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3" r:id="rId4"/>
    <p:sldId id="342" r:id="rId5"/>
    <p:sldId id="343" r:id="rId6"/>
    <p:sldId id="259" r:id="rId7"/>
    <p:sldId id="260" r:id="rId8"/>
    <p:sldId id="307" r:id="rId9"/>
    <p:sldId id="298" r:id="rId10"/>
    <p:sldId id="289" r:id="rId11"/>
    <p:sldId id="309" r:id="rId12"/>
    <p:sldId id="310" r:id="rId13"/>
    <p:sldId id="311" r:id="rId14"/>
    <p:sldId id="312" r:id="rId15"/>
    <p:sldId id="313" r:id="rId16"/>
    <p:sldId id="358" r:id="rId17"/>
    <p:sldId id="315" r:id="rId18"/>
    <p:sldId id="319" r:id="rId19"/>
    <p:sldId id="317" r:id="rId20"/>
    <p:sldId id="318" r:id="rId21"/>
    <p:sldId id="316" r:id="rId22"/>
    <p:sldId id="359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60" r:id="rId35"/>
    <p:sldId id="333" r:id="rId36"/>
    <p:sldId id="334" r:id="rId37"/>
    <p:sldId id="335" r:id="rId38"/>
    <p:sldId id="336" r:id="rId39"/>
    <p:sldId id="337" r:id="rId40"/>
    <p:sldId id="354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7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12" y="288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766788766788768E-2"/>
          <c:y val="0.12072966346843965"/>
          <c:w val="0.94669566544566541"/>
          <c:h val="0.867197370184716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8E2-4AC3-8064-0F633A9A883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8E2-4AC3-8064-0F633A9A883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28E2-4AC3-8064-0F633A9A883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28E2-4AC3-8064-0F633A9A8833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60</c:v>
                </c:pt>
                <c:pt idx="2">
                  <c:v>80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E2-4AC3-8064-0F633A9A8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F873-461F-8126-D88521C5B9A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873-461F-8126-D88521C5B9A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73-461F-8126-D88521C5B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A4F1-4A62-9DEB-818E536BA78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4F1-4A62-9DEB-818E536BA7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F1-4A62-9DEB-818E536BA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2D2-408B-A6E8-46AFF67AA7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2D2-408B-A6E8-46AFF67AA7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E2D2-408B-A6E8-46AFF67AA7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E2D2-408B-A6E8-46AFF67AA74E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D2-408B-A6E8-46AFF67AA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4-40DF-9F19-2D507ADEE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</c:v>
                </c:pt>
                <c:pt idx="1">
                  <c:v>60</c:v>
                </c:pt>
                <c:pt idx="2">
                  <c:v>50</c:v>
                </c:pt>
                <c:pt idx="3">
                  <c:v>35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84-40DF-9F19-2D507ADEE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35</c:v>
                </c:pt>
                <c:pt idx="3">
                  <c:v>25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84-40DF-9F19-2D507ADEE6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35</c:v>
                </c:pt>
                <c:pt idx="1">
                  <c:v>30</c:v>
                </c:pt>
                <c:pt idx="2">
                  <c:v>25</c:v>
                </c:pt>
                <c:pt idx="3">
                  <c:v>15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84-40DF-9F19-2D507ADEE6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84-40DF-9F19-2D507ADEE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08BE4A-C145-4375-8C32-766F1E8E935D}"/>
              </a:ext>
            </a:extLst>
          </p:cNvPr>
          <p:cNvSpPr/>
          <p:nvPr userDrawn="1"/>
        </p:nvSpPr>
        <p:spPr>
          <a:xfrm>
            <a:off x="4499906" y="650965"/>
            <a:ext cx="7047679" cy="1735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44020B8D-2B31-48A8-B50F-B3EE95030C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4414" y="650965"/>
            <a:ext cx="3183451" cy="555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E08E8461-766A-490C-BD0A-CC598CF2CA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9907" y="4127864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5">
            <a:extLst>
              <a:ext uri="{FF2B5EF4-FFF2-40B4-BE49-F238E27FC236}">
                <a16:creationId xmlns:a16="http://schemas.microsoft.com/office/drawing/2014/main" id="{25E334DC-E734-48FE-998D-1F0180BC63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401" y="4127863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04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1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5167C1FD-79E5-4DFB-B599-CE7FA453E76E}"/>
              </a:ext>
            </a:extLst>
          </p:cNvPr>
          <p:cNvSpPr/>
          <p:nvPr userDrawn="1"/>
        </p:nvSpPr>
        <p:spPr>
          <a:xfrm>
            <a:off x="2837024" y="4407060"/>
            <a:ext cx="6286880" cy="636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F46287-4C51-43D8-92F0-FD873A824831}"/>
              </a:ext>
            </a:extLst>
          </p:cNvPr>
          <p:cNvGrpSpPr/>
          <p:nvPr userDrawn="1"/>
        </p:nvGrpSpPr>
        <p:grpSpPr>
          <a:xfrm>
            <a:off x="3377308" y="1775445"/>
            <a:ext cx="5437384" cy="2987474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E2B3705-17EE-4714-A77A-5E049E88E49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E08FF19-68CA-488B-ACBD-1EA51CE3CC4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6228E0A-60DD-4B3E-84F1-7D527AE0826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C996D0-AE6C-45D6-BEE0-6E6C0BA7508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EA1C64C-A89D-4FB0-8460-F2B8C81639B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54E1D3-A683-4DE3-AC50-2F66D15F91B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B516F56-343A-4107-AE2C-4167DDE1A91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6851220-4A6E-4C3A-AA35-473C6446D95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4578CD-F61B-424F-A18B-939A1FBAEBC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817C4E7-34C1-42B2-9E11-EB92D06F373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F1CFDC2-CE81-48A1-87CA-DF52BF7F011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B1C035-B0EA-4544-A893-1E24A31C927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52447F5-9287-4BAC-9515-A4701803D4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C6AA931-5216-4116-8A38-3378D2B244A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093743" y="1944995"/>
            <a:ext cx="4040802" cy="2400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84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EF14F63-4540-4A54-8A43-17A5BDDD5802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8956863A-5119-4A54-AE30-EB43EAE8637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E9866646-545E-4A7A-B164-CA0DDA14E20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B7A40FC1-9AB2-4230-8615-B92255E22ACC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2F6C7864-D4CD-4D84-891A-19B062E2DD9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A6ABB7B1-4E63-4736-AA22-EF0D5FCF82E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325142C-3073-4A7E-A28F-F7DE927446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DEC2D3C-461D-499D-99CF-7F4C175BDE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8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3343476-002D-4A3B-A29E-9725A0398C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1992" y="1724296"/>
            <a:ext cx="3356202" cy="4432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BB639B-5E7D-4134-8E11-18554BE1EBAE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" y="2"/>
            <a:ext cx="12191996" cy="6857999"/>
          </a:xfrm>
          <a:custGeom>
            <a:avLst/>
            <a:gdLst>
              <a:gd name="connsiteX0" fmla="*/ 12191996 w 12191996"/>
              <a:gd name="connsiteY0" fmla="*/ 0 h 6857999"/>
              <a:gd name="connsiteX1" fmla="*/ 12191996 w 12191996"/>
              <a:gd name="connsiteY1" fmla="*/ 3562458 h 6857999"/>
              <a:gd name="connsiteX2" fmla="*/ 5 w 12191996"/>
              <a:gd name="connsiteY2" fmla="*/ 6857999 h 6857999"/>
              <a:gd name="connsiteX3" fmla="*/ 0 w 12191996"/>
              <a:gd name="connsiteY3" fmla="*/ 6857999 h 6857999"/>
              <a:gd name="connsiteX4" fmla="*/ 0 w 12191996"/>
              <a:gd name="connsiteY4" fmla="*/ 329554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6" h="6857999">
                <a:moveTo>
                  <a:pt x="12191996" y="0"/>
                </a:moveTo>
                <a:lnTo>
                  <a:pt x="12191996" y="3562458"/>
                </a:lnTo>
                <a:lnTo>
                  <a:pt x="5" y="6857999"/>
                </a:lnTo>
                <a:lnTo>
                  <a:pt x="0" y="6857999"/>
                </a:lnTo>
                <a:lnTo>
                  <a:pt x="0" y="32955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1" r:id="rId6"/>
    <p:sldLayoutId id="2147483678" r:id="rId7"/>
    <p:sldLayoutId id="2147483692" r:id="rId8"/>
    <p:sldLayoutId id="2147483680" r:id="rId9"/>
    <p:sldLayoutId id="2147483693" r:id="rId10"/>
    <p:sldLayoutId id="2147483682" r:id="rId11"/>
    <p:sldLayoutId id="2147483683" r:id="rId12"/>
    <p:sldLayoutId id="2147483684" r:id="rId13"/>
    <p:sldLayoutId id="2147483694" r:id="rId14"/>
    <p:sldLayoutId id="2147483687" r:id="rId15"/>
    <p:sldLayoutId id="2147483686" r:id="rId16"/>
    <p:sldLayoutId id="2147483690" r:id="rId17"/>
    <p:sldLayoutId id="2147483688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727215-1EDA-464E-B4E4-37E7C2C8C611}"/>
              </a:ext>
            </a:extLst>
          </p:cNvPr>
          <p:cNvSpPr/>
          <p:nvPr/>
        </p:nvSpPr>
        <p:spPr>
          <a:xfrm>
            <a:off x="7104186" y="1178169"/>
            <a:ext cx="5087814" cy="254976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75212-14C2-45F5-8445-66E27F80DAAE}"/>
              </a:ext>
            </a:extLst>
          </p:cNvPr>
          <p:cNvSpPr txBox="1"/>
          <p:nvPr/>
        </p:nvSpPr>
        <p:spPr>
          <a:xfrm>
            <a:off x="7573827" y="1110991"/>
            <a:ext cx="407233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+mj-lt"/>
              </a:rPr>
              <a:t>Oil Crisis 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B6D6EFBD-58EA-4D87-9FFA-258B47A6FCD4}"/>
              </a:ext>
            </a:extLst>
          </p:cNvPr>
          <p:cNvSpPr txBox="1"/>
          <p:nvPr/>
        </p:nvSpPr>
        <p:spPr>
          <a:xfrm>
            <a:off x="3124200" y="6477093"/>
            <a:ext cx="868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8375A2AF-2D5A-476E-BEFC-3C590CDFEBB4}"/>
              </a:ext>
            </a:extLst>
          </p:cNvPr>
          <p:cNvGrpSpPr/>
          <p:nvPr/>
        </p:nvGrpSpPr>
        <p:grpSpPr>
          <a:xfrm>
            <a:off x="9961558" y="350167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792E7D4-2FE0-43B3-9204-48FC24295394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D04B672A-B934-44A5-870C-1D6DEAAE9E41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E3256D4-B2FD-45BD-BC44-4DBEEA6F5CCC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" name="Graphic 1">
                <a:extLst>
                  <a:ext uri="{FF2B5EF4-FFF2-40B4-BE49-F238E27FC236}">
                    <a16:creationId xmlns:a16="http://schemas.microsoft.com/office/drawing/2014/main" id="{C3ADE5D6-5A3B-49DD-9225-A3EB61D85986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FA162DE7-6DA2-4E0C-9B7B-675214251A05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" name="Graphic 1">
                  <a:extLst>
                    <a:ext uri="{FF2B5EF4-FFF2-40B4-BE49-F238E27FC236}">
                      <a16:creationId xmlns:a16="http://schemas.microsoft.com/office/drawing/2014/main" id="{DBB82FAF-6E97-458A-8B8B-069993E370E7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09EC01ED-17F9-46BB-B5CC-21F0E5DD5B6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" name="Graphic 1">
                    <a:extLst>
                      <a:ext uri="{FF2B5EF4-FFF2-40B4-BE49-F238E27FC236}">
                        <a16:creationId xmlns:a16="http://schemas.microsoft.com/office/drawing/2014/main" id="{91804522-B235-4FB9-9B5A-7E00FC6E7F11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14" name="Freeform: Shape 13">
                      <a:extLst>
                        <a:ext uri="{FF2B5EF4-FFF2-40B4-BE49-F238E27FC236}">
                          <a16:creationId xmlns:a16="http://schemas.microsoft.com/office/drawing/2014/main" id="{133C5238-274B-4505-A60F-765F692D15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Freeform: Shape 14">
                      <a:extLst>
                        <a:ext uri="{FF2B5EF4-FFF2-40B4-BE49-F238E27FC236}">
                          <a16:creationId xmlns:a16="http://schemas.microsoft.com/office/drawing/2014/main" id="{454F4462-0EA8-4A95-B885-84B3694F3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F433DA1-525F-4DC5-BB93-41F927AA0688}"/>
              </a:ext>
            </a:extLst>
          </p:cNvPr>
          <p:cNvSpPr txBox="1"/>
          <p:nvPr/>
        </p:nvSpPr>
        <p:spPr>
          <a:xfrm>
            <a:off x="7573826" y="3276145"/>
            <a:ext cx="4072331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7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7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66997C-B57E-4129-B8FB-2034EF07D52A}"/>
              </a:ext>
            </a:extLst>
          </p:cNvPr>
          <p:cNvGrpSpPr/>
          <p:nvPr/>
        </p:nvGrpSpPr>
        <p:grpSpPr>
          <a:xfrm>
            <a:off x="1314344" y="1018595"/>
            <a:ext cx="5837108" cy="5590413"/>
            <a:chOff x="1361090" y="1409834"/>
            <a:chExt cx="5417396" cy="51884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ADBADB-6AA1-426E-AF5E-149EF9432B24}"/>
                </a:ext>
              </a:extLst>
            </p:cNvPr>
            <p:cNvGrpSpPr/>
            <p:nvPr/>
          </p:nvGrpSpPr>
          <p:grpSpPr>
            <a:xfrm>
              <a:off x="1925591" y="1409834"/>
              <a:ext cx="4852895" cy="5188439"/>
              <a:chOff x="1872960" y="2370676"/>
              <a:chExt cx="3846926" cy="411291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C0D0BF-5319-4678-B226-0F98994902FD}"/>
                  </a:ext>
                </a:extLst>
              </p:cNvPr>
              <p:cNvSpPr/>
              <p:nvPr/>
            </p:nvSpPr>
            <p:spPr>
              <a:xfrm rot="379497">
                <a:off x="3717267" y="2370676"/>
                <a:ext cx="407504" cy="387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aphic 21">
                <a:extLst>
                  <a:ext uri="{FF2B5EF4-FFF2-40B4-BE49-F238E27FC236}">
                    <a16:creationId xmlns:a16="http://schemas.microsoft.com/office/drawing/2014/main" id="{46763315-2020-4D0F-B957-97B3971D60C1}"/>
                  </a:ext>
                </a:extLst>
              </p:cNvPr>
              <p:cNvGrpSpPr/>
              <p:nvPr/>
            </p:nvGrpSpPr>
            <p:grpSpPr>
              <a:xfrm rot="20913020">
                <a:off x="4357242" y="2775889"/>
                <a:ext cx="1362644" cy="3542171"/>
                <a:chOff x="6345806" y="24392"/>
                <a:chExt cx="2637543" cy="6856255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7B008183-713F-4980-BEF4-FD8FADB7482C}"/>
                    </a:ext>
                  </a:extLst>
                </p:cNvPr>
                <p:cNvSpPr/>
                <p:nvPr/>
              </p:nvSpPr>
              <p:spPr>
                <a:xfrm>
                  <a:off x="8124452" y="6260946"/>
                  <a:ext cx="858897" cy="619701"/>
                </a:xfrm>
                <a:custGeom>
                  <a:avLst/>
                  <a:gdLst>
                    <a:gd name="connsiteX0" fmla="*/ 735832 w 858897"/>
                    <a:gd name="connsiteY0" fmla="*/ 12738 h 619701"/>
                    <a:gd name="connsiteX1" fmla="*/ 713445 w 858897"/>
                    <a:gd name="connsiteY1" fmla="*/ 52 h 619701"/>
                    <a:gd name="connsiteX2" fmla="*/ 391066 w 858897"/>
                    <a:gd name="connsiteY2" fmla="*/ 17215 h 619701"/>
                    <a:gd name="connsiteX3" fmla="*/ 298532 w 858897"/>
                    <a:gd name="connsiteY3" fmla="*/ 287357 h 619701"/>
                    <a:gd name="connsiteX4" fmla="*/ 168685 w 858897"/>
                    <a:gd name="connsiteY4" fmla="*/ 408248 h 619701"/>
                    <a:gd name="connsiteX5" fmla="*/ 97792 w 858897"/>
                    <a:gd name="connsiteY5" fmla="*/ 424666 h 619701"/>
                    <a:gd name="connsiteX6" fmla="*/ 3765 w 858897"/>
                    <a:gd name="connsiteY6" fmla="*/ 561229 h 619701"/>
                    <a:gd name="connsiteX7" fmla="*/ 79136 w 858897"/>
                    <a:gd name="connsiteY7" fmla="*/ 616451 h 619701"/>
                    <a:gd name="connsiteX8" fmla="*/ 240325 w 858897"/>
                    <a:gd name="connsiteY8" fmla="*/ 604511 h 619701"/>
                    <a:gd name="connsiteX9" fmla="*/ 516436 w 858897"/>
                    <a:gd name="connsiteY9" fmla="*/ 525409 h 619701"/>
                    <a:gd name="connsiteX10" fmla="*/ 613448 w 858897"/>
                    <a:gd name="connsiteY10" fmla="*/ 479888 h 619701"/>
                    <a:gd name="connsiteX11" fmla="*/ 825382 w 858897"/>
                    <a:gd name="connsiteY11" fmla="*/ 415711 h 619701"/>
                    <a:gd name="connsiteX12" fmla="*/ 853739 w 858897"/>
                    <a:gd name="connsiteY12" fmla="*/ 373175 h 619701"/>
                    <a:gd name="connsiteX13" fmla="*/ 757473 w 858897"/>
                    <a:gd name="connsiteY13" fmla="*/ 70945 h 619701"/>
                    <a:gd name="connsiteX14" fmla="*/ 735832 w 858897"/>
                    <a:gd name="connsiteY14" fmla="*/ 12738 h 619701"/>
                    <a:gd name="connsiteX15" fmla="*/ 735832 w 858897"/>
                    <a:gd name="connsiteY15" fmla="*/ 12738 h 619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58897" h="619701">
                      <a:moveTo>
                        <a:pt x="735832" y="12738"/>
                      </a:moveTo>
                      <a:cubicBezTo>
                        <a:pt x="729862" y="6768"/>
                        <a:pt x="725385" y="-695"/>
                        <a:pt x="713445" y="52"/>
                      </a:cubicBezTo>
                      <a:cubicBezTo>
                        <a:pt x="612702" y="3783"/>
                        <a:pt x="491810" y="9007"/>
                        <a:pt x="391066" y="17215"/>
                      </a:cubicBezTo>
                      <a:cubicBezTo>
                        <a:pt x="366440" y="109004"/>
                        <a:pt x="341068" y="200792"/>
                        <a:pt x="298532" y="287357"/>
                      </a:cubicBezTo>
                      <a:cubicBezTo>
                        <a:pt x="272413" y="340340"/>
                        <a:pt x="236594" y="388100"/>
                        <a:pt x="168685" y="408248"/>
                      </a:cubicBezTo>
                      <a:cubicBezTo>
                        <a:pt x="144805" y="414964"/>
                        <a:pt x="120925" y="418696"/>
                        <a:pt x="97792" y="424666"/>
                      </a:cubicBezTo>
                      <a:cubicBezTo>
                        <a:pt x="29883" y="440337"/>
                        <a:pt x="-13399" y="503768"/>
                        <a:pt x="3765" y="561229"/>
                      </a:cubicBezTo>
                      <a:cubicBezTo>
                        <a:pt x="13466" y="595556"/>
                        <a:pt x="41823" y="611227"/>
                        <a:pt x="79136" y="616451"/>
                      </a:cubicBezTo>
                      <a:cubicBezTo>
                        <a:pt x="132865" y="623913"/>
                        <a:pt x="187341" y="617943"/>
                        <a:pt x="240325" y="604511"/>
                      </a:cubicBezTo>
                      <a:cubicBezTo>
                        <a:pt x="332859" y="580631"/>
                        <a:pt x="424648" y="553020"/>
                        <a:pt x="516436" y="525409"/>
                      </a:cubicBezTo>
                      <a:cubicBezTo>
                        <a:pt x="551509" y="514962"/>
                        <a:pt x="582105" y="496305"/>
                        <a:pt x="613448" y="479888"/>
                      </a:cubicBezTo>
                      <a:cubicBezTo>
                        <a:pt x="679864" y="446307"/>
                        <a:pt x="752996" y="431382"/>
                        <a:pt x="825382" y="415711"/>
                      </a:cubicBezTo>
                      <a:cubicBezTo>
                        <a:pt x="858963" y="408248"/>
                        <a:pt x="864933" y="400040"/>
                        <a:pt x="853739" y="373175"/>
                      </a:cubicBezTo>
                      <a:cubicBezTo>
                        <a:pt x="814934" y="273178"/>
                        <a:pt x="795532" y="170196"/>
                        <a:pt x="757473" y="70945"/>
                      </a:cubicBezTo>
                      <a:cubicBezTo>
                        <a:pt x="749265" y="51543"/>
                        <a:pt x="743295" y="32140"/>
                        <a:pt x="735832" y="12738"/>
                      </a:cubicBezTo>
                      <a:lnTo>
                        <a:pt x="735832" y="1273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74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4AB5F23C-50CD-4877-9831-F907A49B00E0}"/>
                    </a:ext>
                  </a:extLst>
                </p:cNvPr>
                <p:cNvSpPr/>
                <p:nvPr/>
              </p:nvSpPr>
              <p:spPr>
                <a:xfrm>
                  <a:off x="7057861" y="5939844"/>
                  <a:ext cx="708420" cy="735092"/>
                </a:xfrm>
                <a:custGeom>
                  <a:avLst/>
                  <a:gdLst>
                    <a:gd name="connsiteX0" fmla="*/ 251724 w 708420"/>
                    <a:gd name="connsiteY0" fmla="*/ 54744 h 735092"/>
                    <a:gd name="connsiteX1" fmla="*/ 275604 w 708420"/>
                    <a:gd name="connsiteY1" fmla="*/ 49520 h 735092"/>
                    <a:gd name="connsiteX2" fmla="*/ 406197 w 708420"/>
                    <a:gd name="connsiteY2" fmla="*/ 30118 h 735092"/>
                    <a:gd name="connsiteX3" fmla="*/ 524104 w 708420"/>
                    <a:gd name="connsiteY3" fmla="*/ 268 h 735092"/>
                    <a:gd name="connsiteX4" fmla="*/ 542014 w 708420"/>
                    <a:gd name="connsiteY4" fmla="*/ 68923 h 735092"/>
                    <a:gd name="connsiteX5" fmla="*/ 673353 w 708420"/>
                    <a:gd name="connsiteY5" fmla="*/ 345780 h 735092"/>
                    <a:gd name="connsiteX6" fmla="*/ 706188 w 708420"/>
                    <a:gd name="connsiteY6" fmla="*/ 425628 h 735092"/>
                    <a:gd name="connsiteX7" fmla="*/ 671861 w 708420"/>
                    <a:gd name="connsiteY7" fmla="*/ 488313 h 735092"/>
                    <a:gd name="connsiteX8" fmla="*/ 576341 w 708420"/>
                    <a:gd name="connsiteY8" fmla="*/ 520402 h 735092"/>
                    <a:gd name="connsiteX9" fmla="*/ 524850 w 708420"/>
                    <a:gd name="connsiteY9" fmla="*/ 576370 h 735092"/>
                    <a:gd name="connsiteX10" fmla="*/ 491269 w 708420"/>
                    <a:gd name="connsiteY10" fmla="*/ 612190 h 735092"/>
                    <a:gd name="connsiteX11" fmla="*/ 152473 w 708420"/>
                    <a:gd name="connsiteY11" fmla="*/ 732335 h 735092"/>
                    <a:gd name="connsiteX12" fmla="*/ 16657 w 708420"/>
                    <a:gd name="connsiteY12" fmla="*/ 667412 h 735092"/>
                    <a:gd name="connsiteX13" fmla="*/ 36805 w 708420"/>
                    <a:gd name="connsiteY13" fmla="*/ 518909 h 735092"/>
                    <a:gd name="connsiteX14" fmla="*/ 180831 w 708420"/>
                    <a:gd name="connsiteY14" fmla="*/ 307722 h 735092"/>
                    <a:gd name="connsiteX15" fmla="*/ 251724 w 708420"/>
                    <a:gd name="connsiteY15" fmla="*/ 54744 h 735092"/>
                    <a:gd name="connsiteX16" fmla="*/ 251724 w 708420"/>
                    <a:gd name="connsiteY16" fmla="*/ 54744 h 73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08420" h="735092">
                      <a:moveTo>
                        <a:pt x="251724" y="54744"/>
                      </a:moveTo>
                      <a:cubicBezTo>
                        <a:pt x="258440" y="45789"/>
                        <a:pt x="268142" y="49520"/>
                        <a:pt x="275604" y="49520"/>
                      </a:cubicBezTo>
                      <a:cubicBezTo>
                        <a:pt x="319633" y="47282"/>
                        <a:pt x="363661" y="42058"/>
                        <a:pt x="406197" y="30118"/>
                      </a:cubicBezTo>
                      <a:cubicBezTo>
                        <a:pt x="437540" y="21163"/>
                        <a:pt x="492015" y="8477"/>
                        <a:pt x="524104" y="268"/>
                      </a:cubicBezTo>
                      <a:cubicBezTo>
                        <a:pt x="536790" y="-3463"/>
                        <a:pt x="535298" y="32357"/>
                        <a:pt x="542014" y="68923"/>
                      </a:cubicBezTo>
                      <a:cubicBezTo>
                        <a:pt x="574102" y="166681"/>
                        <a:pt x="627832" y="253992"/>
                        <a:pt x="673353" y="345780"/>
                      </a:cubicBezTo>
                      <a:cubicBezTo>
                        <a:pt x="686039" y="371153"/>
                        <a:pt x="698726" y="397271"/>
                        <a:pt x="706188" y="425628"/>
                      </a:cubicBezTo>
                      <a:cubicBezTo>
                        <a:pt x="713651" y="458463"/>
                        <a:pt x="702457" y="477119"/>
                        <a:pt x="671861" y="488313"/>
                      </a:cubicBezTo>
                      <a:cubicBezTo>
                        <a:pt x="640518" y="499506"/>
                        <a:pt x="606937" y="505477"/>
                        <a:pt x="576341" y="520402"/>
                      </a:cubicBezTo>
                      <a:cubicBezTo>
                        <a:pt x="551715" y="533088"/>
                        <a:pt x="530074" y="546520"/>
                        <a:pt x="524850" y="576370"/>
                      </a:cubicBezTo>
                      <a:cubicBezTo>
                        <a:pt x="521119" y="595026"/>
                        <a:pt x="506194" y="604727"/>
                        <a:pt x="491269" y="612190"/>
                      </a:cubicBezTo>
                      <a:cubicBezTo>
                        <a:pt x="383810" y="667412"/>
                        <a:pt x="271873" y="711441"/>
                        <a:pt x="152473" y="732335"/>
                      </a:cubicBezTo>
                      <a:cubicBezTo>
                        <a:pt x="89043" y="743529"/>
                        <a:pt x="45014" y="720396"/>
                        <a:pt x="16657" y="667412"/>
                      </a:cubicBezTo>
                      <a:cubicBezTo>
                        <a:pt x="-10954" y="618160"/>
                        <a:pt x="-4238" y="567415"/>
                        <a:pt x="36805" y="518909"/>
                      </a:cubicBezTo>
                      <a:cubicBezTo>
                        <a:pt x="92028" y="453986"/>
                        <a:pt x="146504" y="388316"/>
                        <a:pt x="180831" y="307722"/>
                      </a:cubicBezTo>
                      <a:cubicBezTo>
                        <a:pt x="212919" y="225635"/>
                        <a:pt x="241277" y="142055"/>
                        <a:pt x="251724" y="54744"/>
                      </a:cubicBezTo>
                      <a:lnTo>
                        <a:pt x="251724" y="54744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74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FA735237-3770-4FB4-8262-14184511371F}"/>
                    </a:ext>
                  </a:extLst>
                </p:cNvPr>
                <p:cNvSpPr/>
                <p:nvPr/>
              </p:nvSpPr>
              <p:spPr>
                <a:xfrm>
                  <a:off x="6887009" y="3372071"/>
                  <a:ext cx="2021035" cy="2986906"/>
                </a:xfrm>
                <a:custGeom>
                  <a:avLst/>
                  <a:gdLst>
                    <a:gd name="connsiteX0" fmla="*/ 512126 w 2021035"/>
                    <a:gd name="connsiteY0" fmla="*/ 219605 h 2986906"/>
                    <a:gd name="connsiteX1" fmla="*/ 847191 w 2021035"/>
                    <a:gd name="connsiteY1" fmla="*/ 109161 h 2986906"/>
                    <a:gd name="connsiteX2" fmla="*/ 1379264 w 2021035"/>
                    <a:gd name="connsiteY2" fmla="*/ 3194 h 2986906"/>
                    <a:gd name="connsiteX3" fmla="*/ 1464336 w 2021035"/>
                    <a:gd name="connsiteY3" fmla="*/ 5432 h 2986906"/>
                    <a:gd name="connsiteX4" fmla="*/ 1494932 w 2021035"/>
                    <a:gd name="connsiteY4" fmla="*/ 42745 h 2986906"/>
                    <a:gd name="connsiteX5" fmla="*/ 1605377 w 2021035"/>
                    <a:gd name="connsiteY5" fmla="*/ 246470 h 2986906"/>
                    <a:gd name="connsiteX6" fmla="*/ 1638211 w 2021035"/>
                    <a:gd name="connsiteY6" fmla="*/ 638995 h 2986906"/>
                    <a:gd name="connsiteX7" fmla="*/ 1571049 w 2021035"/>
                    <a:gd name="connsiteY7" fmla="*/ 818094 h 2986906"/>
                    <a:gd name="connsiteX8" fmla="*/ 1500156 w 2021035"/>
                    <a:gd name="connsiteY8" fmla="*/ 1033013 h 2986906"/>
                    <a:gd name="connsiteX9" fmla="*/ 1536722 w 2021035"/>
                    <a:gd name="connsiteY9" fmla="*/ 1367331 h 2986906"/>
                    <a:gd name="connsiteX10" fmla="*/ 1564333 w 2021035"/>
                    <a:gd name="connsiteY10" fmla="*/ 1554639 h 2986906"/>
                    <a:gd name="connsiteX11" fmla="*/ 1666569 w 2021035"/>
                    <a:gd name="connsiteY11" fmla="*/ 1868062 h 2986906"/>
                    <a:gd name="connsiteX12" fmla="*/ 1915069 w 2021035"/>
                    <a:gd name="connsiteY12" fmla="*/ 2392673 h 2986906"/>
                    <a:gd name="connsiteX13" fmla="*/ 2021036 w 2021035"/>
                    <a:gd name="connsiteY13" fmla="*/ 2924000 h 2986906"/>
                    <a:gd name="connsiteX14" fmla="*/ 1644181 w 2021035"/>
                    <a:gd name="connsiteY14" fmla="*/ 2976238 h 2986906"/>
                    <a:gd name="connsiteX15" fmla="*/ 1259865 w 2021035"/>
                    <a:gd name="connsiteY15" fmla="*/ 2136711 h 2986906"/>
                    <a:gd name="connsiteX16" fmla="*/ 987485 w 2021035"/>
                    <a:gd name="connsiteY16" fmla="*/ 1666576 h 2986906"/>
                    <a:gd name="connsiteX17" fmla="*/ 886742 w 2021035"/>
                    <a:gd name="connsiteY17" fmla="*/ 1435240 h 2986906"/>
                    <a:gd name="connsiteX18" fmla="*/ 785998 w 2021035"/>
                    <a:gd name="connsiteY18" fmla="*/ 1077042 h 2986906"/>
                    <a:gd name="connsiteX19" fmla="*/ 595706 w 2021035"/>
                    <a:gd name="connsiteY19" fmla="*/ 1319572 h 2986906"/>
                    <a:gd name="connsiteX20" fmla="*/ 644212 w 2021035"/>
                    <a:gd name="connsiteY20" fmla="*/ 1584489 h 2986906"/>
                    <a:gd name="connsiteX21" fmla="*/ 703911 w 2021035"/>
                    <a:gd name="connsiteY21" fmla="*/ 2568041 h 2986906"/>
                    <a:gd name="connsiteX22" fmla="*/ 376309 w 2021035"/>
                    <a:gd name="connsiteY22" fmla="*/ 2524759 h 2986906"/>
                    <a:gd name="connsiteX23" fmla="*/ 201 w 2021035"/>
                    <a:gd name="connsiteY23" fmla="*/ 1167337 h 2986906"/>
                    <a:gd name="connsiteX24" fmla="*/ 250194 w 2021035"/>
                    <a:gd name="connsiteY24" fmla="*/ 711381 h 2986906"/>
                    <a:gd name="connsiteX25" fmla="*/ 347952 w 2021035"/>
                    <a:gd name="connsiteY25" fmla="*/ 506164 h 2986906"/>
                    <a:gd name="connsiteX26" fmla="*/ 362877 w 2021035"/>
                    <a:gd name="connsiteY26" fmla="*/ 450941 h 2986906"/>
                    <a:gd name="connsiteX27" fmla="*/ 480037 w 2021035"/>
                    <a:gd name="connsiteY27" fmla="*/ 245724 h 2986906"/>
                    <a:gd name="connsiteX28" fmla="*/ 512126 w 2021035"/>
                    <a:gd name="connsiteY28" fmla="*/ 219605 h 2986906"/>
                    <a:gd name="connsiteX29" fmla="*/ 512126 w 2021035"/>
                    <a:gd name="connsiteY29" fmla="*/ 219605 h 2986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021035" h="2986906">
                      <a:moveTo>
                        <a:pt x="512126" y="219605"/>
                      </a:moveTo>
                      <a:cubicBezTo>
                        <a:pt x="620332" y="173338"/>
                        <a:pt x="730776" y="132294"/>
                        <a:pt x="847191" y="109161"/>
                      </a:cubicBezTo>
                      <a:cubicBezTo>
                        <a:pt x="1024797" y="75580"/>
                        <a:pt x="1200165" y="31551"/>
                        <a:pt x="1379264" y="3194"/>
                      </a:cubicBezTo>
                      <a:cubicBezTo>
                        <a:pt x="1408368" y="-2030"/>
                        <a:pt x="1436725" y="-538"/>
                        <a:pt x="1464336" y="5432"/>
                      </a:cubicBezTo>
                      <a:cubicBezTo>
                        <a:pt x="1474784" y="18119"/>
                        <a:pt x="1483738" y="33043"/>
                        <a:pt x="1494932" y="42745"/>
                      </a:cubicBezTo>
                      <a:cubicBezTo>
                        <a:pt x="1565079" y="100206"/>
                        <a:pt x="1565079" y="171845"/>
                        <a:pt x="1605377" y="246470"/>
                      </a:cubicBezTo>
                      <a:cubicBezTo>
                        <a:pt x="1662837" y="351691"/>
                        <a:pt x="1654629" y="536760"/>
                        <a:pt x="1638211" y="638995"/>
                      </a:cubicBezTo>
                      <a:cubicBezTo>
                        <a:pt x="1618063" y="711381"/>
                        <a:pt x="1591198" y="746454"/>
                        <a:pt x="1571049" y="818094"/>
                      </a:cubicBezTo>
                      <a:cubicBezTo>
                        <a:pt x="1556871" y="868093"/>
                        <a:pt x="1497171" y="1010626"/>
                        <a:pt x="1500156" y="1033013"/>
                      </a:cubicBezTo>
                      <a:cubicBezTo>
                        <a:pt x="1512842" y="1144204"/>
                        <a:pt x="1525528" y="1255394"/>
                        <a:pt x="1536722" y="1367331"/>
                      </a:cubicBezTo>
                      <a:cubicBezTo>
                        <a:pt x="1543438" y="1430016"/>
                        <a:pt x="1545677" y="1493447"/>
                        <a:pt x="1564333" y="1554639"/>
                      </a:cubicBezTo>
                      <a:cubicBezTo>
                        <a:pt x="1571049" y="1575534"/>
                        <a:pt x="1590452" y="1692695"/>
                        <a:pt x="1666569" y="1868062"/>
                      </a:cubicBezTo>
                      <a:cubicBezTo>
                        <a:pt x="1668061" y="1871047"/>
                        <a:pt x="1841190" y="2206112"/>
                        <a:pt x="1915069" y="2392673"/>
                      </a:cubicBezTo>
                      <a:cubicBezTo>
                        <a:pt x="1972530" y="2539684"/>
                        <a:pt x="1998648" y="2763558"/>
                        <a:pt x="2021036" y="2924000"/>
                      </a:cubicBezTo>
                      <a:cubicBezTo>
                        <a:pt x="1972530" y="2994147"/>
                        <a:pt x="1686717" y="2995640"/>
                        <a:pt x="1644181" y="2976238"/>
                      </a:cubicBezTo>
                      <a:cubicBezTo>
                        <a:pt x="1559856" y="2938179"/>
                        <a:pt x="1315833" y="2261334"/>
                        <a:pt x="1259865" y="2136711"/>
                      </a:cubicBezTo>
                      <a:cubicBezTo>
                        <a:pt x="1220314" y="2048654"/>
                        <a:pt x="1018081" y="1734484"/>
                        <a:pt x="987485" y="1666576"/>
                      </a:cubicBezTo>
                      <a:cubicBezTo>
                        <a:pt x="968082" y="1626279"/>
                        <a:pt x="904652" y="1475537"/>
                        <a:pt x="886742" y="1435240"/>
                      </a:cubicBezTo>
                      <a:cubicBezTo>
                        <a:pt x="847191" y="1347929"/>
                        <a:pt x="813610" y="1168083"/>
                        <a:pt x="785998" y="1077042"/>
                      </a:cubicBezTo>
                      <a:cubicBezTo>
                        <a:pt x="775551" y="1043461"/>
                        <a:pt x="659136" y="1224798"/>
                        <a:pt x="595706" y="1319572"/>
                      </a:cubicBezTo>
                      <a:cubicBezTo>
                        <a:pt x="513618" y="1442702"/>
                        <a:pt x="597198" y="1438225"/>
                        <a:pt x="644212" y="1584489"/>
                      </a:cubicBezTo>
                      <a:cubicBezTo>
                        <a:pt x="727045" y="1842690"/>
                        <a:pt x="695703" y="2345660"/>
                        <a:pt x="703911" y="2568041"/>
                      </a:cubicBezTo>
                      <a:cubicBezTo>
                        <a:pt x="476306" y="2644158"/>
                        <a:pt x="415114" y="2726245"/>
                        <a:pt x="376309" y="2524759"/>
                      </a:cubicBezTo>
                      <a:cubicBezTo>
                        <a:pt x="174823" y="1465836"/>
                        <a:pt x="21096" y="1406136"/>
                        <a:pt x="201" y="1167337"/>
                      </a:cubicBezTo>
                      <a:cubicBezTo>
                        <a:pt x="-7261" y="1080773"/>
                        <a:pt x="194971" y="766603"/>
                        <a:pt x="250194" y="711381"/>
                      </a:cubicBezTo>
                      <a:cubicBezTo>
                        <a:pt x="305416" y="656159"/>
                        <a:pt x="338997" y="585265"/>
                        <a:pt x="347952" y="506164"/>
                      </a:cubicBezTo>
                      <a:cubicBezTo>
                        <a:pt x="350191" y="487507"/>
                        <a:pt x="354668" y="467359"/>
                        <a:pt x="362877" y="450941"/>
                      </a:cubicBezTo>
                      <a:cubicBezTo>
                        <a:pt x="399443" y="382286"/>
                        <a:pt x="441233" y="314378"/>
                        <a:pt x="480037" y="245724"/>
                      </a:cubicBezTo>
                      <a:cubicBezTo>
                        <a:pt x="485261" y="233037"/>
                        <a:pt x="494216" y="220351"/>
                        <a:pt x="512126" y="219605"/>
                      </a:cubicBezTo>
                      <a:lnTo>
                        <a:pt x="512126" y="21960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74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240CEBC-2D6A-47A2-84AB-422A0081CD60}"/>
                    </a:ext>
                  </a:extLst>
                </p:cNvPr>
                <p:cNvSpPr/>
                <p:nvPr/>
              </p:nvSpPr>
              <p:spPr>
                <a:xfrm>
                  <a:off x="6345806" y="24392"/>
                  <a:ext cx="1184667" cy="1866589"/>
                </a:xfrm>
                <a:custGeom>
                  <a:avLst/>
                  <a:gdLst>
                    <a:gd name="connsiteX0" fmla="*/ 1184668 w 1184667"/>
                    <a:gd name="connsiteY0" fmla="*/ 1376306 h 1866589"/>
                    <a:gd name="connsiteX1" fmla="*/ 924974 w 1184667"/>
                    <a:gd name="connsiteY1" fmla="*/ 1830023 h 1866589"/>
                    <a:gd name="connsiteX2" fmla="*/ 901094 w 1184667"/>
                    <a:gd name="connsiteY2" fmla="*/ 1866589 h 1866589"/>
                    <a:gd name="connsiteX3" fmla="*/ 816022 w 1184667"/>
                    <a:gd name="connsiteY3" fmla="*/ 1791965 h 1866589"/>
                    <a:gd name="connsiteX4" fmla="*/ 391408 w 1184667"/>
                    <a:gd name="connsiteY4" fmla="*/ 1264369 h 1866589"/>
                    <a:gd name="connsiteX5" fmla="*/ 152610 w 1184667"/>
                    <a:gd name="connsiteY5" fmla="*/ 897216 h 1866589"/>
                    <a:gd name="connsiteX6" fmla="*/ 124252 w 1184667"/>
                    <a:gd name="connsiteY6" fmla="*/ 824830 h 1866589"/>
                    <a:gd name="connsiteX7" fmla="*/ 33210 w 1184667"/>
                    <a:gd name="connsiteY7" fmla="*/ 643492 h 1866589"/>
                    <a:gd name="connsiteX8" fmla="*/ 36941 w 1184667"/>
                    <a:gd name="connsiteY8" fmla="*/ 392007 h 1866589"/>
                    <a:gd name="connsiteX9" fmla="*/ 213056 w 1184667"/>
                    <a:gd name="connsiteY9" fmla="*/ 40525 h 1866589"/>
                    <a:gd name="connsiteX10" fmla="*/ 279471 w 1184667"/>
                    <a:gd name="connsiteY10" fmla="*/ 3213 h 1866589"/>
                    <a:gd name="connsiteX11" fmla="*/ 342902 w 1184667"/>
                    <a:gd name="connsiteY11" fmla="*/ 62167 h 1866589"/>
                    <a:gd name="connsiteX12" fmla="*/ 329470 w 1184667"/>
                    <a:gd name="connsiteY12" fmla="*/ 410663 h 1866589"/>
                    <a:gd name="connsiteX13" fmla="*/ 476480 w 1184667"/>
                    <a:gd name="connsiteY13" fmla="*/ 154701 h 1866589"/>
                    <a:gd name="connsiteX14" fmla="*/ 510061 w 1184667"/>
                    <a:gd name="connsiteY14" fmla="*/ 121866 h 1866589"/>
                    <a:gd name="connsiteX15" fmla="*/ 569761 w 1184667"/>
                    <a:gd name="connsiteY15" fmla="*/ 154701 h 1866589"/>
                    <a:gd name="connsiteX16" fmla="*/ 567522 w 1184667"/>
                    <a:gd name="connsiteY16" fmla="*/ 198730 h 1866589"/>
                    <a:gd name="connsiteX17" fmla="*/ 462302 w 1184667"/>
                    <a:gd name="connsiteY17" fmla="*/ 629313 h 1866589"/>
                    <a:gd name="connsiteX18" fmla="*/ 501106 w 1184667"/>
                    <a:gd name="connsiteY18" fmla="*/ 740504 h 1866589"/>
                    <a:gd name="connsiteX19" fmla="*/ 820500 w 1184667"/>
                    <a:gd name="connsiteY19" fmla="*/ 1016615 h 1866589"/>
                    <a:gd name="connsiteX20" fmla="*/ 1130192 w 1184667"/>
                    <a:gd name="connsiteY20" fmla="*/ 1318845 h 1866589"/>
                    <a:gd name="connsiteX21" fmla="*/ 1184668 w 1184667"/>
                    <a:gd name="connsiteY21" fmla="*/ 1376306 h 1866589"/>
                    <a:gd name="connsiteX22" fmla="*/ 1184668 w 1184667"/>
                    <a:gd name="connsiteY22" fmla="*/ 1376306 h 1866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84667" h="1866589">
                      <a:moveTo>
                        <a:pt x="1184668" y="1376306"/>
                      </a:moveTo>
                      <a:cubicBezTo>
                        <a:pt x="1098850" y="1527794"/>
                        <a:pt x="1012285" y="1678535"/>
                        <a:pt x="924974" y="1830023"/>
                      </a:cubicBezTo>
                      <a:cubicBezTo>
                        <a:pt x="917512" y="1842709"/>
                        <a:pt x="908557" y="1853903"/>
                        <a:pt x="901094" y="1866589"/>
                      </a:cubicBezTo>
                      <a:cubicBezTo>
                        <a:pt x="863782" y="1853157"/>
                        <a:pt x="839902" y="1820322"/>
                        <a:pt x="816022" y="1791965"/>
                      </a:cubicBezTo>
                      <a:cubicBezTo>
                        <a:pt x="669758" y="1621074"/>
                        <a:pt x="519016" y="1452423"/>
                        <a:pt x="391408" y="1264369"/>
                      </a:cubicBezTo>
                      <a:cubicBezTo>
                        <a:pt x="309321" y="1143477"/>
                        <a:pt x="222757" y="1025570"/>
                        <a:pt x="152610" y="897216"/>
                      </a:cubicBezTo>
                      <a:cubicBezTo>
                        <a:pt x="139923" y="874828"/>
                        <a:pt x="122760" y="853187"/>
                        <a:pt x="124252" y="824830"/>
                      </a:cubicBezTo>
                      <a:cubicBezTo>
                        <a:pt x="94402" y="763638"/>
                        <a:pt x="68284" y="700953"/>
                        <a:pt x="33210" y="643492"/>
                      </a:cubicBezTo>
                      <a:cubicBezTo>
                        <a:pt x="-19027" y="556928"/>
                        <a:pt x="-3356" y="471109"/>
                        <a:pt x="36941" y="392007"/>
                      </a:cubicBezTo>
                      <a:cubicBezTo>
                        <a:pt x="95895" y="275593"/>
                        <a:pt x="161565" y="162163"/>
                        <a:pt x="213056" y="40525"/>
                      </a:cubicBezTo>
                      <a:cubicBezTo>
                        <a:pt x="225742" y="11422"/>
                        <a:pt x="249622" y="-7981"/>
                        <a:pt x="279471" y="3213"/>
                      </a:cubicBezTo>
                      <a:cubicBezTo>
                        <a:pt x="305590" y="12168"/>
                        <a:pt x="339171" y="14407"/>
                        <a:pt x="342902" y="62167"/>
                      </a:cubicBezTo>
                      <a:cubicBezTo>
                        <a:pt x="351857" y="178581"/>
                        <a:pt x="352604" y="293503"/>
                        <a:pt x="329470" y="410663"/>
                      </a:cubicBezTo>
                      <a:cubicBezTo>
                        <a:pt x="348126" y="306935"/>
                        <a:pt x="439168" y="247235"/>
                        <a:pt x="476480" y="154701"/>
                      </a:cubicBezTo>
                      <a:cubicBezTo>
                        <a:pt x="482450" y="139776"/>
                        <a:pt x="491405" y="125597"/>
                        <a:pt x="510061" y="121866"/>
                      </a:cubicBezTo>
                      <a:cubicBezTo>
                        <a:pt x="554090" y="97986"/>
                        <a:pt x="565284" y="104703"/>
                        <a:pt x="569761" y="154701"/>
                      </a:cubicBezTo>
                      <a:cubicBezTo>
                        <a:pt x="571254" y="169626"/>
                        <a:pt x="569761" y="183805"/>
                        <a:pt x="567522" y="198730"/>
                      </a:cubicBezTo>
                      <a:cubicBezTo>
                        <a:pt x="537673" y="343501"/>
                        <a:pt x="501106" y="486780"/>
                        <a:pt x="462302" y="629313"/>
                      </a:cubicBezTo>
                      <a:cubicBezTo>
                        <a:pt x="449616" y="675581"/>
                        <a:pt x="460809" y="709162"/>
                        <a:pt x="501106" y="740504"/>
                      </a:cubicBezTo>
                      <a:cubicBezTo>
                        <a:pt x="618267" y="831546"/>
                        <a:pt x="716025" y="910648"/>
                        <a:pt x="820500" y="1016615"/>
                      </a:cubicBezTo>
                      <a:cubicBezTo>
                        <a:pt x="887662" y="1142731"/>
                        <a:pt x="1029449" y="1227803"/>
                        <a:pt x="1130192" y="1318845"/>
                      </a:cubicBezTo>
                      <a:cubicBezTo>
                        <a:pt x="1150341" y="1335262"/>
                        <a:pt x="1180937" y="1345710"/>
                        <a:pt x="1184668" y="1376306"/>
                      </a:cubicBezTo>
                      <a:lnTo>
                        <a:pt x="1184668" y="1376306"/>
                      </a:lnTo>
                      <a:close/>
                    </a:path>
                  </a:pathLst>
                </a:custGeom>
                <a:solidFill>
                  <a:srgbClr val="FEC082"/>
                </a:solidFill>
                <a:ln w="74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EC00BFA-A477-493E-B6A6-1D3EFEFF63F7}"/>
                    </a:ext>
                  </a:extLst>
                </p:cNvPr>
                <p:cNvSpPr/>
                <p:nvPr/>
              </p:nvSpPr>
              <p:spPr>
                <a:xfrm>
                  <a:off x="6473629" y="754443"/>
                  <a:ext cx="2012852" cy="2998368"/>
                </a:xfrm>
                <a:custGeom>
                  <a:avLst/>
                  <a:gdLst>
                    <a:gd name="connsiteX0" fmla="*/ 1334449 w 2012852"/>
                    <a:gd name="connsiteY0" fmla="*/ 873114 h 2998368"/>
                    <a:gd name="connsiteX1" fmla="*/ 1571009 w 2012852"/>
                    <a:gd name="connsiteY1" fmla="*/ 1056690 h 2998368"/>
                    <a:gd name="connsiteX2" fmla="*/ 1718020 w 2012852"/>
                    <a:gd name="connsiteY2" fmla="*/ 1331309 h 2998368"/>
                    <a:gd name="connsiteX3" fmla="*/ 1716527 w 2012852"/>
                    <a:gd name="connsiteY3" fmla="*/ 1402948 h 2998368"/>
                    <a:gd name="connsiteX4" fmla="*/ 1737422 w 2012852"/>
                    <a:gd name="connsiteY4" fmla="*/ 1721595 h 2998368"/>
                    <a:gd name="connsiteX5" fmla="*/ 1811300 w 2012852"/>
                    <a:gd name="connsiteY5" fmla="*/ 2096957 h 2998368"/>
                    <a:gd name="connsiteX6" fmla="*/ 1879955 w 2012852"/>
                    <a:gd name="connsiteY6" fmla="*/ 2292473 h 2998368"/>
                    <a:gd name="connsiteX7" fmla="*/ 2001593 w 2012852"/>
                    <a:gd name="connsiteY7" fmla="*/ 2828278 h 2998368"/>
                    <a:gd name="connsiteX8" fmla="*/ 1509817 w 2012852"/>
                    <a:gd name="connsiteY8" fmla="*/ 2938722 h 2998368"/>
                    <a:gd name="connsiteX9" fmla="*/ 850136 w 2012852"/>
                    <a:gd name="connsiteY9" fmla="*/ 2940215 h 2998368"/>
                    <a:gd name="connsiteX10" fmla="*/ 785212 w 2012852"/>
                    <a:gd name="connsiteY10" fmla="*/ 2157403 h 2998368"/>
                    <a:gd name="connsiteX11" fmla="*/ 763571 w 2012852"/>
                    <a:gd name="connsiteY11" fmla="*/ 2051436 h 2998368"/>
                    <a:gd name="connsiteX12" fmla="*/ 738945 w 2012852"/>
                    <a:gd name="connsiteY12" fmla="*/ 1792489 h 2998368"/>
                    <a:gd name="connsiteX13" fmla="*/ 797152 w 2012852"/>
                    <a:gd name="connsiteY13" fmla="*/ 1341010 h 2998368"/>
                    <a:gd name="connsiteX14" fmla="*/ 803868 w 2012852"/>
                    <a:gd name="connsiteY14" fmla="*/ 1324592 h 2998368"/>
                    <a:gd name="connsiteX15" fmla="*/ 782973 w 2012852"/>
                    <a:gd name="connsiteY15" fmla="*/ 1196984 h 2998368"/>
                    <a:gd name="connsiteX16" fmla="*/ 761332 w 2012852"/>
                    <a:gd name="connsiteY16" fmla="*/ 1144747 h 2998368"/>
                    <a:gd name="connsiteX17" fmla="*/ 4639 w 2012852"/>
                    <a:gd name="connsiteY17" fmla="*/ 130599 h 2998368"/>
                    <a:gd name="connsiteX18" fmla="*/ 285974 w 2012852"/>
                    <a:gd name="connsiteY18" fmla="*/ 6 h 2998368"/>
                    <a:gd name="connsiteX19" fmla="*/ 960580 w 2012852"/>
                    <a:gd name="connsiteY19" fmla="*/ 651479 h 2998368"/>
                    <a:gd name="connsiteX20" fmla="*/ 1334449 w 2012852"/>
                    <a:gd name="connsiteY20" fmla="*/ 873114 h 2998368"/>
                    <a:gd name="connsiteX21" fmla="*/ 1334449 w 2012852"/>
                    <a:gd name="connsiteY21" fmla="*/ 873114 h 299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12852" h="2998368">
                      <a:moveTo>
                        <a:pt x="1334449" y="873114"/>
                      </a:moveTo>
                      <a:cubicBezTo>
                        <a:pt x="1422506" y="923858"/>
                        <a:pt x="1499370" y="984304"/>
                        <a:pt x="1571009" y="1056690"/>
                      </a:cubicBezTo>
                      <a:cubicBezTo>
                        <a:pt x="1647126" y="1135792"/>
                        <a:pt x="1700110" y="1223849"/>
                        <a:pt x="1718020" y="1331309"/>
                      </a:cubicBezTo>
                      <a:cubicBezTo>
                        <a:pt x="1721751" y="1355188"/>
                        <a:pt x="1723244" y="1379815"/>
                        <a:pt x="1716527" y="1402948"/>
                      </a:cubicBezTo>
                      <a:cubicBezTo>
                        <a:pt x="1685185" y="1511154"/>
                        <a:pt x="1695632" y="1618613"/>
                        <a:pt x="1737422" y="1721595"/>
                      </a:cubicBezTo>
                      <a:cubicBezTo>
                        <a:pt x="1785182" y="1842487"/>
                        <a:pt x="1808316" y="1967856"/>
                        <a:pt x="1811300" y="2096957"/>
                      </a:cubicBezTo>
                      <a:cubicBezTo>
                        <a:pt x="1812793" y="2169343"/>
                        <a:pt x="1857568" y="2226804"/>
                        <a:pt x="1879955" y="2292473"/>
                      </a:cubicBezTo>
                      <a:cubicBezTo>
                        <a:pt x="1917268" y="2402172"/>
                        <a:pt x="2052338" y="2718580"/>
                        <a:pt x="2001593" y="2828278"/>
                      </a:cubicBezTo>
                      <a:cubicBezTo>
                        <a:pt x="1890403" y="2837233"/>
                        <a:pt x="1618769" y="2916335"/>
                        <a:pt x="1509817" y="2938722"/>
                      </a:cubicBezTo>
                      <a:cubicBezTo>
                        <a:pt x="1297883" y="2983497"/>
                        <a:pt x="959087" y="3046182"/>
                        <a:pt x="850136" y="2940215"/>
                      </a:cubicBezTo>
                      <a:cubicBezTo>
                        <a:pt x="814316" y="2905141"/>
                        <a:pt x="792675" y="2278295"/>
                        <a:pt x="785212" y="2157403"/>
                      </a:cubicBezTo>
                      <a:cubicBezTo>
                        <a:pt x="782973" y="2120090"/>
                        <a:pt x="778496" y="2085763"/>
                        <a:pt x="763571" y="2051436"/>
                      </a:cubicBezTo>
                      <a:cubicBezTo>
                        <a:pt x="733721" y="1986512"/>
                        <a:pt x="722528" y="1864128"/>
                        <a:pt x="738945" y="1792489"/>
                      </a:cubicBezTo>
                      <a:cubicBezTo>
                        <a:pt x="774765" y="1626822"/>
                        <a:pt x="736706" y="1499214"/>
                        <a:pt x="797152" y="1341010"/>
                      </a:cubicBezTo>
                      <a:cubicBezTo>
                        <a:pt x="799391" y="1335786"/>
                        <a:pt x="800883" y="1329816"/>
                        <a:pt x="803868" y="1324592"/>
                      </a:cubicBezTo>
                      <a:cubicBezTo>
                        <a:pt x="835211" y="1276086"/>
                        <a:pt x="844166" y="1232804"/>
                        <a:pt x="782973" y="1196984"/>
                      </a:cubicBezTo>
                      <a:cubicBezTo>
                        <a:pt x="766556" y="1188029"/>
                        <a:pt x="777750" y="1158179"/>
                        <a:pt x="761332" y="1144747"/>
                      </a:cubicBezTo>
                      <a:cubicBezTo>
                        <a:pt x="619546" y="1029825"/>
                        <a:pt x="-62523" y="249252"/>
                        <a:pt x="4639" y="130599"/>
                      </a:cubicBezTo>
                      <a:cubicBezTo>
                        <a:pt x="34489" y="78362"/>
                        <a:pt x="244930" y="44781"/>
                        <a:pt x="285974" y="6"/>
                      </a:cubicBezTo>
                      <a:cubicBezTo>
                        <a:pt x="293436" y="-2233"/>
                        <a:pt x="954610" y="647747"/>
                        <a:pt x="960580" y="651479"/>
                      </a:cubicBezTo>
                      <a:cubicBezTo>
                        <a:pt x="1180723" y="788041"/>
                        <a:pt x="1271765" y="770878"/>
                        <a:pt x="1334449" y="873114"/>
                      </a:cubicBezTo>
                      <a:lnTo>
                        <a:pt x="1334449" y="87311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74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7FCFFD5-EED8-4CD1-BFC4-F8F2085D718B}"/>
                    </a:ext>
                  </a:extLst>
                </p:cNvPr>
                <p:cNvSpPr/>
                <p:nvPr/>
              </p:nvSpPr>
              <p:spPr>
                <a:xfrm>
                  <a:off x="6774532" y="707540"/>
                  <a:ext cx="512527" cy="532576"/>
                </a:xfrm>
                <a:custGeom>
                  <a:avLst/>
                  <a:gdLst>
                    <a:gd name="connsiteX0" fmla="*/ 0 w 512527"/>
                    <a:gd name="connsiteY0" fmla="*/ 123310 h 532576"/>
                    <a:gd name="connsiteX1" fmla="*/ 132957 w 512527"/>
                    <a:gd name="connsiteY1" fmla="*/ 0 h 532576"/>
                    <a:gd name="connsiteX2" fmla="*/ 512528 w 512527"/>
                    <a:gd name="connsiteY2" fmla="*/ 409266 h 532576"/>
                    <a:gd name="connsiteX3" fmla="*/ 379571 w 512527"/>
                    <a:gd name="connsiteY3" fmla="*/ 532576 h 532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2527" h="532576">
                      <a:moveTo>
                        <a:pt x="0" y="123310"/>
                      </a:moveTo>
                      <a:lnTo>
                        <a:pt x="132957" y="0"/>
                      </a:lnTo>
                      <a:lnTo>
                        <a:pt x="512528" y="409266"/>
                      </a:lnTo>
                      <a:lnTo>
                        <a:pt x="379571" y="53257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74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45E7356-547F-45D0-B673-F1A924BA08A7}"/>
                    </a:ext>
                  </a:extLst>
                </p:cNvPr>
                <p:cNvSpPr/>
                <p:nvPr/>
              </p:nvSpPr>
              <p:spPr>
                <a:xfrm>
                  <a:off x="7115561" y="1002405"/>
                  <a:ext cx="741064" cy="622912"/>
                </a:xfrm>
                <a:custGeom>
                  <a:avLst/>
                  <a:gdLst>
                    <a:gd name="connsiteX0" fmla="*/ 366407 w 741064"/>
                    <a:gd name="connsiteY0" fmla="*/ 443067 h 622912"/>
                    <a:gd name="connsiteX1" fmla="*/ 105221 w 741064"/>
                    <a:gd name="connsiteY1" fmla="*/ 230387 h 622912"/>
                    <a:gd name="connsiteX2" fmla="*/ 0 w 741064"/>
                    <a:gd name="connsiteY2" fmla="*/ 97556 h 622912"/>
                    <a:gd name="connsiteX3" fmla="*/ 138056 w 741064"/>
                    <a:gd name="connsiteY3" fmla="*/ 41587 h 622912"/>
                    <a:gd name="connsiteX4" fmla="*/ 324617 w 741064"/>
                    <a:gd name="connsiteY4" fmla="*/ 5767 h 622912"/>
                    <a:gd name="connsiteX5" fmla="*/ 647742 w 741064"/>
                    <a:gd name="connsiteY5" fmla="*/ 201284 h 622912"/>
                    <a:gd name="connsiteX6" fmla="*/ 669383 w 741064"/>
                    <a:gd name="connsiteY6" fmla="*/ 298296 h 622912"/>
                    <a:gd name="connsiteX7" fmla="*/ 703710 w 741064"/>
                    <a:gd name="connsiteY7" fmla="*/ 341578 h 622912"/>
                    <a:gd name="connsiteX8" fmla="*/ 739530 w 741064"/>
                    <a:gd name="connsiteY8" fmla="*/ 352772 h 622912"/>
                    <a:gd name="connsiteX9" fmla="*/ 725351 w 741064"/>
                    <a:gd name="connsiteY9" fmla="*/ 387845 h 622912"/>
                    <a:gd name="connsiteX10" fmla="*/ 701471 w 741064"/>
                    <a:gd name="connsiteY10" fmla="*/ 479633 h 622912"/>
                    <a:gd name="connsiteX11" fmla="*/ 687293 w 741064"/>
                    <a:gd name="connsiteY11" fmla="*/ 622913 h 622912"/>
                    <a:gd name="connsiteX12" fmla="*/ 366407 w 741064"/>
                    <a:gd name="connsiteY12" fmla="*/ 443067 h 622912"/>
                    <a:gd name="connsiteX13" fmla="*/ 366407 w 741064"/>
                    <a:gd name="connsiteY13" fmla="*/ 443067 h 62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1064" h="622912">
                      <a:moveTo>
                        <a:pt x="366407" y="443067"/>
                      </a:moveTo>
                      <a:cubicBezTo>
                        <a:pt x="279096" y="372174"/>
                        <a:pt x="194024" y="299788"/>
                        <a:pt x="105221" y="230387"/>
                      </a:cubicBezTo>
                      <a:cubicBezTo>
                        <a:pt x="59700" y="195314"/>
                        <a:pt x="14179" y="150539"/>
                        <a:pt x="0" y="97556"/>
                      </a:cubicBezTo>
                      <a:cubicBezTo>
                        <a:pt x="26865" y="108749"/>
                        <a:pt x="121638" y="58004"/>
                        <a:pt x="138056" y="41587"/>
                      </a:cubicBezTo>
                      <a:cubicBezTo>
                        <a:pt x="192532" y="-14381"/>
                        <a:pt x="261186" y="544"/>
                        <a:pt x="324617" y="5767"/>
                      </a:cubicBezTo>
                      <a:cubicBezTo>
                        <a:pt x="466404" y="14722"/>
                        <a:pt x="567893" y="93078"/>
                        <a:pt x="647742" y="201284"/>
                      </a:cubicBezTo>
                      <a:cubicBezTo>
                        <a:pt x="669383" y="229641"/>
                        <a:pt x="687293" y="259491"/>
                        <a:pt x="669383" y="298296"/>
                      </a:cubicBezTo>
                      <a:cubicBezTo>
                        <a:pt x="656697" y="326653"/>
                        <a:pt x="670875" y="343070"/>
                        <a:pt x="703710" y="341578"/>
                      </a:cubicBezTo>
                      <a:cubicBezTo>
                        <a:pt x="716396" y="340085"/>
                        <a:pt x="732814" y="335608"/>
                        <a:pt x="739530" y="352772"/>
                      </a:cubicBezTo>
                      <a:cubicBezTo>
                        <a:pt x="744754" y="366204"/>
                        <a:pt x="735799" y="380383"/>
                        <a:pt x="725351" y="387845"/>
                      </a:cubicBezTo>
                      <a:cubicBezTo>
                        <a:pt x="689531" y="411725"/>
                        <a:pt x="694009" y="460977"/>
                        <a:pt x="701471" y="479633"/>
                      </a:cubicBezTo>
                      <a:cubicBezTo>
                        <a:pt x="723113" y="534109"/>
                        <a:pt x="705203" y="576645"/>
                        <a:pt x="687293" y="622913"/>
                      </a:cubicBezTo>
                      <a:cubicBezTo>
                        <a:pt x="604459" y="536348"/>
                        <a:pt x="464165" y="510229"/>
                        <a:pt x="366407" y="443067"/>
                      </a:cubicBezTo>
                      <a:lnTo>
                        <a:pt x="366407" y="443067"/>
                      </a:lnTo>
                      <a:close/>
                    </a:path>
                  </a:pathLst>
                </a:custGeom>
                <a:solidFill>
                  <a:srgbClr val="774200"/>
                </a:solidFill>
                <a:ln w="74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AE8541-B265-45A6-9B04-897789F4F4B8}"/>
                  </a:ext>
                </a:extLst>
              </p:cNvPr>
              <p:cNvSpPr/>
              <p:nvPr/>
            </p:nvSpPr>
            <p:spPr>
              <a:xfrm rot="1166212">
                <a:off x="2880400" y="2424040"/>
                <a:ext cx="407504" cy="387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AD40B5C-6DDE-4A6C-A6C9-BBB1BE09047B}"/>
                  </a:ext>
                </a:extLst>
              </p:cNvPr>
              <p:cNvSpPr/>
              <p:nvPr/>
            </p:nvSpPr>
            <p:spPr>
              <a:xfrm rot="2048575">
                <a:off x="1872960" y="2604987"/>
                <a:ext cx="407504" cy="387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3A382762-E1A4-4B50-AD09-1A64A1FD62B9}"/>
                </a:ext>
              </a:extLst>
            </p:cNvPr>
            <p:cNvSpPr txBox="1">
              <a:spLocks/>
            </p:cNvSpPr>
            <p:nvPr/>
          </p:nvSpPr>
          <p:spPr>
            <a:xfrm rot="18259183">
              <a:off x="-505630" y="3642978"/>
              <a:ext cx="4294641" cy="561202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44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OIL CRISIS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31CEB57-EE16-40E1-9513-80BE92B26423}"/>
              </a:ext>
            </a:extLst>
          </p:cNvPr>
          <p:cNvSpPr/>
          <p:nvPr/>
        </p:nvSpPr>
        <p:spPr>
          <a:xfrm>
            <a:off x="8772603" y="2727473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19EACC-1FA9-4DBD-8402-9546FD787DB5}"/>
              </a:ext>
            </a:extLst>
          </p:cNvPr>
          <p:cNvSpPr txBox="1"/>
          <p:nvPr/>
        </p:nvSpPr>
        <p:spPr>
          <a:xfrm>
            <a:off x="7714172" y="4285551"/>
            <a:ext cx="4008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3A99C271-5F5E-454A-953B-A87C69D909D4}"/>
              </a:ext>
            </a:extLst>
          </p:cNvPr>
          <p:cNvSpPr txBox="1">
            <a:spLocks/>
          </p:cNvSpPr>
          <p:nvPr/>
        </p:nvSpPr>
        <p:spPr>
          <a:xfrm>
            <a:off x="7834747" y="5853453"/>
            <a:ext cx="2597428" cy="4320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A4CA57-6727-4A78-A026-CCF94E000A97}"/>
              </a:ext>
            </a:extLst>
          </p:cNvPr>
          <p:cNvSpPr txBox="1"/>
          <p:nvPr/>
        </p:nvSpPr>
        <p:spPr>
          <a:xfrm>
            <a:off x="9279518" y="2738648"/>
            <a:ext cx="12154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2F6CE-A01E-4A39-88D6-A34EAEC58801}"/>
              </a:ext>
            </a:extLst>
          </p:cNvPr>
          <p:cNvSpPr txBox="1"/>
          <p:nvPr/>
        </p:nvSpPr>
        <p:spPr>
          <a:xfrm>
            <a:off x="9279519" y="3327433"/>
            <a:ext cx="158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E2CB36-351E-498F-B4CD-207B694D93D4}"/>
              </a:ext>
            </a:extLst>
          </p:cNvPr>
          <p:cNvSpPr txBox="1"/>
          <p:nvPr/>
        </p:nvSpPr>
        <p:spPr>
          <a:xfrm>
            <a:off x="7382052" y="477035"/>
            <a:ext cx="4340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83214D-9EAE-441B-BCC2-0C8F54F32B8D}"/>
              </a:ext>
            </a:extLst>
          </p:cNvPr>
          <p:cNvSpPr/>
          <p:nvPr/>
        </p:nvSpPr>
        <p:spPr>
          <a:xfrm>
            <a:off x="378069" y="1784838"/>
            <a:ext cx="5099539" cy="436098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그룹 9">
            <a:extLst>
              <a:ext uri="{FF2B5EF4-FFF2-40B4-BE49-F238E27FC236}">
                <a16:creationId xmlns:a16="http://schemas.microsoft.com/office/drawing/2014/main" id="{7A4E28FF-693F-4B5B-8D1C-66FD56089160}"/>
              </a:ext>
            </a:extLst>
          </p:cNvPr>
          <p:cNvGrpSpPr/>
          <p:nvPr/>
        </p:nvGrpSpPr>
        <p:grpSpPr>
          <a:xfrm>
            <a:off x="646262" y="2131717"/>
            <a:ext cx="4512637" cy="1106575"/>
            <a:chOff x="4932040" y="2183693"/>
            <a:chExt cx="4029507" cy="11065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77A1B2-7333-45CE-9905-D0F1DCCC3BB9}"/>
                </a:ext>
              </a:extLst>
            </p:cNvPr>
            <p:cNvSpPr txBox="1"/>
            <p:nvPr/>
          </p:nvSpPr>
          <p:spPr>
            <a:xfrm>
              <a:off x="4932040" y="2183693"/>
              <a:ext cx="40295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753B37-1A2A-4A36-8D79-AC019B261739}"/>
                </a:ext>
              </a:extLst>
            </p:cNvPr>
            <p:cNvSpPr txBox="1"/>
            <p:nvPr/>
          </p:nvSpPr>
          <p:spPr>
            <a:xfrm>
              <a:off x="4939819" y="2643937"/>
              <a:ext cx="400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8">
            <a:extLst>
              <a:ext uri="{FF2B5EF4-FFF2-40B4-BE49-F238E27FC236}">
                <a16:creationId xmlns:a16="http://schemas.microsoft.com/office/drawing/2014/main" id="{A31648EC-FA57-4296-9720-6C53B09BF4EA}"/>
              </a:ext>
            </a:extLst>
          </p:cNvPr>
          <p:cNvGrpSpPr/>
          <p:nvPr/>
        </p:nvGrpSpPr>
        <p:grpSpPr>
          <a:xfrm>
            <a:off x="660927" y="3427862"/>
            <a:ext cx="4498711" cy="1106575"/>
            <a:chOff x="4947415" y="3479837"/>
            <a:chExt cx="4017073" cy="11065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0C2104-72D7-44A3-928E-DE69D55C3EC2}"/>
                </a:ext>
              </a:extLst>
            </p:cNvPr>
            <p:cNvSpPr txBox="1"/>
            <p:nvPr/>
          </p:nvSpPr>
          <p:spPr>
            <a:xfrm>
              <a:off x="4947415" y="3479837"/>
              <a:ext cx="40016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D208AF-D903-4B5A-8631-EDF690CC05F1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id="{0C2C6E3F-83D4-441C-8313-A259537F9C11}"/>
              </a:ext>
            </a:extLst>
          </p:cNvPr>
          <p:cNvGrpSpPr/>
          <p:nvPr/>
        </p:nvGrpSpPr>
        <p:grpSpPr>
          <a:xfrm>
            <a:off x="677330" y="4651997"/>
            <a:ext cx="4462350" cy="1106575"/>
            <a:chOff x="4962790" y="4703973"/>
            <a:chExt cx="3984605" cy="1106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A91011-4FD8-4E5B-AD47-133BF36E8AA3}"/>
                </a:ext>
              </a:extLst>
            </p:cNvPr>
            <p:cNvSpPr txBox="1"/>
            <p:nvPr/>
          </p:nvSpPr>
          <p:spPr>
            <a:xfrm>
              <a:off x="4962790" y="4703973"/>
              <a:ext cx="39846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E62C44-5F7F-4AC3-BB23-94AB5E5CADF9}"/>
                </a:ext>
              </a:extLst>
            </p:cNvPr>
            <p:cNvSpPr txBox="1"/>
            <p:nvPr/>
          </p:nvSpPr>
          <p:spPr>
            <a:xfrm>
              <a:off x="4970569" y="5164217"/>
              <a:ext cx="397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FCB259-54D7-419E-8801-DB571E2C0B5F}"/>
              </a:ext>
            </a:extLst>
          </p:cNvPr>
          <p:cNvSpPr txBox="1"/>
          <p:nvPr/>
        </p:nvSpPr>
        <p:spPr>
          <a:xfrm>
            <a:off x="6168333" y="335863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0306957-581C-49A6-879D-1E472272F028}"/>
              </a:ext>
            </a:extLst>
          </p:cNvPr>
          <p:cNvGrpSpPr/>
          <p:nvPr/>
        </p:nvGrpSpPr>
        <p:grpSpPr>
          <a:xfrm>
            <a:off x="5915331" y="1999995"/>
            <a:ext cx="5961910" cy="3855841"/>
            <a:chOff x="428931" y="1889464"/>
            <a:chExt cx="5961910" cy="38558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9687D4-E17F-4429-A317-ACA1D0217444}"/>
                </a:ext>
              </a:extLst>
            </p:cNvPr>
            <p:cNvGrpSpPr/>
            <p:nvPr/>
          </p:nvGrpSpPr>
          <p:grpSpPr>
            <a:xfrm rot="10800000" flipH="1">
              <a:off x="3003246" y="2774611"/>
              <a:ext cx="197051" cy="1538514"/>
              <a:chOff x="10641180" y="438150"/>
              <a:chExt cx="247650" cy="1828800"/>
            </a:xfrm>
            <a:solidFill>
              <a:schemeClr val="accent2"/>
            </a:solidFill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92BCD8F0-65CC-4F30-BF6C-866B5F5E33EB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8C095E15-2B0D-4800-8F51-D9789017A354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459167-7B2B-43FE-AA84-B4F6B427438C}"/>
                </a:ext>
              </a:extLst>
            </p:cNvPr>
            <p:cNvGrpSpPr/>
            <p:nvPr/>
          </p:nvGrpSpPr>
          <p:grpSpPr>
            <a:xfrm rot="10800000" flipH="1">
              <a:off x="883087" y="2979395"/>
              <a:ext cx="197051" cy="1455146"/>
              <a:chOff x="10641180" y="438150"/>
              <a:chExt cx="247650" cy="1828800"/>
            </a:xfrm>
            <a:solidFill>
              <a:schemeClr val="accent2"/>
            </a:solidFill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FEBBB303-6CB7-49FF-911A-0DCEDDC1EE5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4DAF506D-F766-4FDC-8B87-0125FDC8E74B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32067D-9B82-49C4-922D-92A35B350B6C}"/>
                </a:ext>
              </a:extLst>
            </p:cNvPr>
            <p:cNvGrpSpPr/>
            <p:nvPr/>
          </p:nvGrpSpPr>
          <p:grpSpPr>
            <a:xfrm rot="10800000" flipH="1">
              <a:off x="3714509" y="3182303"/>
              <a:ext cx="197051" cy="1673418"/>
              <a:chOff x="10641180" y="362514"/>
              <a:chExt cx="247650" cy="1989158"/>
            </a:xfrm>
            <a:solidFill>
              <a:schemeClr val="accent1"/>
            </a:solidFill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93CD66EB-9058-4528-8197-5B191F5A3E7B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6BF9829C-ED89-4580-B726-F8C52B81520B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8CC12A-89B8-4A6E-8CAA-F67AD7CE9715}"/>
                </a:ext>
              </a:extLst>
            </p:cNvPr>
            <p:cNvGrpSpPr/>
            <p:nvPr/>
          </p:nvGrpSpPr>
          <p:grpSpPr>
            <a:xfrm rot="10800000" flipH="1">
              <a:off x="1342163" y="3020854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09AD2808-8B93-457D-8D9D-1410D02BE253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D7BFAF-1DBC-45EA-99C5-6F7DFF7766D9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8F9AC8-FB24-48A2-9CC2-10805706D650}"/>
                </a:ext>
              </a:extLst>
            </p:cNvPr>
            <p:cNvGrpSpPr/>
            <p:nvPr/>
          </p:nvGrpSpPr>
          <p:grpSpPr>
            <a:xfrm rot="10800000" flipH="1">
              <a:off x="2070894" y="1889464"/>
              <a:ext cx="197051" cy="1455146"/>
              <a:chOff x="10630391" y="1182550"/>
              <a:chExt cx="247650" cy="1828800"/>
            </a:xfrm>
            <a:solidFill>
              <a:schemeClr val="accent2"/>
            </a:solidFill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BC115F07-A056-4804-9224-E79C9F33706E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BA959788-63D4-4538-AF73-132821C39910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9FDEFC-15B7-4437-87A6-C71908264829}"/>
                </a:ext>
              </a:extLst>
            </p:cNvPr>
            <p:cNvGrpSpPr/>
            <p:nvPr/>
          </p:nvGrpSpPr>
          <p:grpSpPr>
            <a:xfrm rot="10800000" flipH="1">
              <a:off x="4458420" y="2985359"/>
              <a:ext cx="197051" cy="1455146"/>
              <a:chOff x="10662618" y="438150"/>
              <a:chExt cx="247650" cy="1828800"/>
            </a:xfrm>
            <a:solidFill>
              <a:schemeClr val="accent1"/>
            </a:solidFill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1E8116DC-557D-4F96-88FE-FDD3381FE1C1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DC824E5-21DB-426A-BBC8-D87A91B907BA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A0D24D-63B7-47D0-9D7B-D8BAA5EDBE70}"/>
                </a:ext>
              </a:extLst>
            </p:cNvPr>
            <p:cNvGrpSpPr/>
            <p:nvPr/>
          </p:nvGrpSpPr>
          <p:grpSpPr>
            <a:xfrm rot="10800000" flipH="1">
              <a:off x="3990486" y="3316174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6B060D8-0C0B-4BB2-9AF7-53B64072D0B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AC02AE21-2331-4C4C-8C17-1AD02BC4D74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F6B452-0535-4A34-92D1-35C2FA39FB0A}"/>
                </a:ext>
              </a:extLst>
            </p:cNvPr>
            <p:cNvGrpSpPr/>
            <p:nvPr/>
          </p:nvGrpSpPr>
          <p:grpSpPr>
            <a:xfrm rot="10800000" flipH="1">
              <a:off x="4216912" y="2833046"/>
              <a:ext cx="197051" cy="1455146"/>
              <a:chOff x="10641180" y="438150"/>
              <a:chExt cx="247650" cy="1828800"/>
            </a:xfrm>
            <a:solidFill>
              <a:schemeClr val="accent2"/>
            </a:solidFill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4A3CCAB1-7581-419C-AF43-85B9C44893E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B2CDE79-F5FB-4E05-AB9F-FDE724E980D1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F19A4F7-F6A6-4385-8FB7-9371329A1969}"/>
                </a:ext>
              </a:extLst>
            </p:cNvPr>
            <p:cNvGrpSpPr/>
            <p:nvPr/>
          </p:nvGrpSpPr>
          <p:grpSpPr>
            <a:xfrm rot="10800000" flipH="1">
              <a:off x="1594349" y="2198799"/>
              <a:ext cx="197051" cy="1455146"/>
              <a:chOff x="10653055" y="438150"/>
              <a:chExt cx="247650" cy="1828800"/>
            </a:xfrm>
            <a:solidFill>
              <a:schemeClr val="accent2"/>
            </a:solidFill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DCA1D2FD-682A-4531-B4D2-15B1C1F75504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25359F3-3E6F-46CF-83D6-46136BF7EE08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18408F-53A0-459D-97D0-CEC8C9D4B3DC}"/>
                </a:ext>
              </a:extLst>
            </p:cNvPr>
            <p:cNvGrpSpPr/>
            <p:nvPr/>
          </p:nvGrpSpPr>
          <p:grpSpPr>
            <a:xfrm rot="10800000" flipH="1">
              <a:off x="1827638" y="2309215"/>
              <a:ext cx="197051" cy="873087"/>
              <a:chOff x="10641180" y="500718"/>
              <a:chExt cx="247650" cy="1097280"/>
            </a:xfrm>
            <a:solidFill>
              <a:schemeClr val="accent2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5A172048-1313-4451-B4EA-5FCBFB8ED6C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D4813E9E-B9E4-45E8-B517-55C108D1F589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E1AA802-282B-4894-8295-E780286A73AD}"/>
                </a:ext>
              </a:extLst>
            </p:cNvPr>
            <p:cNvGrpSpPr/>
            <p:nvPr/>
          </p:nvGrpSpPr>
          <p:grpSpPr>
            <a:xfrm rot="10800000" flipH="1">
              <a:off x="653548" y="3555421"/>
              <a:ext cx="197051" cy="873087"/>
              <a:chOff x="10641180" y="500718"/>
              <a:chExt cx="247650" cy="1097280"/>
            </a:xfrm>
            <a:solidFill>
              <a:schemeClr val="accent2"/>
            </a:solidFill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9D70FFCA-3DAD-487B-8E69-083595E60C1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3574CF94-1E5D-4B28-84B1-1D7F4B141C16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1672D0-4C9A-4221-953A-5074161BEE8A}"/>
                </a:ext>
              </a:extLst>
            </p:cNvPr>
            <p:cNvGrpSpPr/>
            <p:nvPr/>
          </p:nvGrpSpPr>
          <p:grpSpPr>
            <a:xfrm rot="10800000" flipH="1">
              <a:off x="428931" y="3518667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7E83753-87A0-4F69-A62A-BA4E986FCC2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1676A6A5-FFD3-4FA5-946F-63B534DA2310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CE95B4A-7D73-4F44-AA00-5AE1B1B9E5EE}"/>
                </a:ext>
              </a:extLst>
            </p:cNvPr>
            <p:cNvGrpSpPr/>
            <p:nvPr/>
          </p:nvGrpSpPr>
          <p:grpSpPr>
            <a:xfrm rot="10800000" flipH="1">
              <a:off x="5902145" y="4133705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E8E5BDC-93ED-49D2-BE7C-E469F7891810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3E334B14-5A67-41D4-88F4-BF8685FDE70E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C7E6EB-5BC7-4EEB-953F-030351E5E477}"/>
                </a:ext>
              </a:extLst>
            </p:cNvPr>
            <p:cNvGrpSpPr/>
            <p:nvPr/>
          </p:nvGrpSpPr>
          <p:grpSpPr>
            <a:xfrm rot="10800000" flipH="1">
              <a:off x="5188901" y="3300670"/>
              <a:ext cx="197051" cy="1538514"/>
              <a:chOff x="10641180" y="438150"/>
              <a:chExt cx="247650" cy="1828800"/>
            </a:xfrm>
            <a:solidFill>
              <a:schemeClr val="accent2"/>
            </a:solidFill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7943547-7CDA-40D2-8CF2-8B5DDFD52C3A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4D3BBE9-EED8-4175-99FD-5FB7D552E48C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615708-C7FB-4290-A43F-D66468F52F09}"/>
                </a:ext>
              </a:extLst>
            </p:cNvPr>
            <p:cNvGrpSpPr/>
            <p:nvPr/>
          </p:nvGrpSpPr>
          <p:grpSpPr>
            <a:xfrm rot="10800000" flipH="1">
              <a:off x="4941130" y="3676395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F858BFB-EB93-455D-B7DB-8CD77D863DA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AF79F8F6-79D2-4632-B7F8-E35A97E4680F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FE9E3D7-394C-497F-A23D-7EFD65A288BF}"/>
                </a:ext>
              </a:extLst>
            </p:cNvPr>
            <p:cNvGrpSpPr/>
            <p:nvPr/>
          </p:nvGrpSpPr>
          <p:grpSpPr>
            <a:xfrm rot="10800000" flipH="1">
              <a:off x="5419938" y="3590496"/>
              <a:ext cx="197051" cy="873087"/>
              <a:chOff x="10641180" y="500718"/>
              <a:chExt cx="247650" cy="1097280"/>
            </a:xfrm>
            <a:solidFill>
              <a:schemeClr val="accent2"/>
            </a:solidFill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63D7721-56FB-4478-ADC5-FD2B940F0FEC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3D536DF5-B1EE-494B-B63D-FAD843ACAEBF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DBE70F2-EAF8-40D4-B680-E33FAB92D58D}"/>
                </a:ext>
              </a:extLst>
            </p:cNvPr>
            <p:cNvGrpSpPr/>
            <p:nvPr/>
          </p:nvGrpSpPr>
          <p:grpSpPr>
            <a:xfrm rot="10800000" flipH="1">
              <a:off x="4714221" y="3409318"/>
              <a:ext cx="197051" cy="1455146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23B5E78-77B0-49B0-B030-CEE77FF19819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8E30F1A-11DD-4373-A713-998F3E49685D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39E1DF7-FA4F-41C7-9A6E-362C9E92485E}"/>
                </a:ext>
              </a:extLst>
            </p:cNvPr>
            <p:cNvGrpSpPr/>
            <p:nvPr/>
          </p:nvGrpSpPr>
          <p:grpSpPr>
            <a:xfrm rot="10800000" flipH="1">
              <a:off x="1114826" y="2630324"/>
              <a:ext cx="197051" cy="1455146"/>
              <a:chOff x="10641180" y="438150"/>
              <a:chExt cx="247650" cy="1828800"/>
            </a:xfrm>
            <a:solidFill>
              <a:schemeClr val="accent2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92D9730-93AA-48B3-B57A-E367C0E1CFF1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3312659-BA9A-4ECA-822D-4B94F8D81F14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65D1763-CBF6-4586-9CD2-B663C42562BE}"/>
                </a:ext>
              </a:extLst>
            </p:cNvPr>
            <p:cNvGrpSpPr/>
            <p:nvPr/>
          </p:nvGrpSpPr>
          <p:grpSpPr>
            <a:xfrm rot="10800000" flipH="1">
              <a:off x="2297706" y="2563761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754EDE38-B10F-493E-B92A-B349B61E1B6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D54FD46C-D46E-43B2-ABAE-FAC18A8D8E53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829A596-1455-4C75-8860-A4A3D55E0320}"/>
                </a:ext>
              </a:extLst>
            </p:cNvPr>
            <p:cNvGrpSpPr/>
            <p:nvPr/>
          </p:nvGrpSpPr>
          <p:grpSpPr>
            <a:xfrm rot="10800000" flipH="1">
              <a:off x="2545997" y="2990843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87EF85B-CA3B-46BF-9077-75C8C9A32F13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2F7BE6C-4B8B-4F1F-92EB-3C91DD0BC0D3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C256E30-9E7A-409C-992E-59CACFB449A1}"/>
                </a:ext>
              </a:extLst>
            </p:cNvPr>
            <p:cNvGrpSpPr/>
            <p:nvPr/>
          </p:nvGrpSpPr>
          <p:grpSpPr>
            <a:xfrm rot="10800000" flipH="1">
              <a:off x="2780136" y="3217401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6FDBCB4-4653-46D1-A934-1D9EFF45AE2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742ECFB3-CFB4-4B4A-85D9-EA0D6F01F6F7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6101D4-6406-40B3-94A2-0D8E9ACAAC59}"/>
                </a:ext>
              </a:extLst>
            </p:cNvPr>
            <p:cNvGrpSpPr/>
            <p:nvPr/>
          </p:nvGrpSpPr>
          <p:grpSpPr>
            <a:xfrm rot="10800000" flipH="1">
              <a:off x="3488562" y="2978246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C967407-75A5-4442-A2A8-70BD255B847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9B7568E-FA68-4897-8914-C3F12B1606F8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FE2419-0C96-4342-B612-CFB57D8DC517}"/>
                </a:ext>
              </a:extLst>
            </p:cNvPr>
            <p:cNvGrpSpPr/>
            <p:nvPr/>
          </p:nvGrpSpPr>
          <p:grpSpPr>
            <a:xfrm rot="10800000" flipH="1">
              <a:off x="3228488" y="2307321"/>
              <a:ext cx="197051" cy="1455146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2EA8159-5493-446B-97AF-AC5C3D954777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AEACDBF-B739-4BF3-A368-50C78887C38B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E619C3-56B5-4F43-B084-2BAD10FA55B4}"/>
                </a:ext>
              </a:extLst>
            </p:cNvPr>
            <p:cNvGrpSpPr/>
            <p:nvPr/>
          </p:nvGrpSpPr>
          <p:grpSpPr>
            <a:xfrm rot="10800000" flipH="1">
              <a:off x="5650127" y="4050003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4885136-9868-4470-A92A-04A6BBDCED4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EFC2D86-0B45-4D9E-90AE-F0F8297B8A26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8257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062B726-89FC-4A27-9D02-5A653491A660}"/>
                </a:ext>
              </a:extLst>
            </p:cNvPr>
            <p:cNvGrpSpPr/>
            <p:nvPr/>
          </p:nvGrpSpPr>
          <p:grpSpPr>
            <a:xfrm rot="10800000" flipH="1">
              <a:off x="6193790" y="4206791"/>
              <a:ext cx="197051" cy="1538514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E8844908-E96E-410E-A66A-A603F80A4297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D607268-E8E7-4DAF-856A-AC69C3B7E5BA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C89F886-889D-4C21-9AFD-0E1684E5D96F}"/>
              </a:ext>
            </a:extLst>
          </p:cNvPr>
          <p:cNvGrpSpPr/>
          <p:nvPr/>
        </p:nvGrpSpPr>
        <p:grpSpPr>
          <a:xfrm>
            <a:off x="8690026" y="418644"/>
            <a:ext cx="1057294" cy="2509800"/>
            <a:chOff x="3203626" y="308113"/>
            <a:chExt cx="1057294" cy="2509800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9339F92-8B97-40F5-8AE2-017186DE753C}"/>
                </a:ext>
              </a:extLst>
            </p:cNvPr>
            <p:cNvSpPr/>
            <p:nvPr/>
          </p:nvSpPr>
          <p:spPr>
            <a:xfrm rot="9900000">
              <a:off x="3203626" y="1153022"/>
              <a:ext cx="1057294" cy="1664891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506600 w 931855"/>
                <a:gd name="connsiteY27" fmla="*/ 586423 h 1466100"/>
                <a:gd name="connsiteX28" fmla="*/ 518317 w 931855"/>
                <a:gd name="connsiteY28" fmla="*/ 602275 h 1466100"/>
                <a:gd name="connsiteX29" fmla="*/ 532102 w 931855"/>
                <a:gd name="connsiteY29" fmla="*/ 589869 h 1466100"/>
                <a:gd name="connsiteX30" fmla="*/ 626528 w 931855"/>
                <a:gd name="connsiteY30" fmla="*/ 480279 h 1466100"/>
                <a:gd name="connsiteX31" fmla="*/ 718888 w 931855"/>
                <a:gd name="connsiteY31" fmla="*/ 415145 h 1466100"/>
                <a:gd name="connsiteX32" fmla="*/ 778852 w 931855"/>
                <a:gd name="connsiteY32" fmla="*/ 453398 h 1466100"/>
                <a:gd name="connsiteX33" fmla="*/ 781954 w 931855"/>
                <a:gd name="connsiteY33" fmla="*/ 508193 h 1466100"/>
                <a:gd name="connsiteX34" fmla="*/ 761276 w 931855"/>
                <a:gd name="connsiteY34" fmla="*/ 559887 h 1466100"/>
                <a:gd name="connsiteX35" fmla="*/ 839850 w 931855"/>
                <a:gd name="connsiteY35" fmla="*/ 538520 h 1466100"/>
                <a:gd name="connsiteX36" fmla="*/ 887753 w 931855"/>
                <a:gd name="connsiteY36" fmla="*/ 610202 h 1466100"/>
                <a:gd name="connsiteX37" fmla="*/ 870866 w 931855"/>
                <a:gd name="connsiteY37" fmla="*/ 697736 h 1466100"/>
                <a:gd name="connsiteX38" fmla="*/ 931520 w 931855"/>
                <a:gd name="connsiteY38" fmla="*/ 770451 h 1466100"/>
                <a:gd name="connsiteX39" fmla="*/ 897402 w 931855"/>
                <a:gd name="connsiteY39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506600 w 931855"/>
                <a:gd name="connsiteY27" fmla="*/ 586423 h 1466100"/>
                <a:gd name="connsiteX28" fmla="*/ 518317 w 931855"/>
                <a:gd name="connsiteY28" fmla="*/ 602275 h 1466100"/>
                <a:gd name="connsiteX29" fmla="*/ 532102 w 931855"/>
                <a:gd name="connsiteY29" fmla="*/ 589869 h 1466100"/>
                <a:gd name="connsiteX30" fmla="*/ 626528 w 931855"/>
                <a:gd name="connsiteY30" fmla="*/ 480279 h 1466100"/>
                <a:gd name="connsiteX31" fmla="*/ 718888 w 931855"/>
                <a:gd name="connsiteY31" fmla="*/ 415145 h 1466100"/>
                <a:gd name="connsiteX32" fmla="*/ 778852 w 931855"/>
                <a:gd name="connsiteY32" fmla="*/ 453398 h 1466100"/>
                <a:gd name="connsiteX33" fmla="*/ 781954 w 931855"/>
                <a:gd name="connsiteY33" fmla="*/ 508193 h 1466100"/>
                <a:gd name="connsiteX34" fmla="*/ 761276 w 931855"/>
                <a:gd name="connsiteY34" fmla="*/ 559887 h 1466100"/>
                <a:gd name="connsiteX35" fmla="*/ 839850 w 931855"/>
                <a:gd name="connsiteY35" fmla="*/ 538520 h 1466100"/>
                <a:gd name="connsiteX36" fmla="*/ 887753 w 931855"/>
                <a:gd name="connsiteY36" fmla="*/ 610202 h 1466100"/>
                <a:gd name="connsiteX37" fmla="*/ 870866 w 931855"/>
                <a:gd name="connsiteY37" fmla="*/ 697736 h 1466100"/>
                <a:gd name="connsiteX38" fmla="*/ 931520 w 931855"/>
                <a:gd name="connsiteY38" fmla="*/ 770451 h 1466100"/>
                <a:gd name="connsiteX39" fmla="*/ 897402 w 931855"/>
                <a:gd name="connsiteY39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506600 w 931855"/>
                <a:gd name="connsiteY27" fmla="*/ 586423 h 1466100"/>
                <a:gd name="connsiteX28" fmla="*/ 505617 w 931855"/>
                <a:gd name="connsiteY28" fmla="*/ 599735 h 1466100"/>
                <a:gd name="connsiteX29" fmla="*/ 532102 w 931855"/>
                <a:gd name="connsiteY29" fmla="*/ 589869 h 1466100"/>
                <a:gd name="connsiteX30" fmla="*/ 626528 w 931855"/>
                <a:gd name="connsiteY30" fmla="*/ 480279 h 1466100"/>
                <a:gd name="connsiteX31" fmla="*/ 718888 w 931855"/>
                <a:gd name="connsiteY31" fmla="*/ 415145 h 1466100"/>
                <a:gd name="connsiteX32" fmla="*/ 778852 w 931855"/>
                <a:gd name="connsiteY32" fmla="*/ 453398 h 1466100"/>
                <a:gd name="connsiteX33" fmla="*/ 781954 w 931855"/>
                <a:gd name="connsiteY33" fmla="*/ 508193 h 1466100"/>
                <a:gd name="connsiteX34" fmla="*/ 761276 w 931855"/>
                <a:gd name="connsiteY34" fmla="*/ 559887 h 1466100"/>
                <a:gd name="connsiteX35" fmla="*/ 839850 w 931855"/>
                <a:gd name="connsiteY35" fmla="*/ 538520 h 1466100"/>
                <a:gd name="connsiteX36" fmla="*/ 887753 w 931855"/>
                <a:gd name="connsiteY36" fmla="*/ 610202 h 1466100"/>
                <a:gd name="connsiteX37" fmla="*/ 870866 w 931855"/>
                <a:gd name="connsiteY37" fmla="*/ 697736 h 1466100"/>
                <a:gd name="connsiteX38" fmla="*/ 931520 w 931855"/>
                <a:gd name="connsiteY38" fmla="*/ 770451 h 1466100"/>
                <a:gd name="connsiteX39" fmla="*/ 897402 w 931855"/>
                <a:gd name="connsiteY39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506600 w 931855"/>
                <a:gd name="connsiteY27" fmla="*/ 586423 h 1466100"/>
                <a:gd name="connsiteX28" fmla="*/ 485297 w 931855"/>
                <a:gd name="connsiteY28" fmla="*/ 579415 h 1466100"/>
                <a:gd name="connsiteX29" fmla="*/ 532102 w 931855"/>
                <a:gd name="connsiteY29" fmla="*/ 589869 h 1466100"/>
                <a:gd name="connsiteX30" fmla="*/ 626528 w 931855"/>
                <a:gd name="connsiteY30" fmla="*/ 480279 h 1466100"/>
                <a:gd name="connsiteX31" fmla="*/ 718888 w 931855"/>
                <a:gd name="connsiteY31" fmla="*/ 415145 h 1466100"/>
                <a:gd name="connsiteX32" fmla="*/ 778852 w 931855"/>
                <a:gd name="connsiteY32" fmla="*/ 453398 h 1466100"/>
                <a:gd name="connsiteX33" fmla="*/ 781954 w 931855"/>
                <a:gd name="connsiteY33" fmla="*/ 508193 h 1466100"/>
                <a:gd name="connsiteX34" fmla="*/ 761276 w 931855"/>
                <a:gd name="connsiteY34" fmla="*/ 559887 h 1466100"/>
                <a:gd name="connsiteX35" fmla="*/ 839850 w 931855"/>
                <a:gd name="connsiteY35" fmla="*/ 538520 h 1466100"/>
                <a:gd name="connsiteX36" fmla="*/ 887753 w 931855"/>
                <a:gd name="connsiteY36" fmla="*/ 610202 h 1466100"/>
                <a:gd name="connsiteX37" fmla="*/ 870866 w 931855"/>
                <a:gd name="connsiteY37" fmla="*/ 697736 h 1466100"/>
                <a:gd name="connsiteX38" fmla="*/ 931520 w 931855"/>
                <a:gd name="connsiteY38" fmla="*/ 770451 h 1466100"/>
                <a:gd name="connsiteX39" fmla="*/ 897402 w 931855"/>
                <a:gd name="connsiteY39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506600 w 931855"/>
                <a:gd name="connsiteY27" fmla="*/ 586423 h 1466100"/>
                <a:gd name="connsiteX28" fmla="*/ 532102 w 931855"/>
                <a:gd name="connsiteY28" fmla="*/ 589869 h 1466100"/>
                <a:gd name="connsiteX29" fmla="*/ 626528 w 931855"/>
                <a:gd name="connsiteY29" fmla="*/ 48027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32102 w 931855"/>
                <a:gd name="connsiteY28" fmla="*/ 589869 h 1466100"/>
                <a:gd name="connsiteX29" fmla="*/ 626528 w 931855"/>
                <a:gd name="connsiteY29" fmla="*/ 48027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32102 w 931855"/>
                <a:gd name="connsiteY28" fmla="*/ 589869 h 1466100"/>
                <a:gd name="connsiteX29" fmla="*/ 626528 w 931855"/>
                <a:gd name="connsiteY29" fmla="*/ 48027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32102 w 931855"/>
                <a:gd name="connsiteY28" fmla="*/ 589869 h 1466100"/>
                <a:gd name="connsiteX29" fmla="*/ 626528 w 931855"/>
                <a:gd name="connsiteY29" fmla="*/ 48027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27022 w 931855"/>
                <a:gd name="connsiteY28" fmla="*/ 582249 h 1466100"/>
                <a:gd name="connsiteX29" fmla="*/ 626528 w 931855"/>
                <a:gd name="connsiteY29" fmla="*/ 48027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27022 w 931855"/>
                <a:gd name="connsiteY28" fmla="*/ 582249 h 1466100"/>
                <a:gd name="connsiteX29" fmla="*/ 618908 w 931855"/>
                <a:gd name="connsiteY29" fmla="*/ 47011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27022 w 931855"/>
                <a:gd name="connsiteY28" fmla="*/ 582249 h 1466100"/>
                <a:gd name="connsiteX29" fmla="*/ 618908 w 931855"/>
                <a:gd name="connsiteY29" fmla="*/ 470119 h 1466100"/>
                <a:gd name="connsiteX30" fmla="*/ 70364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27022 w 931855"/>
                <a:gd name="connsiteY28" fmla="*/ 582249 h 1466100"/>
                <a:gd name="connsiteX29" fmla="*/ 618908 w 931855"/>
                <a:gd name="connsiteY29" fmla="*/ 470119 h 1466100"/>
                <a:gd name="connsiteX30" fmla="*/ 70364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3816 w 931855"/>
                <a:gd name="connsiteY33" fmla="*/ 56496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7365"/>
                <a:gd name="connsiteX1" fmla="*/ 793671 w 931855"/>
                <a:gd name="connsiteY1" fmla="*/ 1069240 h 1467365"/>
                <a:gd name="connsiteX2" fmla="*/ 603439 w 931855"/>
                <a:gd name="connsiteY2" fmla="*/ 1334255 h 1467365"/>
                <a:gd name="connsiteX3" fmla="*/ 583872 w 931855"/>
                <a:gd name="connsiteY3" fmla="*/ 1459787 h 1467365"/>
                <a:gd name="connsiteX4" fmla="*/ 547954 w 931855"/>
                <a:gd name="connsiteY4" fmla="*/ 1460043 h 1467365"/>
                <a:gd name="connsiteX5" fmla="*/ 387015 w 931855"/>
                <a:gd name="connsiteY5" fmla="*/ 1371130 h 1467365"/>
                <a:gd name="connsiteX6" fmla="*/ 238827 w 931855"/>
                <a:gd name="connsiteY6" fmla="*/ 1317369 h 1467365"/>
                <a:gd name="connsiteX7" fmla="*/ 126136 w 931855"/>
                <a:gd name="connsiteY7" fmla="*/ 1308753 h 1467365"/>
                <a:gd name="connsiteX8" fmla="*/ 54109 w 931855"/>
                <a:gd name="connsiteY8" fmla="*/ 1173661 h 1467365"/>
                <a:gd name="connsiteX9" fmla="*/ 4 w 931855"/>
                <a:gd name="connsiteY9" fmla="*/ 913815 h 1467365"/>
                <a:gd name="connsiteX10" fmla="*/ 23438 w 931855"/>
                <a:gd name="connsiteY10" fmla="*/ 783892 h 1467365"/>
                <a:gd name="connsiteX11" fmla="*/ 51697 w 931855"/>
                <a:gd name="connsiteY11" fmla="*/ 406185 h 1467365"/>
                <a:gd name="connsiteX12" fmla="*/ 54454 w 931855"/>
                <a:gd name="connsiteY12" fmla="*/ 396191 h 1467365"/>
                <a:gd name="connsiteX13" fmla="*/ 99255 w 931855"/>
                <a:gd name="connsiteY13" fmla="*/ 389987 h 1467365"/>
                <a:gd name="connsiteX14" fmla="*/ 160943 w 931855"/>
                <a:gd name="connsiteY14" fmla="*/ 415145 h 1467365"/>
                <a:gd name="connsiteX15" fmla="*/ 191269 w 931855"/>
                <a:gd name="connsiteY15" fmla="*/ 492685 h 1467365"/>
                <a:gd name="connsiteX16" fmla="*/ 206433 w 931855"/>
                <a:gd name="connsiteY16" fmla="*/ 640873 h 1467365"/>
                <a:gd name="connsiteX17" fmla="*/ 207122 w 931855"/>
                <a:gd name="connsiteY17" fmla="*/ 710832 h 1467365"/>
                <a:gd name="connsiteX18" fmla="*/ 207811 w 931855"/>
                <a:gd name="connsiteY18" fmla="*/ 774242 h 1467365"/>
                <a:gd name="connsiteX19" fmla="*/ 246065 w 931855"/>
                <a:gd name="connsiteY19" fmla="*/ 673612 h 1467365"/>
                <a:gd name="connsiteX20" fmla="*/ 361513 w 931855"/>
                <a:gd name="connsiteY20" fmla="*/ 376547 h 1467365"/>
                <a:gd name="connsiteX21" fmla="*/ 472482 w 931855"/>
                <a:gd name="connsiteY21" fmla="*/ 93611 h 1467365"/>
                <a:gd name="connsiteX22" fmla="*/ 522452 w 931855"/>
                <a:gd name="connsiteY22" fmla="*/ 20207 h 1467365"/>
                <a:gd name="connsiteX23" fmla="*/ 573457 w 931855"/>
                <a:gd name="connsiteY23" fmla="*/ 1252 h 1467365"/>
                <a:gd name="connsiteX24" fmla="*/ 606540 w 931855"/>
                <a:gd name="connsiteY24" fmla="*/ 119458 h 1467365"/>
                <a:gd name="connsiteX25" fmla="*/ 578970 w 931855"/>
                <a:gd name="connsiteY25" fmla="*/ 237319 h 1467365"/>
                <a:gd name="connsiteX26" fmla="*/ 528656 w 931855"/>
                <a:gd name="connsiteY26" fmla="*/ 414800 h 1467365"/>
                <a:gd name="connsiteX27" fmla="*/ 491360 w 931855"/>
                <a:gd name="connsiteY27" fmla="*/ 583883 h 1467365"/>
                <a:gd name="connsiteX28" fmla="*/ 527022 w 931855"/>
                <a:gd name="connsiteY28" fmla="*/ 582249 h 1467365"/>
                <a:gd name="connsiteX29" fmla="*/ 618908 w 931855"/>
                <a:gd name="connsiteY29" fmla="*/ 470119 h 1467365"/>
                <a:gd name="connsiteX30" fmla="*/ 703648 w 931855"/>
                <a:gd name="connsiteY30" fmla="*/ 415145 h 1467365"/>
                <a:gd name="connsiteX31" fmla="*/ 778852 w 931855"/>
                <a:gd name="connsiteY31" fmla="*/ 453398 h 1467365"/>
                <a:gd name="connsiteX32" fmla="*/ 781954 w 931855"/>
                <a:gd name="connsiteY32" fmla="*/ 508193 h 1467365"/>
                <a:gd name="connsiteX33" fmla="*/ 763816 w 931855"/>
                <a:gd name="connsiteY33" fmla="*/ 564967 h 1467365"/>
                <a:gd name="connsiteX34" fmla="*/ 839850 w 931855"/>
                <a:gd name="connsiteY34" fmla="*/ 538520 h 1467365"/>
                <a:gd name="connsiteX35" fmla="*/ 887753 w 931855"/>
                <a:gd name="connsiteY35" fmla="*/ 610202 h 1467365"/>
                <a:gd name="connsiteX36" fmla="*/ 870866 w 931855"/>
                <a:gd name="connsiteY36" fmla="*/ 697736 h 1467365"/>
                <a:gd name="connsiteX37" fmla="*/ 931520 w 931855"/>
                <a:gd name="connsiteY37" fmla="*/ 770451 h 1467365"/>
                <a:gd name="connsiteX38" fmla="*/ 897402 w 931855"/>
                <a:gd name="connsiteY38" fmla="*/ 873838 h 1467365"/>
                <a:gd name="connsiteX0" fmla="*/ 897402 w 931855"/>
                <a:gd name="connsiteY0" fmla="*/ 873838 h 1467365"/>
                <a:gd name="connsiteX1" fmla="*/ 793671 w 931855"/>
                <a:gd name="connsiteY1" fmla="*/ 1069240 h 1467365"/>
                <a:gd name="connsiteX2" fmla="*/ 603439 w 931855"/>
                <a:gd name="connsiteY2" fmla="*/ 1334255 h 1467365"/>
                <a:gd name="connsiteX3" fmla="*/ 583872 w 931855"/>
                <a:gd name="connsiteY3" fmla="*/ 1459787 h 1467365"/>
                <a:gd name="connsiteX4" fmla="*/ 547954 w 931855"/>
                <a:gd name="connsiteY4" fmla="*/ 1460043 h 1467365"/>
                <a:gd name="connsiteX5" fmla="*/ 387015 w 931855"/>
                <a:gd name="connsiteY5" fmla="*/ 1371130 h 1467365"/>
                <a:gd name="connsiteX6" fmla="*/ 238827 w 931855"/>
                <a:gd name="connsiteY6" fmla="*/ 1317369 h 1467365"/>
                <a:gd name="connsiteX7" fmla="*/ 126136 w 931855"/>
                <a:gd name="connsiteY7" fmla="*/ 1308753 h 1467365"/>
                <a:gd name="connsiteX8" fmla="*/ 54109 w 931855"/>
                <a:gd name="connsiteY8" fmla="*/ 1173661 h 1467365"/>
                <a:gd name="connsiteX9" fmla="*/ 4 w 931855"/>
                <a:gd name="connsiteY9" fmla="*/ 913815 h 1467365"/>
                <a:gd name="connsiteX10" fmla="*/ 23438 w 931855"/>
                <a:gd name="connsiteY10" fmla="*/ 783892 h 1467365"/>
                <a:gd name="connsiteX11" fmla="*/ 51697 w 931855"/>
                <a:gd name="connsiteY11" fmla="*/ 406185 h 1467365"/>
                <a:gd name="connsiteX12" fmla="*/ 54454 w 931855"/>
                <a:gd name="connsiteY12" fmla="*/ 396191 h 1467365"/>
                <a:gd name="connsiteX13" fmla="*/ 99255 w 931855"/>
                <a:gd name="connsiteY13" fmla="*/ 389987 h 1467365"/>
                <a:gd name="connsiteX14" fmla="*/ 160943 w 931855"/>
                <a:gd name="connsiteY14" fmla="*/ 415145 h 1467365"/>
                <a:gd name="connsiteX15" fmla="*/ 191269 w 931855"/>
                <a:gd name="connsiteY15" fmla="*/ 492685 h 1467365"/>
                <a:gd name="connsiteX16" fmla="*/ 206433 w 931855"/>
                <a:gd name="connsiteY16" fmla="*/ 640873 h 1467365"/>
                <a:gd name="connsiteX17" fmla="*/ 207122 w 931855"/>
                <a:gd name="connsiteY17" fmla="*/ 710832 h 1467365"/>
                <a:gd name="connsiteX18" fmla="*/ 207811 w 931855"/>
                <a:gd name="connsiteY18" fmla="*/ 774242 h 1467365"/>
                <a:gd name="connsiteX19" fmla="*/ 246065 w 931855"/>
                <a:gd name="connsiteY19" fmla="*/ 673612 h 1467365"/>
                <a:gd name="connsiteX20" fmla="*/ 361513 w 931855"/>
                <a:gd name="connsiteY20" fmla="*/ 376547 h 1467365"/>
                <a:gd name="connsiteX21" fmla="*/ 472482 w 931855"/>
                <a:gd name="connsiteY21" fmla="*/ 93611 h 1467365"/>
                <a:gd name="connsiteX22" fmla="*/ 522452 w 931855"/>
                <a:gd name="connsiteY22" fmla="*/ 20207 h 1467365"/>
                <a:gd name="connsiteX23" fmla="*/ 573457 w 931855"/>
                <a:gd name="connsiteY23" fmla="*/ 1252 h 1467365"/>
                <a:gd name="connsiteX24" fmla="*/ 606540 w 931855"/>
                <a:gd name="connsiteY24" fmla="*/ 119458 h 1467365"/>
                <a:gd name="connsiteX25" fmla="*/ 578970 w 931855"/>
                <a:gd name="connsiteY25" fmla="*/ 237319 h 1467365"/>
                <a:gd name="connsiteX26" fmla="*/ 528656 w 931855"/>
                <a:gd name="connsiteY26" fmla="*/ 414800 h 1467365"/>
                <a:gd name="connsiteX27" fmla="*/ 491360 w 931855"/>
                <a:gd name="connsiteY27" fmla="*/ 583883 h 1467365"/>
                <a:gd name="connsiteX28" fmla="*/ 527022 w 931855"/>
                <a:gd name="connsiteY28" fmla="*/ 582249 h 1467365"/>
                <a:gd name="connsiteX29" fmla="*/ 618908 w 931855"/>
                <a:gd name="connsiteY29" fmla="*/ 470119 h 1467365"/>
                <a:gd name="connsiteX30" fmla="*/ 703648 w 931855"/>
                <a:gd name="connsiteY30" fmla="*/ 415145 h 1467365"/>
                <a:gd name="connsiteX31" fmla="*/ 778852 w 931855"/>
                <a:gd name="connsiteY31" fmla="*/ 453398 h 1467365"/>
                <a:gd name="connsiteX32" fmla="*/ 781954 w 931855"/>
                <a:gd name="connsiteY32" fmla="*/ 508193 h 1467365"/>
                <a:gd name="connsiteX33" fmla="*/ 763816 w 931855"/>
                <a:gd name="connsiteY33" fmla="*/ 564967 h 1467365"/>
                <a:gd name="connsiteX34" fmla="*/ 839850 w 931855"/>
                <a:gd name="connsiteY34" fmla="*/ 538520 h 1467365"/>
                <a:gd name="connsiteX35" fmla="*/ 887753 w 931855"/>
                <a:gd name="connsiteY35" fmla="*/ 610202 h 1467365"/>
                <a:gd name="connsiteX36" fmla="*/ 870866 w 931855"/>
                <a:gd name="connsiteY36" fmla="*/ 697736 h 1467365"/>
                <a:gd name="connsiteX37" fmla="*/ 931520 w 931855"/>
                <a:gd name="connsiteY37" fmla="*/ 770451 h 1467365"/>
                <a:gd name="connsiteX38" fmla="*/ 897402 w 931855"/>
                <a:gd name="connsiteY38" fmla="*/ 873838 h 1467365"/>
                <a:gd name="connsiteX0" fmla="*/ 897402 w 931855"/>
                <a:gd name="connsiteY0" fmla="*/ 873838 h 1467365"/>
                <a:gd name="connsiteX1" fmla="*/ 793671 w 931855"/>
                <a:gd name="connsiteY1" fmla="*/ 1069240 h 1467365"/>
                <a:gd name="connsiteX2" fmla="*/ 603439 w 931855"/>
                <a:gd name="connsiteY2" fmla="*/ 1334255 h 1467365"/>
                <a:gd name="connsiteX3" fmla="*/ 583872 w 931855"/>
                <a:gd name="connsiteY3" fmla="*/ 1459787 h 1467365"/>
                <a:gd name="connsiteX4" fmla="*/ 547954 w 931855"/>
                <a:gd name="connsiteY4" fmla="*/ 1460043 h 1467365"/>
                <a:gd name="connsiteX5" fmla="*/ 387015 w 931855"/>
                <a:gd name="connsiteY5" fmla="*/ 1371130 h 1467365"/>
                <a:gd name="connsiteX6" fmla="*/ 238827 w 931855"/>
                <a:gd name="connsiteY6" fmla="*/ 1317369 h 1467365"/>
                <a:gd name="connsiteX7" fmla="*/ 126136 w 931855"/>
                <a:gd name="connsiteY7" fmla="*/ 1308753 h 1467365"/>
                <a:gd name="connsiteX8" fmla="*/ 54109 w 931855"/>
                <a:gd name="connsiteY8" fmla="*/ 1173661 h 1467365"/>
                <a:gd name="connsiteX9" fmla="*/ 4 w 931855"/>
                <a:gd name="connsiteY9" fmla="*/ 913815 h 1467365"/>
                <a:gd name="connsiteX10" fmla="*/ 23438 w 931855"/>
                <a:gd name="connsiteY10" fmla="*/ 783892 h 1467365"/>
                <a:gd name="connsiteX11" fmla="*/ 51697 w 931855"/>
                <a:gd name="connsiteY11" fmla="*/ 406185 h 1467365"/>
                <a:gd name="connsiteX12" fmla="*/ 54454 w 931855"/>
                <a:gd name="connsiteY12" fmla="*/ 396191 h 1467365"/>
                <a:gd name="connsiteX13" fmla="*/ 99255 w 931855"/>
                <a:gd name="connsiteY13" fmla="*/ 389987 h 1467365"/>
                <a:gd name="connsiteX14" fmla="*/ 160943 w 931855"/>
                <a:gd name="connsiteY14" fmla="*/ 415145 h 1467365"/>
                <a:gd name="connsiteX15" fmla="*/ 191269 w 931855"/>
                <a:gd name="connsiteY15" fmla="*/ 492685 h 1467365"/>
                <a:gd name="connsiteX16" fmla="*/ 206433 w 931855"/>
                <a:gd name="connsiteY16" fmla="*/ 640873 h 1467365"/>
                <a:gd name="connsiteX17" fmla="*/ 207122 w 931855"/>
                <a:gd name="connsiteY17" fmla="*/ 710832 h 1467365"/>
                <a:gd name="connsiteX18" fmla="*/ 207811 w 931855"/>
                <a:gd name="connsiteY18" fmla="*/ 774242 h 1467365"/>
                <a:gd name="connsiteX19" fmla="*/ 246065 w 931855"/>
                <a:gd name="connsiteY19" fmla="*/ 673612 h 1467365"/>
                <a:gd name="connsiteX20" fmla="*/ 361513 w 931855"/>
                <a:gd name="connsiteY20" fmla="*/ 376547 h 1467365"/>
                <a:gd name="connsiteX21" fmla="*/ 472482 w 931855"/>
                <a:gd name="connsiteY21" fmla="*/ 93611 h 1467365"/>
                <a:gd name="connsiteX22" fmla="*/ 522452 w 931855"/>
                <a:gd name="connsiteY22" fmla="*/ 20207 h 1467365"/>
                <a:gd name="connsiteX23" fmla="*/ 573457 w 931855"/>
                <a:gd name="connsiteY23" fmla="*/ 1252 h 1467365"/>
                <a:gd name="connsiteX24" fmla="*/ 606540 w 931855"/>
                <a:gd name="connsiteY24" fmla="*/ 119458 h 1467365"/>
                <a:gd name="connsiteX25" fmla="*/ 578970 w 931855"/>
                <a:gd name="connsiteY25" fmla="*/ 237319 h 1467365"/>
                <a:gd name="connsiteX26" fmla="*/ 528656 w 931855"/>
                <a:gd name="connsiteY26" fmla="*/ 414800 h 1467365"/>
                <a:gd name="connsiteX27" fmla="*/ 491360 w 931855"/>
                <a:gd name="connsiteY27" fmla="*/ 583883 h 1467365"/>
                <a:gd name="connsiteX28" fmla="*/ 527022 w 931855"/>
                <a:gd name="connsiteY28" fmla="*/ 582249 h 1467365"/>
                <a:gd name="connsiteX29" fmla="*/ 618908 w 931855"/>
                <a:gd name="connsiteY29" fmla="*/ 470119 h 1467365"/>
                <a:gd name="connsiteX30" fmla="*/ 703648 w 931855"/>
                <a:gd name="connsiteY30" fmla="*/ 415145 h 1467365"/>
                <a:gd name="connsiteX31" fmla="*/ 778852 w 931855"/>
                <a:gd name="connsiteY31" fmla="*/ 453398 h 1467365"/>
                <a:gd name="connsiteX32" fmla="*/ 781954 w 931855"/>
                <a:gd name="connsiteY32" fmla="*/ 508193 h 1467365"/>
                <a:gd name="connsiteX33" fmla="*/ 763816 w 931855"/>
                <a:gd name="connsiteY33" fmla="*/ 564967 h 1467365"/>
                <a:gd name="connsiteX34" fmla="*/ 839850 w 931855"/>
                <a:gd name="connsiteY34" fmla="*/ 538520 h 1467365"/>
                <a:gd name="connsiteX35" fmla="*/ 887753 w 931855"/>
                <a:gd name="connsiteY35" fmla="*/ 610202 h 1467365"/>
                <a:gd name="connsiteX36" fmla="*/ 870866 w 931855"/>
                <a:gd name="connsiteY36" fmla="*/ 697736 h 1467365"/>
                <a:gd name="connsiteX37" fmla="*/ 931520 w 931855"/>
                <a:gd name="connsiteY37" fmla="*/ 770451 h 1467365"/>
                <a:gd name="connsiteX38" fmla="*/ 897402 w 931855"/>
                <a:gd name="connsiteY38" fmla="*/ 873838 h 146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1855" h="1467365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33849" y="1266914"/>
                    <a:pt x="603439" y="1334255"/>
                  </a:cubicBezTo>
                  <a:cubicBezTo>
                    <a:pt x="578633" y="1389186"/>
                    <a:pt x="615488" y="1417590"/>
                    <a:pt x="583872" y="1459787"/>
                  </a:cubicBezTo>
                  <a:cubicBezTo>
                    <a:pt x="575601" y="1463234"/>
                    <a:pt x="580764" y="1474819"/>
                    <a:pt x="547954" y="1460043"/>
                  </a:cubicBezTo>
                  <a:cubicBezTo>
                    <a:pt x="515144" y="1445267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951" y="188095"/>
                    <a:pt x="578970" y="237319"/>
                  </a:cubicBezTo>
                  <a:cubicBezTo>
                    <a:pt x="565989" y="286543"/>
                    <a:pt x="543819" y="355525"/>
                    <a:pt x="528656" y="414800"/>
                  </a:cubicBezTo>
                  <a:cubicBezTo>
                    <a:pt x="516249" y="463048"/>
                    <a:pt x="496899" y="511397"/>
                    <a:pt x="491360" y="583883"/>
                  </a:cubicBezTo>
                  <a:cubicBezTo>
                    <a:pt x="484314" y="620681"/>
                    <a:pt x="505764" y="601210"/>
                    <a:pt x="527022" y="582249"/>
                  </a:cubicBezTo>
                  <a:cubicBezTo>
                    <a:pt x="548280" y="563288"/>
                    <a:pt x="589470" y="497970"/>
                    <a:pt x="618908" y="470119"/>
                  </a:cubicBezTo>
                  <a:cubicBezTo>
                    <a:pt x="648346" y="442268"/>
                    <a:pt x="676991" y="417932"/>
                    <a:pt x="703648" y="415145"/>
                  </a:cubicBezTo>
                  <a:cubicBezTo>
                    <a:pt x="730305" y="412358"/>
                    <a:pt x="765801" y="437890"/>
                    <a:pt x="778852" y="453398"/>
                  </a:cubicBezTo>
                  <a:cubicBezTo>
                    <a:pt x="791903" y="468906"/>
                    <a:pt x="786089" y="489928"/>
                    <a:pt x="781954" y="508193"/>
                  </a:cubicBezTo>
                  <a:cubicBezTo>
                    <a:pt x="777818" y="526114"/>
                    <a:pt x="772087" y="548080"/>
                    <a:pt x="763816" y="564967"/>
                  </a:cubicBezTo>
                  <a:cubicBezTo>
                    <a:pt x="776567" y="538431"/>
                    <a:pt x="819194" y="530981"/>
                    <a:pt x="839850" y="538520"/>
                  </a:cubicBezTo>
                  <a:cubicBezTo>
                    <a:pt x="860506" y="546059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Rectangle 165">
              <a:extLst>
                <a:ext uri="{FF2B5EF4-FFF2-40B4-BE49-F238E27FC236}">
                  <a16:creationId xmlns:a16="http://schemas.microsoft.com/office/drawing/2014/main" id="{1A330FB0-16DF-44DB-966E-4977975E5DC0}"/>
                </a:ext>
              </a:extLst>
            </p:cNvPr>
            <p:cNvSpPr/>
            <p:nvPr/>
          </p:nvSpPr>
          <p:spPr>
            <a:xfrm rot="10632520">
              <a:off x="3339149" y="904048"/>
              <a:ext cx="644608" cy="410520"/>
            </a:xfrm>
            <a:custGeom>
              <a:avLst/>
              <a:gdLst>
                <a:gd name="connsiteX0" fmla="*/ 0 w 559412"/>
                <a:gd name="connsiteY0" fmla="*/ 0 h 351089"/>
                <a:gd name="connsiteX1" fmla="*/ 559412 w 559412"/>
                <a:gd name="connsiteY1" fmla="*/ 0 h 351089"/>
                <a:gd name="connsiteX2" fmla="*/ 559412 w 559412"/>
                <a:gd name="connsiteY2" fmla="*/ 351089 h 351089"/>
                <a:gd name="connsiteX3" fmla="*/ 0 w 559412"/>
                <a:gd name="connsiteY3" fmla="*/ 351089 h 351089"/>
                <a:gd name="connsiteX4" fmla="*/ 0 w 559412"/>
                <a:gd name="connsiteY4" fmla="*/ 0 h 351089"/>
                <a:gd name="connsiteX0" fmla="*/ 0 w 559412"/>
                <a:gd name="connsiteY0" fmla="*/ 0 h 351089"/>
                <a:gd name="connsiteX1" fmla="*/ 559412 w 559412"/>
                <a:gd name="connsiteY1" fmla="*/ 0 h 351089"/>
                <a:gd name="connsiteX2" fmla="*/ 559412 w 559412"/>
                <a:gd name="connsiteY2" fmla="*/ 351089 h 351089"/>
                <a:gd name="connsiteX3" fmla="*/ 0 w 559412"/>
                <a:gd name="connsiteY3" fmla="*/ 351089 h 351089"/>
                <a:gd name="connsiteX4" fmla="*/ 0 w 559412"/>
                <a:gd name="connsiteY4" fmla="*/ 0 h 351089"/>
                <a:gd name="connsiteX0" fmla="*/ 0 w 560341"/>
                <a:gd name="connsiteY0" fmla="*/ 67769 h 351089"/>
                <a:gd name="connsiteX1" fmla="*/ 560341 w 560341"/>
                <a:gd name="connsiteY1" fmla="*/ 0 h 351089"/>
                <a:gd name="connsiteX2" fmla="*/ 560341 w 560341"/>
                <a:gd name="connsiteY2" fmla="*/ 351089 h 351089"/>
                <a:gd name="connsiteX3" fmla="*/ 929 w 560341"/>
                <a:gd name="connsiteY3" fmla="*/ 351089 h 351089"/>
                <a:gd name="connsiteX4" fmla="*/ 0 w 560341"/>
                <a:gd name="connsiteY4" fmla="*/ 67769 h 351089"/>
                <a:gd name="connsiteX0" fmla="*/ 0 w 560413"/>
                <a:gd name="connsiteY0" fmla="*/ 31402 h 351089"/>
                <a:gd name="connsiteX1" fmla="*/ 560413 w 560413"/>
                <a:gd name="connsiteY1" fmla="*/ 0 h 351089"/>
                <a:gd name="connsiteX2" fmla="*/ 560413 w 560413"/>
                <a:gd name="connsiteY2" fmla="*/ 351089 h 351089"/>
                <a:gd name="connsiteX3" fmla="*/ 1001 w 560413"/>
                <a:gd name="connsiteY3" fmla="*/ 351089 h 351089"/>
                <a:gd name="connsiteX4" fmla="*/ 0 w 560413"/>
                <a:gd name="connsiteY4" fmla="*/ 31402 h 351089"/>
                <a:gd name="connsiteX0" fmla="*/ 0 w 564173"/>
                <a:gd name="connsiteY0" fmla="*/ 14024 h 351089"/>
                <a:gd name="connsiteX1" fmla="*/ 564173 w 564173"/>
                <a:gd name="connsiteY1" fmla="*/ 0 h 351089"/>
                <a:gd name="connsiteX2" fmla="*/ 564173 w 564173"/>
                <a:gd name="connsiteY2" fmla="*/ 351089 h 351089"/>
                <a:gd name="connsiteX3" fmla="*/ 4761 w 564173"/>
                <a:gd name="connsiteY3" fmla="*/ 351089 h 351089"/>
                <a:gd name="connsiteX4" fmla="*/ 0 w 564173"/>
                <a:gd name="connsiteY4" fmla="*/ 14024 h 351089"/>
                <a:gd name="connsiteX0" fmla="*/ 0 w 564173"/>
                <a:gd name="connsiteY0" fmla="*/ 14024 h 351089"/>
                <a:gd name="connsiteX1" fmla="*/ 564173 w 564173"/>
                <a:gd name="connsiteY1" fmla="*/ 0 h 351089"/>
                <a:gd name="connsiteX2" fmla="*/ 564173 w 564173"/>
                <a:gd name="connsiteY2" fmla="*/ 351089 h 351089"/>
                <a:gd name="connsiteX3" fmla="*/ 4761 w 564173"/>
                <a:gd name="connsiteY3" fmla="*/ 351089 h 351089"/>
                <a:gd name="connsiteX4" fmla="*/ 0 w 564173"/>
                <a:gd name="connsiteY4" fmla="*/ 14024 h 351089"/>
                <a:gd name="connsiteX0" fmla="*/ 2174 w 559437"/>
                <a:gd name="connsiteY0" fmla="*/ 9930 h 351089"/>
                <a:gd name="connsiteX1" fmla="*/ 559437 w 559437"/>
                <a:gd name="connsiteY1" fmla="*/ 0 h 351089"/>
                <a:gd name="connsiteX2" fmla="*/ 559437 w 559437"/>
                <a:gd name="connsiteY2" fmla="*/ 351089 h 351089"/>
                <a:gd name="connsiteX3" fmla="*/ 25 w 559437"/>
                <a:gd name="connsiteY3" fmla="*/ 351089 h 351089"/>
                <a:gd name="connsiteX4" fmla="*/ 2174 w 559437"/>
                <a:gd name="connsiteY4" fmla="*/ 9930 h 351089"/>
                <a:gd name="connsiteX0" fmla="*/ 2174 w 559437"/>
                <a:gd name="connsiteY0" fmla="*/ 26146 h 367305"/>
                <a:gd name="connsiteX1" fmla="*/ 289161 w 559437"/>
                <a:gd name="connsiteY1" fmla="*/ 55376 h 367305"/>
                <a:gd name="connsiteX2" fmla="*/ 559437 w 559437"/>
                <a:gd name="connsiteY2" fmla="*/ 16216 h 367305"/>
                <a:gd name="connsiteX3" fmla="*/ 559437 w 559437"/>
                <a:gd name="connsiteY3" fmla="*/ 367305 h 367305"/>
                <a:gd name="connsiteX4" fmla="*/ 25 w 559437"/>
                <a:gd name="connsiteY4" fmla="*/ 367305 h 367305"/>
                <a:gd name="connsiteX5" fmla="*/ 2174 w 559437"/>
                <a:gd name="connsiteY5" fmla="*/ 26146 h 367305"/>
                <a:gd name="connsiteX0" fmla="*/ 2174 w 559437"/>
                <a:gd name="connsiteY0" fmla="*/ 29504 h 370663"/>
                <a:gd name="connsiteX1" fmla="*/ 209110 w 559437"/>
                <a:gd name="connsiteY1" fmla="*/ 37072 h 370663"/>
                <a:gd name="connsiteX2" fmla="*/ 559437 w 559437"/>
                <a:gd name="connsiteY2" fmla="*/ 19574 h 370663"/>
                <a:gd name="connsiteX3" fmla="*/ 559437 w 559437"/>
                <a:gd name="connsiteY3" fmla="*/ 370663 h 370663"/>
                <a:gd name="connsiteX4" fmla="*/ 25 w 559437"/>
                <a:gd name="connsiteY4" fmla="*/ 370663 h 370663"/>
                <a:gd name="connsiteX5" fmla="*/ 2174 w 559437"/>
                <a:gd name="connsiteY5" fmla="*/ 29504 h 370663"/>
                <a:gd name="connsiteX0" fmla="*/ 2174 w 559437"/>
                <a:gd name="connsiteY0" fmla="*/ 29504 h 370663"/>
                <a:gd name="connsiteX1" fmla="*/ 209110 w 559437"/>
                <a:gd name="connsiteY1" fmla="*/ 37072 h 370663"/>
                <a:gd name="connsiteX2" fmla="*/ 559437 w 559437"/>
                <a:gd name="connsiteY2" fmla="*/ 19574 h 370663"/>
                <a:gd name="connsiteX3" fmla="*/ 559437 w 559437"/>
                <a:gd name="connsiteY3" fmla="*/ 370663 h 370663"/>
                <a:gd name="connsiteX4" fmla="*/ 25 w 559437"/>
                <a:gd name="connsiteY4" fmla="*/ 370663 h 370663"/>
                <a:gd name="connsiteX5" fmla="*/ 2174 w 559437"/>
                <a:gd name="connsiteY5" fmla="*/ 29504 h 370663"/>
                <a:gd name="connsiteX0" fmla="*/ 2174 w 559437"/>
                <a:gd name="connsiteY0" fmla="*/ 29504 h 370663"/>
                <a:gd name="connsiteX1" fmla="*/ 209110 w 559437"/>
                <a:gd name="connsiteY1" fmla="*/ 37072 h 370663"/>
                <a:gd name="connsiteX2" fmla="*/ 559437 w 559437"/>
                <a:gd name="connsiteY2" fmla="*/ 19574 h 370663"/>
                <a:gd name="connsiteX3" fmla="*/ 559437 w 559437"/>
                <a:gd name="connsiteY3" fmla="*/ 370663 h 370663"/>
                <a:gd name="connsiteX4" fmla="*/ 25 w 559437"/>
                <a:gd name="connsiteY4" fmla="*/ 370663 h 370663"/>
                <a:gd name="connsiteX5" fmla="*/ 2174 w 559437"/>
                <a:gd name="connsiteY5" fmla="*/ 29504 h 370663"/>
                <a:gd name="connsiteX0" fmla="*/ 2174 w 559437"/>
                <a:gd name="connsiteY0" fmla="*/ 29504 h 370663"/>
                <a:gd name="connsiteX1" fmla="*/ 209110 w 559437"/>
                <a:gd name="connsiteY1" fmla="*/ 37072 h 370663"/>
                <a:gd name="connsiteX2" fmla="*/ 559437 w 559437"/>
                <a:gd name="connsiteY2" fmla="*/ 19574 h 370663"/>
                <a:gd name="connsiteX3" fmla="*/ 559437 w 559437"/>
                <a:gd name="connsiteY3" fmla="*/ 370663 h 370663"/>
                <a:gd name="connsiteX4" fmla="*/ 25 w 559437"/>
                <a:gd name="connsiteY4" fmla="*/ 370663 h 370663"/>
                <a:gd name="connsiteX5" fmla="*/ 2174 w 559437"/>
                <a:gd name="connsiteY5" fmla="*/ 29504 h 370663"/>
                <a:gd name="connsiteX0" fmla="*/ 2174 w 559437"/>
                <a:gd name="connsiteY0" fmla="*/ 22540 h 363699"/>
                <a:gd name="connsiteX1" fmla="*/ 218982 w 559437"/>
                <a:gd name="connsiteY1" fmla="*/ 87744 h 363699"/>
                <a:gd name="connsiteX2" fmla="*/ 559437 w 559437"/>
                <a:gd name="connsiteY2" fmla="*/ 12610 h 363699"/>
                <a:gd name="connsiteX3" fmla="*/ 559437 w 559437"/>
                <a:gd name="connsiteY3" fmla="*/ 363699 h 363699"/>
                <a:gd name="connsiteX4" fmla="*/ 25 w 559437"/>
                <a:gd name="connsiteY4" fmla="*/ 363699 h 363699"/>
                <a:gd name="connsiteX5" fmla="*/ 2174 w 559437"/>
                <a:gd name="connsiteY5" fmla="*/ 22540 h 363699"/>
                <a:gd name="connsiteX0" fmla="*/ 2174 w 559437"/>
                <a:gd name="connsiteY0" fmla="*/ 30044 h 371203"/>
                <a:gd name="connsiteX1" fmla="*/ 198103 w 559437"/>
                <a:gd name="connsiteY1" fmla="*/ 34796 h 371203"/>
                <a:gd name="connsiteX2" fmla="*/ 559437 w 559437"/>
                <a:gd name="connsiteY2" fmla="*/ 20114 h 371203"/>
                <a:gd name="connsiteX3" fmla="*/ 559437 w 559437"/>
                <a:gd name="connsiteY3" fmla="*/ 371203 h 371203"/>
                <a:gd name="connsiteX4" fmla="*/ 25 w 559437"/>
                <a:gd name="connsiteY4" fmla="*/ 371203 h 371203"/>
                <a:gd name="connsiteX5" fmla="*/ 2174 w 559437"/>
                <a:gd name="connsiteY5" fmla="*/ 30044 h 371203"/>
                <a:gd name="connsiteX0" fmla="*/ 2174 w 559437"/>
                <a:gd name="connsiteY0" fmla="*/ 30044 h 371203"/>
                <a:gd name="connsiteX1" fmla="*/ 198103 w 559437"/>
                <a:gd name="connsiteY1" fmla="*/ 34796 h 371203"/>
                <a:gd name="connsiteX2" fmla="*/ 559437 w 559437"/>
                <a:gd name="connsiteY2" fmla="*/ 20114 h 371203"/>
                <a:gd name="connsiteX3" fmla="*/ 559437 w 559437"/>
                <a:gd name="connsiteY3" fmla="*/ 371203 h 371203"/>
                <a:gd name="connsiteX4" fmla="*/ 25 w 559437"/>
                <a:gd name="connsiteY4" fmla="*/ 371203 h 371203"/>
                <a:gd name="connsiteX5" fmla="*/ 2174 w 559437"/>
                <a:gd name="connsiteY5" fmla="*/ 30044 h 371203"/>
                <a:gd name="connsiteX0" fmla="*/ 2174 w 559437"/>
                <a:gd name="connsiteY0" fmla="*/ 28291 h 369450"/>
                <a:gd name="connsiteX1" fmla="*/ 198103 w 559437"/>
                <a:gd name="connsiteY1" fmla="*/ 33043 h 369450"/>
                <a:gd name="connsiteX2" fmla="*/ 559437 w 559437"/>
                <a:gd name="connsiteY2" fmla="*/ 18361 h 369450"/>
                <a:gd name="connsiteX3" fmla="*/ 559437 w 559437"/>
                <a:gd name="connsiteY3" fmla="*/ 369450 h 369450"/>
                <a:gd name="connsiteX4" fmla="*/ 25 w 559437"/>
                <a:gd name="connsiteY4" fmla="*/ 369450 h 369450"/>
                <a:gd name="connsiteX5" fmla="*/ 2174 w 559437"/>
                <a:gd name="connsiteY5" fmla="*/ 28291 h 369450"/>
                <a:gd name="connsiteX0" fmla="*/ 2174 w 559437"/>
                <a:gd name="connsiteY0" fmla="*/ 27229 h 368388"/>
                <a:gd name="connsiteX1" fmla="*/ 198103 w 559437"/>
                <a:gd name="connsiteY1" fmla="*/ 31981 h 368388"/>
                <a:gd name="connsiteX2" fmla="*/ 541522 w 559437"/>
                <a:gd name="connsiteY2" fmla="*/ 18577 h 368388"/>
                <a:gd name="connsiteX3" fmla="*/ 559437 w 559437"/>
                <a:gd name="connsiteY3" fmla="*/ 368388 h 368388"/>
                <a:gd name="connsiteX4" fmla="*/ 25 w 559437"/>
                <a:gd name="connsiteY4" fmla="*/ 368388 h 368388"/>
                <a:gd name="connsiteX5" fmla="*/ 2174 w 559437"/>
                <a:gd name="connsiteY5" fmla="*/ 27229 h 368388"/>
                <a:gd name="connsiteX0" fmla="*/ 2174 w 559437"/>
                <a:gd name="connsiteY0" fmla="*/ 8652 h 349811"/>
                <a:gd name="connsiteX1" fmla="*/ 198103 w 559437"/>
                <a:gd name="connsiteY1" fmla="*/ 13404 h 349811"/>
                <a:gd name="connsiteX2" fmla="*/ 541522 w 559437"/>
                <a:gd name="connsiteY2" fmla="*/ 0 h 349811"/>
                <a:gd name="connsiteX3" fmla="*/ 559437 w 559437"/>
                <a:gd name="connsiteY3" fmla="*/ 349811 h 349811"/>
                <a:gd name="connsiteX4" fmla="*/ 25 w 559437"/>
                <a:gd name="connsiteY4" fmla="*/ 349811 h 349811"/>
                <a:gd name="connsiteX5" fmla="*/ 2174 w 559437"/>
                <a:gd name="connsiteY5" fmla="*/ 8652 h 349811"/>
                <a:gd name="connsiteX0" fmla="*/ 2174 w 559437"/>
                <a:gd name="connsiteY0" fmla="*/ 8652 h 349811"/>
                <a:gd name="connsiteX1" fmla="*/ 198103 w 559437"/>
                <a:gd name="connsiteY1" fmla="*/ 13404 h 349811"/>
                <a:gd name="connsiteX2" fmla="*/ 541522 w 559437"/>
                <a:gd name="connsiteY2" fmla="*/ 0 h 349811"/>
                <a:gd name="connsiteX3" fmla="*/ 559437 w 559437"/>
                <a:gd name="connsiteY3" fmla="*/ 349811 h 349811"/>
                <a:gd name="connsiteX4" fmla="*/ 25 w 559437"/>
                <a:gd name="connsiteY4" fmla="*/ 349811 h 349811"/>
                <a:gd name="connsiteX5" fmla="*/ 2174 w 559437"/>
                <a:gd name="connsiteY5" fmla="*/ 8652 h 349811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45498 w 559437"/>
                <a:gd name="connsiteY2" fmla="*/ 11782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23344 w 559437"/>
                <a:gd name="connsiteY2" fmla="*/ 39462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23344 w 559437"/>
                <a:gd name="connsiteY2" fmla="*/ 39462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3278 h 344437"/>
                <a:gd name="connsiteX1" fmla="*/ 269429 w 559437"/>
                <a:gd name="connsiteY1" fmla="*/ 13388 h 344437"/>
                <a:gd name="connsiteX2" fmla="*/ 516695 w 559437"/>
                <a:gd name="connsiteY2" fmla="*/ 0 h 344437"/>
                <a:gd name="connsiteX3" fmla="*/ 559437 w 559437"/>
                <a:gd name="connsiteY3" fmla="*/ 344437 h 344437"/>
                <a:gd name="connsiteX4" fmla="*/ 25 w 559437"/>
                <a:gd name="connsiteY4" fmla="*/ 344437 h 344437"/>
                <a:gd name="connsiteX5" fmla="*/ 2174 w 559437"/>
                <a:gd name="connsiteY5" fmla="*/ 3278 h 344437"/>
                <a:gd name="connsiteX0" fmla="*/ 2174 w 559437"/>
                <a:gd name="connsiteY0" fmla="*/ 3278 h 344437"/>
                <a:gd name="connsiteX1" fmla="*/ 269429 w 559437"/>
                <a:gd name="connsiteY1" fmla="*/ 13388 h 344437"/>
                <a:gd name="connsiteX2" fmla="*/ 516695 w 559437"/>
                <a:gd name="connsiteY2" fmla="*/ 0 h 344437"/>
                <a:gd name="connsiteX3" fmla="*/ 559437 w 559437"/>
                <a:gd name="connsiteY3" fmla="*/ 344437 h 344437"/>
                <a:gd name="connsiteX4" fmla="*/ 25 w 559437"/>
                <a:gd name="connsiteY4" fmla="*/ 344437 h 344437"/>
                <a:gd name="connsiteX5" fmla="*/ 2174 w 559437"/>
                <a:gd name="connsiteY5" fmla="*/ 3278 h 344437"/>
                <a:gd name="connsiteX0" fmla="*/ 2174 w 559437"/>
                <a:gd name="connsiteY0" fmla="*/ 3278 h 344437"/>
                <a:gd name="connsiteX1" fmla="*/ 269429 w 559437"/>
                <a:gd name="connsiteY1" fmla="*/ 13388 h 344437"/>
                <a:gd name="connsiteX2" fmla="*/ 516695 w 559437"/>
                <a:gd name="connsiteY2" fmla="*/ 0 h 344437"/>
                <a:gd name="connsiteX3" fmla="*/ 559437 w 559437"/>
                <a:gd name="connsiteY3" fmla="*/ 344437 h 344437"/>
                <a:gd name="connsiteX4" fmla="*/ 25 w 559437"/>
                <a:gd name="connsiteY4" fmla="*/ 344437 h 344437"/>
                <a:gd name="connsiteX5" fmla="*/ 2174 w 559437"/>
                <a:gd name="connsiteY5" fmla="*/ 3278 h 344437"/>
                <a:gd name="connsiteX0" fmla="*/ 7502 w 564765"/>
                <a:gd name="connsiteY0" fmla="*/ 3278 h 344437"/>
                <a:gd name="connsiteX1" fmla="*/ 274757 w 564765"/>
                <a:gd name="connsiteY1" fmla="*/ 13388 h 344437"/>
                <a:gd name="connsiteX2" fmla="*/ 522023 w 564765"/>
                <a:gd name="connsiteY2" fmla="*/ 0 h 344437"/>
                <a:gd name="connsiteX3" fmla="*/ 564765 w 564765"/>
                <a:gd name="connsiteY3" fmla="*/ 344437 h 344437"/>
                <a:gd name="connsiteX4" fmla="*/ 5353 w 564765"/>
                <a:gd name="connsiteY4" fmla="*/ 344437 h 344437"/>
                <a:gd name="connsiteX5" fmla="*/ 7502 w 564765"/>
                <a:gd name="connsiteY5" fmla="*/ 3278 h 344437"/>
                <a:gd name="connsiteX0" fmla="*/ 10868 w 568131"/>
                <a:gd name="connsiteY0" fmla="*/ 3278 h 344437"/>
                <a:gd name="connsiteX1" fmla="*/ 278123 w 568131"/>
                <a:gd name="connsiteY1" fmla="*/ 13388 h 344437"/>
                <a:gd name="connsiteX2" fmla="*/ 525389 w 568131"/>
                <a:gd name="connsiteY2" fmla="*/ 0 h 344437"/>
                <a:gd name="connsiteX3" fmla="*/ 568131 w 568131"/>
                <a:gd name="connsiteY3" fmla="*/ 344437 h 344437"/>
                <a:gd name="connsiteX4" fmla="*/ 8719 w 568131"/>
                <a:gd name="connsiteY4" fmla="*/ 344437 h 344437"/>
                <a:gd name="connsiteX5" fmla="*/ 10868 w 568131"/>
                <a:gd name="connsiteY5" fmla="*/ 3278 h 344437"/>
                <a:gd name="connsiteX0" fmla="*/ 10868 w 568131"/>
                <a:gd name="connsiteY0" fmla="*/ 8243 h 349402"/>
                <a:gd name="connsiteX1" fmla="*/ 278123 w 568131"/>
                <a:gd name="connsiteY1" fmla="*/ 18353 h 349402"/>
                <a:gd name="connsiteX2" fmla="*/ 524314 w 568131"/>
                <a:gd name="connsiteY2" fmla="*/ 0 h 349402"/>
                <a:gd name="connsiteX3" fmla="*/ 568131 w 568131"/>
                <a:gd name="connsiteY3" fmla="*/ 349402 h 349402"/>
                <a:gd name="connsiteX4" fmla="*/ 8719 w 568131"/>
                <a:gd name="connsiteY4" fmla="*/ 349402 h 349402"/>
                <a:gd name="connsiteX5" fmla="*/ 10868 w 568131"/>
                <a:gd name="connsiteY5" fmla="*/ 8243 h 349402"/>
                <a:gd name="connsiteX0" fmla="*/ 10868 w 568131"/>
                <a:gd name="connsiteY0" fmla="*/ 8243 h 349402"/>
                <a:gd name="connsiteX1" fmla="*/ 278123 w 568131"/>
                <a:gd name="connsiteY1" fmla="*/ 18353 h 349402"/>
                <a:gd name="connsiteX2" fmla="*/ 524314 w 568131"/>
                <a:gd name="connsiteY2" fmla="*/ 0 h 349402"/>
                <a:gd name="connsiteX3" fmla="*/ 568131 w 568131"/>
                <a:gd name="connsiteY3" fmla="*/ 349402 h 349402"/>
                <a:gd name="connsiteX4" fmla="*/ 8719 w 568131"/>
                <a:gd name="connsiteY4" fmla="*/ 349402 h 349402"/>
                <a:gd name="connsiteX5" fmla="*/ 10868 w 568131"/>
                <a:gd name="connsiteY5" fmla="*/ 8243 h 349402"/>
                <a:gd name="connsiteX0" fmla="*/ 10868 w 568131"/>
                <a:gd name="connsiteY0" fmla="*/ 8243 h 349402"/>
                <a:gd name="connsiteX1" fmla="*/ 278123 w 568131"/>
                <a:gd name="connsiteY1" fmla="*/ 18353 h 349402"/>
                <a:gd name="connsiteX2" fmla="*/ 524314 w 568131"/>
                <a:gd name="connsiteY2" fmla="*/ 0 h 349402"/>
                <a:gd name="connsiteX3" fmla="*/ 568131 w 568131"/>
                <a:gd name="connsiteY3" fmla="*/ 349402 h 349402"/>
                <a:gd name="connsiteX4" fmla="*/ 8719 w 568131"/>
                <a:gd name="connsiteY4" fmla="*/ 349402 h 349402"/>
                <a:gd name="connsiteX5" fmla="*/ 10868 w 568131"/>
                <a:gd name="connsiteY5" fmla="*/ 8243 h 349402"/>
                <a:gd name="connsiteX0" fmla="*/ 10868 w 568131"/>
                <a:gd name="connsiteY0" fmla="*/ 8243 h 349402"/>
                <a:gd name="connsiteX1" fmla="*/ 278123 w 568131"/>
                <a:gd name="connsiteY1" fmla="*/ 18353 h 349402"/>
                <a:gd name="connsiteX2" fmla="*/ 524314 w 568131"/>
                <a:gd name="connsiteY2" fmla="*/ 0 h 349402"/>
                <a:gd name="connsiteX3" fmla="*/ 568131 w 568131"/>
                <a:gd name="connsiteY3" fmla="*/ 349402 h 349402"/>
                <a:gd name="connsiteX4" fmla="*/ 8719 w 568131"/>
                <a:gd name="connsiteY4" fmla="*/ 349402 h 349402"/>
                <a:gd name="connsiteX5" fmla="*/ 10868 w 568131"/>
                <a:gd name="connsiteY5" fmla="*/ 8243 h 349402"/>
                <a:gd name="connsiteX0" fmla="*/ 10868 w 568131"/>
                <a:gd name="connsiteY0" fmla="*/ 3612 h 344771"/>
                <a:gd name="connsiteX1" fmla="*/ 278123 w 568131"/>
                <a:gd name="connsiteY1" fmla="*/ 13722 h 344771"/>
                <a:gd name="connsiteX2" fmla="*/ 514921 w 568131"/>
                <a:gd name="connsiteY2" fmla="*/ 0 h 344771"/>
                <a:gd name="connsiteX3" fmla="*/ 568131 w 568131"/>
                <a:gd name="connsiteY3" fmla="*/ 344771 h 344771"/>
                <a:gd name="connsiteX4" fmla="*/ 8719 w 568131"/>
                <a:gd name="connsiteY4" fmla="*/ 344771 h 344771"/>
                <a:gd name="connsiteX5" fmla="*/ 10868 w 568131"/>
                <a:gd name="connsiteY5" fmla="*/ 3612 h 344771"/>
                <a:gd name="connsiteX0" fmla="*/ 10868 w 568131"/>
                <a:gd name="connsiteY0" fmla="*/ 20656 h 361815"/>
                <a:gd name="connsiteX1" fmla="*/ 278123 w 568131"/>
                <a:gd name="connsiteY1" fmla="*/ 30766 h 361815"/>
                <a:gd name="connsiteX2" fmla="*/ 521628 w 568131"/>
                <a:gd name="connsiteY2" fmla="*/ 0 h 361815"/>
                <a:gd name="connsiteX3" fmla="*/ 568131 w 568131"/>
                <a:gd name="connsiteY3" fmla="*/ 361815 h 361815"/>
                <a:gd name="connsiteX4" fmla="*/ 8719 w 568131"/>
                <a:gd name="connsiteY4" fmla="*/ 361815 h 361815"/>
                <a:gd name="connsiteX5" fmla="*/ 10868 w 568131"/>
                <a:gd name="connsiteY5" fmla="*/ 20656 h 361815"/>
                <a:gd name="connsiteX0" fmla="*/ 10868 w 568131"/>
                <a:gd name="connsiteY0" fmla="*/ 20656 h 361815"/>
                <a:gd name="connsiteX1" fmla="*/ 278123 w 568131"/>
                <a:gd name="connsiteY1" fmla="*/ 30766 h 361815"/>
                <a:gd name="connsiteX2" fmla="*/ 521628 w 568131"/>
                <a:gd name="connsiteY2" fmla="*/ 0 h 361815"/>
                <a:gd name="connsiteX3" fmla="*/ 568131 w 568131"/>
                <a:gd name="connsiteY3" fmla="*/ 361815 h 361815"/>
                <a:gd name="connsiteX4" fmla="*/ 8719 w 568131"/>
                <a:gd name="connsiteY4" fmla="*/ 361815 h 361815"/>
                <a:gd name="connsiteX5" fmla="*/ 10868 w 568131"/>
                <a:gd name="connsiteY5" fmla="*/ 20656 h 361815"/>
                <a:gd name="connsiteX0" fmla="*/ 10868 w 568131"/>
                <a:gd name="connsiteY0" fmla="*/ 20656 h 361815"/>
                <a:gd name="connsiteX1" fmla="*/ 278123 w 568131"/>
                <a:gd name="connsiteY1" fmla="*/ 30766 h 361815"/>
                <a:gd name="connsiteX2" fmla="*/ 521628 w 568131"/>
                <a:gd name="connsiteY2" fmla="*/ 0 h 361815"/>
                <a:gd name="connsiteX3" fmla="*/ 568131 w 568131"/>
                <a:gd name="connsiteY3" fmla="*/ 361815 h 361815"/>
                <a:gd name="connsiteX4" fmla="*/ 8719 w 568131"/>
                <a:gd name="connsiteY4" fmla="*/ 361815 h 361815"/>
                <a:gd name="connsiteX5" fmla="*/ 10868 w 568131"/>
                <a:gd name="connsiteY5" fmla="*/ 20656 h 36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8131" h="361815">
                  <a:moveTo>
                    <a:pt x="10868" y="20656"/>
                  </a:moveTo>
                  <a:cubicBezTo>
                    <a:pt x="37062" y="59186"/>
                    <a:pt x="120089" y="7537"/>
                    <a:pt x="278123" y="30766"/>
                  </a:cubicBezTo>
                  <a:cubicBezTo>
                    <a:pt x="424410" y="35745"/>
                    <a:pt x="531285" y="68714"/>
                    <a:pt x="521628" y="0"/>
                  </a:cubicBezTo>
                  <a:cubicBezTo>
                    <a:pt x="563842" y="23868"/>
                    <a:pt x="556100" y="261249"/>
                    <a:pt x="568131" y="361815"/>
                  </a:cubicBezTo>
                  <a:lnTo>
                    <a:pt x="8719" y="361815"/>
                  </a:lnTo>
                  <a:cubicBezTo>
                    <a:pt x="-2058" y="267041"/>
                    <a:pt x="-4471" y="6735"/>
                    <a:pt x="10868" y="2065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B1860C3-F8F5-450F-A46C-2700BB67C7CE}"/>
                </a:ext>
              </a:extLst>
            </p:cNvPr>
            <p:cNvSpPr/>
            <p:nvPr/>
          </p:nvSpPr>
          <p:spPr>
            <a:xfrm rot="21403670">
              <a:off x="3238426" y="308113"/>
              <a:ext cx="761998" cy="7017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41F0205-D04B-4DD6-A891-7A7DEFDDA4E7}"/>
              </a:ext>
            </a:extLst>
          </p:cNvPr>
          <p:cNvGrpSpPr/>
          <p:nvPr/>
        </p:nvGrpSpPr>
        <p:grpSpPr>
          <a:xfrm>
            <a:off x="6751495" y="3712385"/>
            <a:ext cx="1157575" cy="2468186"/>
            <a:chOff x="1265095" y="3601854"/>
            <a:chExt cx="1157575" cy="2468186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644027B-F14E-4DEE-9A4F-F99B1039FD2E}"/>
                </a:ext>
              </a:extLst>
            </p:cNvPr>
            <p:cNvSpPr/>
            <p:nvPr/>
          </p:nvSpPr>
          <p:spPr>
            <a:xfrm>
              <a:off x="1365376" y="3601854"/>
              <a:ext cx="1057294" cy="1664891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506600 w 931855"/>
                <a:gd name="connsiteY27" fmla="*/ 586423 h 1466100"/>
                <a:gd name="connsiteX28" fmla="*/ 518317 w 931855"/>
                <a:gd name="connsiteY28" fmla="*/ 602275 h 1466100"/>
                <a:gd name="connsiteX29" fmla="*/ 532102 w 931855"/>
                <a:gd name="connsiteY29" fmla="*/ 589869 h 1466100"/>
                <a:gd name="connsiteX30" fmla="*/ 626528 w 931855"/>
                <a:gd name="connsiteY30" fmla="*/ 480279 h 1466100"/>
                <a:gd name="connsiteX31" fmla="*/ 718888 w 931855"/>
                <a:gd name="connsiteY31" fmla="*/ 415145 h 1466100"/>
                <a:gd name="connsiteX32" fmla="*/ 778852 w 931855"/>
                <a:gd name="connsiteY32" fmla="*/ 453398 h 1466100"/>
                <a:gd name="connsiteX33" fmla="*/ 781954 w 931855"/>
                <a:gd name="connsiteY33" fmla="*/ 508193 h 1466100"/>
                <a:gd name="connsiteX34" fmla="*/ 761276 w 931855"/>
                <a:gd name="connsiteY34" fmla="*/ 559887 h 1466100"/>
                <a:gd name="connsiteX35" fmla="*/ 839850 w 931855"/>
                <a:gd name="connsiteY35" fmla="*/ 538520 h 1466100"/>
                <a:gd name="connsiteX36" fmla="*/ 887753 w 931855"/>
                <a:gd name="connsiteY36" fmla="*/ 610202 h 1466100"/>
                <a:gd name="connsiteX37" fmla="*/ 870866 w 931855"/>
                <a:gd name="connsiteY37" fmla="*/ 697736 h 1466100"/>
                <a:gd name="connsiteX38" fmla="*/ 931520 w 931855"/>
                <a:gd name="connsiteY38" fmla="*/ 770451 h 1466100"/>
                <a:gd name="connsiteX39" fmla="*/ 897402 w 931855"/>
                <a:gd name="connsiteY39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506600 w 931855"/>
                <a:gd name="connsiteY27" fmla="*/ 586423 h 1466100"/>
                <a:gd name="connsiteX28" fmla="*/ 518317 w 931855"/>
                <a:gd name="connsiteY28" fmla="*/ 602275 h 1466100"/>
                <a:gd name="connsiteX29" fmla="*/ 532102 w 931855"/>
                <a:gd name="connsiteY29" fmla="*/ 589869 h 1466100"/>
                <a:gd name="connsiteX30" fmla="*/ 626528 w 931855"/>
                <a:gd name="connsiteY30" fmla="*/ 480279 h 1466100"/>
                <a:gd name="connsiteX31" fmla="*/ 718888 w 931855"/>
                <a:gd name="connsiteY31" fmla="*/ 415145 h 1466100"/>
                <a:gd name="connsiteX32" fmla="*/ 778852 w 931855"/>
                <a:gd name="connsiteY32" fmla="*/ 453398 h 1466100"/>
                <a:gd name="connsiteX33" fmla="*/ 781954 w 931855"/>
                <a:gd name="connsiteY33" fmla="*/ 508193 h 1466100"/>
                <a:gd name="connsiteX34" fmla="*/ 761276 w 931855"/>
                <a:gd name="connsiteY34" fmla="*/ 559887 h 1466100"/>
                <a:gd name="connsiteX35" fmla="*/ 839850 w 931855"/>
                <a:gd name="connsiteY35" fmla="*/ 538520 h 1466100"/>
                <a:gd name="connsiteX36" fmla="*/ 887753 w 931855"/>
                <a:gd name="connsiteY36" fmla="*/ 610202 h 1466100"/>
                <a:gd name="connsiteX37" fmla="*/ 870866 w 931855"/>
                <a:gd name="connsiteY37" fmla="*/ 697736 h 1466100"/>
                <a:gd name="connsiteX38" fmla="*/ 931520 w 931855"/>
                <a:gd name="connsiteY38" fmla="*/ 770451 h 1466100"/>
                <a:gd name="connsiteX39" fmla="*/ 897402 w 931855"/>
                <a:gd name="connsiteY39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506600 w 931855"/>
                <a:gd name="connsiteY27" fmla="*/ 586423 h 1466100"/>
                <a:gd name="connsiteX28" fmla="*/ 505617 w 931855"/>
                <a:gd name="connsiteY28" fmla="*/ 599735 h 1466100"/>
                <a:gd name="connsiteX29" fmla="*/ 532102 w 931855"/>
                <a:gd name="connsiteY29" fmla="*/ 589869 h 1466100"/>
                <a:gd name="connsiteX30" fmla="*/ 626528 w 931855"/>
                <a:gd name="connsiteY30" fmla="*/ 480279 h 1466100"/>
                <a:gd name="connsiteX31" fmla="*/ 718888 w 931855"/>
                <a:gd name="connsiteY31" fmla="*/ 415145 h 1466100"/>
                <a:gd name="connsiteX32" fmla="*/ 778852 w 931855"/>
                <a:gd name="connsiteY32" fmla="*/ 453398 h 1466100"/>
                <a:gd name="connsiteX33" fmla="*/ 781954 w 931855"/>
                <a:gd name="connsiteY33" fmla="*/ 508193 h 1466100"/>
                <a:gd name="connsiteX34" fmla="*/ 761276 w 931855"/>
                <a:gd name="connsiteY34" fmla="*/ 559887 h 1466100"/>
                <a:gd name="connsiteX35" fmla="*/ 839850 w 931855"/>
                <a:gd name="connsiteY35" fmla="*/ 538520 h 1466100"/>
                <a:gd name="connsiteX36" fmla="*/ 887753 w 931855"/>
                <a:gd name="connsiteY36" fmla="*/ 610202 h 1466100"/>
                <a:gd name="connsiteX37" fmla="*/ 870866 w 931855"/>
                <a:gd name="connsiteY37" fmla="*/ 697736 h 1466100"/>
                <a:gd name="connsiteX38" fmla="*/ 931520 w 931855"/>
                <a:gd name="connsiteY38" fmla="*/ 770451 h 1466100"/>
                <a:gd name="connsiteX39" fmla="*/ 897402 w 931855"/>
                <a:gd name="connsiteY39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506600 w 931855"/>
                <a:gd name="connsiteY27" fmla="*/ 586423 h 1466100"/>
                <a:gd name="connsiteX28" fmla="*/ 485297 w 931855"/>
                <a:gd name="connsiteY28" fmla="*/ 579415 h 1466100"/>
                <a:gd name="connsiteX29" fmla="*/ 532102 w 931855"/>
                <a:gd name="connsiteY29" fmla="*/ 589869 h 1466100"/>
                <a:gd name="connsiteX30" fmla="*/ 626528 w 931855"/>
                <a:gd name="connsiteY30" fmla="*/ 480279 h 1466100"/>
                <a:gd name="connsiteX31" fmla="*/ 718888 w 931855"/>
                <a:gd name="connsiteY31" fmla="*/ 415145 h 1466100"/>
                <a:gd name="connsiteX32" fmla="*/ 778852 w 931855"/>
                <a:gd name="connsiteY32" fmla="*/ 453398 h 1466100"/>
                <a:gd name="connsiteX33" fmla="*/ 781954 w 931855"/>
                <a:gd name="connsiteY33" fmla="*/ 508193 h 1466100"/>
                <a:gd name="connsiteX34" fmla="*/ 761276 w 931855"/>
                <a:gd name="connsiteY34" fmla="*/ 559887 h 1466100"/>
                <a:gd name="connsiteX35" fmla="*/ 839850 w 931855"/>
                <a:gd name="connsiteY35" fmla="*/ 538520 h 1466100"/>
                <a:gd name="connsiteX36" fmla="*/ 887753 w 931855"/>
                <a:gd name="connsiteY36" fmla="*/ 610202 h 1466100"/>
                <a:gd name="connsiteX37" fmla="*/ 870866 w 931855"/>
                <a:gd name="connsiteY37" fmla="*/ 697736 h 1466100"/>
                <a:gd name="connsiteX38" fmla="*/ 931520 w 931855"/>
                <a:gd name="connsiteY38" fmla="*/ 770451 h 1466100"/>
                <a:gd name="connsiteX39" fmla="*/ 897402 w 931855"/>
                <a:gd name="connsiteY39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506600 w 931855"/>
                <a:gd name="connsiteY27" fmla="*/ 586423 h 1466100"/>
                <a:gd name="connsiteX28" fmla="*/ 532102 w 931855"/>
                <a:gd name="connsiteY28" fmla="*/ 589869 h 1466100"/>
                <a:gd name="connsiteX29" fmla="*/ 626528 w 931855"/>
                <a:gd name="connsiteY29" fmla="*/ 48027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32102 w 931855"/>
                <a:gd name="connsiteY28" fmla="*/ 589869 h 1466100"/>
                <a:gd name="connsiteX29" fmla="*/ 626528 w 931855"/>
                <a:gd name="connsiteY29" fmla="*/ 48027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32102 w 931855"/>
                <a:gd name="connsiteY28" fmla="*/ 589869 h 1466100"/>
                <a:gd name="connsiteX29" fmla="*/ 626528 w 931855"/>
                <a:gd name="connsiteY29" fmla="*/ 48027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32102 w 931855"/>
                <a:gd name="connsiteY28" fmla="*/ 589869 h 1466100"/>
                <a:gd name="connsiteX29" fmla="*/ 626528 w 931855"/>
                <a:gd name="connsiteY29" fmla="*/ 48027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27022 w 931855"/>
                <a:gd name="connsiteY28" fmla="*/ 582249 h 1466100"/>
                <a:gd name="connsiteX29" fmla="*/ 626528 w 931855"/>
                <a:gd name="connsiteY29" fmla="*/ 48027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27022 w 931855"/>
                <a:gd name="connsiteY28" fmla="*/ 582249 h 1466100"/>
                <a:gd name="connsiteX29" fmla="*/ 618908 w 931855"/>
                <a:gd name="connsiteY29" fmla="*/ 470119 h 1466100"/>
                <a:gd name="connsiteX30" fmla="*/ 71888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27022 w 931855"/>
                <a:gd name="connsiteY28" fmla="*/ 582249 h 1466100"/>
                <a:gd name="connsiteX29" fmla="*/ 618908 w 931855"/>
                <a:gd name="connsiteY29" fmla="*/ 470119 h 1466100"/>
                <a:gd name="connsiteX30" fmla="*/ 70364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1276 w 931855"/>
                <a:gd name="connsiteY33" fmla="*/ 55988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6100"/>
                <a:gd name="connsiteX1" fmla="*/ 793671 w 931855"/>
                <a:gd name="connsiteY1" fmla="*/ 1069240 h 1466100"/>
                <a:gd name="connsiteX2" fmla="*/ 603439 w 931855"/>
                <a:gd name="connsiteY2" fmla="*/ 1334255 h 1466100"/>
                <a:gd name="connsiteX3" fmla="*/ 568632 w 931855"/>
                <a:gd name="connsiteY3" fmla="*/ 1464867 h 1466100"/>
                <a:gd name="connsiteX4" fmla="*/ 547954 w 931855"/>
                <a:gd name="connsiteY4" fmla="*/ 1460043 h 1466100"/>
                <a:gd name="connsiteX5" fmla="*/ 387015 w 931855"/>
                <a:gd name="connsiteY5" fmla="*/ 1371130 h 1466100"/>
                <a:gd name="connsiteX6" fmla="*/ 238827 w 931855"/>
                <a:gd name="connsiteY6" fmla="*/ 1317369 h 1466100"/>
                <a:gd name="connsiteX7" fmla="*/ 126136 w 931855"/>
                <a:gd name="connsiteY7" fmla="*/ 1308753 h 1466100"/>
                <a:gd name="connsiteX8" fmla="*/ 54109 w 931855"/>
                <a:gd name="connsiteY8" fmla="*/ 1173661 h 1466100"/>
                <a:gd name="connsiteX9" fmla="*/ 4 w 931855"/>
                <a:gd name="connsiteY9" fmla="*/ 913815 h 1466100"/>
                <a:gd name="connsiteX10" fmla="*/ 23438 w 931855"/>
                <a:gd name="connsiteY10" fmla="*/ 783892 h 1466100"/>
                <a:gd name="connsiteX11" fmla="*/ 51697 w 931855"/>
                <a:gd name="connsiteY11" fmla="*/ 406185 h 1466100"/>
                <a:gd name="connsiteX12" fmla="*/ 54454 w 931855"/>
                <a:gd name="connsiteY12" fmla="*/ 396191 h 1466100"/>
                <a:gd name="connsiteX13" fmla="*/ 99255 w 931855"/>
                <a:gd name="connsiteY13" fmla="*/ 389987 h 1466100"/>
                <a:gd name="connsiteX14" fmla="*/ 160943 w 931855"/>
                <a:gd name="connsiteY14" fmla="*/ 415145 h 1466100"/>
                <a:gd name="connsiteX15" fmla="*/ 191269 w 931855"/>
                <a:gd name="connsiteY15" fmla="*/ 492685 h 1466100"/>
                <a:gd name="connsiteX16" fmla="*/ 206433 w 931855"/>
                <a:gd name="connsiteY16" fmla="*/ 640873 h 1466100"/>
                <a:gd name="connsiteX17" fmla="*/ 207122 w 931855"/>
                <a:gd name="connsiteY17" fmla="*/ 710832 h 1466100"/>
                <a:gd name="connsiteX18" fmla="*/ 207811 w 931855"/>
                <a:gd name="connsiteY18" fmla="*/ 774242 h 1466100"/>
                <a:gd name="connsiteX19" fmla="*/ 246065 w 931855"/>
                <a:gd name="connsiteY19" fmla="*/ 673612 h 1466100"/>
                <a:gd name="connsiteX20" fmla="*/ 361513 w 931855"/>
                <a:gd name="connsiteY20" fmla="*/ 376547 h 1466100"/>
                <a:gd name="connsiteX21" fmla="*/ 472482 w 931855"/>
                <a:gd name="connsiteY21" fmla="*/ 93611 h 1466100"/>
                <a:gd name="connsiteX22" fmla="*/ 522452 w 931855"/>
                <a:gd name="connsiteY22" fmla="*/ 20207 h 1466100"/>
                <a:gd name="connsiteX23" fmla="*/ 573457 w 931855"/>
                <a:gd name="connsiteY23" fmla="*/ 1252 h 1466100"/>
                <a:gd name="connsiteX24" fmla="*/ 606540 w 931855"/>
                <a:gd name="connsiteY24" fmla="*/ 119458 h 1466100"/>
                <a:gd name="connsiteX25" fmla="*/ 578970 w 931855"/>
                <a:gd name="connsiteY25" fmla="*/ 237319 h 1466100"/>
                <a:gd name="connsiteX26" fmla="*/ 528656 w 931855"/>
                <a:gd name="connsiteY26" fmla="*/ 414800 h 1466100"/>
                <a:gd name="connsiteX27" fmla="*/ 491360 w 931855"/>
                <a:gd name="connsiteY27" fmla="*/ 583883 h 1466100"/>
                <a:gd name="connsiteX28" fmla="*/ 527022 w 931855"/>
                <a:gd name="connsiteY28" fmla="*/ 582249 h 1466100"/>
                <a:gd name="connsiteX29" fmla="*/ 618908 w 931855"/>
                <a:gd name="connsiteY29" fmla="*/ 470119 h 1466100"/>
                <a:gd name="connsiteX30" fmla="*/ 703648 w 931855"/>
                <a:gd name="connsiteY30" fmla="*/ 415145 h 1466100"/>
                <a:gd name="connsiteX31" fmla="*/ 778852 w 931855"/>
                <a:gd name="connsiteY31" fmla="*/ 453398 h 1466100"/>
                <a:gd name="connsiteX32" fmla="*/ 781954 w 931855"/>
                <a:gd name="connsiteY32" fmla="*/ 508193 h 1466100"/>
                <a:gd name="connsiteX33" fmla="*/ 763816 w 931855"/>
                <a:gd name="connsiteY33" fmla="*/ 564967 h 1466100"/>
                <a:gd name="connsiteX34" fmla="*/ 839850 w 931855"/>
                <a:gd name="connsiteY34" fmla="*/ 538520 h 1466100"/>
                <a:gd name="connsiteX35" fmla="*/ 887753 w 931855"/>
                <a:gd name="connsiteY35" fmla="*/ 610202 h 1466100"/>
                <a:gd name="connsiteX36" fmla="*/ 870866 w 931855"/>
                <a:gd name="connsiteY36" fmla="*/ 697736 h 1466100"/>
                <a:gd name="connsiteX37" fmla="*/ 931520 w 931855"/>
                <a:gd name="connsiteY37" fmla="*/ 770451 h 1466100"/>
                <a:gd name="connsiteX38" fmla="*/ 897402 w 931855"/>
                <a:gd name="connsiteY38" fmla="*/ 873838 h 1466100"/>
                <a:gd name="connsiteX0" fmla="*/ 897402 w 931855"/>
                <a:gd name="connsiteY0" fmla="*/ 873838 h 1467365"/>
                <a:gd name="connsiteX1" fmla="*/ 793671 w 931855"/>
                <a:gd name="connsiteY1" fmla="*/ 1069240 h 1467365"/>
                <a:gd name="connsiteX2" fmla="*/ 603439 w 931855"/>
                <a:gd name="connsiteY2" fmla="*/ 1334255 h 1467365"/>
                <a:gd name="connsiteX3" fmla="*/ 583872 w 931855"/>
                <a:gd name="connsiteY3" fmla="*/ 1459787 h 1467365"/>
                <a:gd name="connsiteX4" fmla="*/ 547954 w 931855"/>
                <a:gd name="connsiteY4" fmla="*/ 1460043 h 1467365"/>
                <a:gd name="connsiteX5" fmla="*/ 387015 w 931855"/>
                <a:gd name="connsiteY5" fmla="*/ 1371130 h 1467365"/>
                <a:gd name="connsiteX6" fmla="*/ 238827 w 931855"/>
                <a:gd name="connsiteY6" fmla="*/ 1317369 h 1467365"/>
                <a:gd name="connsiteX7" fmla="*/ 126136 w 931855"/>
                <a:gd name="connsiteY7" fmla="*/ 1308753 h 1467365"/>
                <a:gd name="connsiteX8" fmla="*/ 54109 w 931855"/>
                <a:gd name="connsiteY8" fmla="*/ 1173661 h 1467365"/>
                <a:gd name="connsiteX9" fmla="*/ 4 w 931855"/>
                <a:gd name="connsiteY9" fmla="*/ 913815 h 1467365"/>
                <a:gd name="connsiteX10" fmla="*/ 23438 w 931855"/>
                <a:gd name="connsiteY10" fmla="*/ 783892 h 1467365"/>
                <a:gd name="connsiteX11" fmla="*/ 51697 w 931855"/>
                <a:gd name="connsiteY11" fmla="*/ 406185 h 1467365"/>
                <a:gd name="connsiteX12" fmla="*/ 54454 w 931855"/>
                <a:gd name="connsiteY12" fmla="*/ 396191 h 1467365"/>
                <a:gd name="connsiteX13" fmla="*/ 99255 w 931855"/>
                <a:gd name="connsiteY13" fmla="*/ 389987 h 1467365"/>
                <a:gd name="connsiteX14" fmla="*/ 160943 w 931855"/>
                <a:gd name="connsiteY14" fmla="*/ 415145 h 1467365"/>
                <a:gd name="connsiteX15" fmla="*/ 191269 w 931855"/>
                <a:gd name="connsiteY15" fmla="*/ 492685 h 1467365"/>
                <a:gd name="connsiteX16" fmla="*/ 206433 w 931855"/>
                <a:gd name="connsiteY16" fmla="*/ 640873 h 1467365"/>
                <a:gd name="connsiteX17" fmla="*/ 207122 w 931855"/>
                <a:gd name="connsiteY17" fmla="*/ 710832 h 1467365"/>
                <a:gd name="connsiteX18" fmla="*/ 207811 w 931855"/>
                <a:gd name="connsiteY18" fmla="*/ 774242 h 1467365"/>
                <a:gd name="connsiteX19" fmla="*/ 246065 w 931855"/>
                <a:gd name="connsiteY19" fmla="*/ 673612 h 1467365"/>
                <a:gd name="connsiteX20" fmla="*/ 361513 w 931855"/>
                <a:gd name="connsiteY20" fmla="*/ 376547 h 1467365"/>
                <a:gd name="connsiteX21" fmla="*/ 472482 w 931855"/>
                <a:gd name="connsiteY21" fmla="*/ 93611 h 1467365"/>
                <a:gd name="connsiteX22" fmla="*/ 522452 w 931855"/>
                <a:gd name="connsiteY22" fmla="*/ 20207 h 1467365"/>
                <a:gd name="connsiteX23" fmla="*/ 573457 w 931855"/>
                <a:gd name="connsiteY23" fmla="*/ 1252 h 1467365"/>
                <a:gd name="connsiteX24" fmla="*/ 606540 w 931855"/>
                <a:gd name="connsiteY24" fmla="*/ 119458 h 1467365"/>
                <a:gd name="connsiteX25" fmla="*/ 578970 w 931855"/>
                <a:gd name="connsiteY25" fmla="*/ 237319 h 1467365"/>
                <a:gd name="connsiteX26" fmla="*/ 528656 w 931855"/>
                <a:gd name="connsiteY26" fmla="*/ 414800 h 1467365"/>
                <a:gd name="connsiteX27" fmla="*/ 491360 w 931855"/>
                <a:gd name="connsiteY27" fmla="*/ 583883 h 1467365"/>
                <a:gd name="connsiteX28" fmla="*/ 527022 w 931855"/>
                <a:gd name="connsiteY28" fmla="*/ 582249 h 1467365"/>
                <a:gd name="connsiteX29" fmla="*/ 618908 w 931855"/>
                <a:gd name="connsiteY29" fmla="*/ 470119 h 1467365"/>
                <a:gd name="connsiteX30" fmla="*/ 703648 w 931855"/>
                <a:gd name="connsiteY30" fmla="*/ 415145 h 1467365"/>
                <a:gd name="connsiteX31" fmla="*/ 778852 w 931855"/>
                <a:gd name="connsiteY31" fmla="*/ 453398 h 1467365"/>
                <a:gd name="connsiteX32" fmla="*/ 781954 w 931855"/>
                <a:gd name="connsiteY32" fmla="*/ 508193 h 1467365"/>
                <a:gd name="connsiteX33" fmla="*/ 763816 w 931855"/>
                <a:gd name="connsiteY33" fmla="*/ 564967 h 1467365"/>
                <a:gd name="connsiteX34" fmla="*/ 839850 w 931855"/>
                <a:gd name="connsiteY34" fmla="*/ 538520 h 1467365"/>
                <a:gd name="connsiteX35" fmla="*/ 887753 w 931855"/>
                <a:gd name="connsiteY35" fmla="*/ 610202 h 1467365"/>
                <a:gd name="connsiteX36" fmla="*/ 870866 w 931855"/>
                <a:gd name="connsiteY36" fmla="*/ 697736 h 1467365"/>
                <a:gd name="connsiteX37" fmla="*/ 931520 w 931855"/>
                <a:gd name="connsiteY37" fmla="*/ 770451 h 1467365"/>
                <a:gd name="connsiteX38" fmla="*/ 897402 w 931855"/>
                <a:gd name="connsiteY38" fmla="*/ 873838 h 1467365"/>
                <a:gd name="connsiteX0" fmla="*/ 897402 w 931855"/>
                <a:gd name="connsiteY0" fmla="*/ 873838 h 1467365"/>
                <a:gd name="connsiteX1" fmla="*/ 793671 w 931855"/>
                <a:gd name="connsiteY1" fmla="*/ 1069240 h 1467365"/>
                <a:gd name="connsiteX2" fmla="*/ 603439 w 931855"/>
                <a:gd name="connsiteY2" fmla="*/ 1334255 h 1467365"/>
                <a:gd name="connsiteX3" fmla="*/ 583872 w 931855"/>
                <a:gd name="connsiteY3" fmla="*/ 1459787 h 1467365"/>
                <a:gd name="connsiteX4" fmla="*/ 547954 w 931855"/>
                <a:gd name="connsiteY4" fmla="*/ 1460043 h 1467365"/>
                <a:gd name="connsiteX5" fmla="*/ 387015 w 931855"/>
                <a:gd name="connsiteY5" fmla="*/ 1371130 h 1467365"/>
                <a:gd name="connsiteX6" fmla="*/ 238827 w 931855"/>
                <a:gd name="connsiteY6" fmla="*/ 1317369 h 1467365"/>
                <a:gd name="connsiteX7" fmla="*/ 126136 w 931855"/>
                <a:gd name="connsiteY7" fmla="*/ 1308753 h 1467365"/>
                <a:gd name="connsiteX8" fmla="*/ 54109 w 931855"/>
                <a:gd name="connsiteY8" fmla="*/ 1173661 h 1467365"/>
                <a:gd name="connsiteX9" fmla="*/ 4 w 931855"/>
                <a:gd name="connsiteY9" fmla="*/ 913815 h 1467365"/>
                <a:gd name="connsiteX10" fmla="*/ 23438 w 931855"/>
                <a:gd name="connsiteY10" fmla="*/ 783892 h 1467365"/>
                <a:gd name="connsiteX11" fmla="*/ 51697 w 931855"/>
                <a:gd name="connsiteY11" fmla="*/ 406185 h 1467365"/>
                <a:gd name="connsiteX12" fmla="*/ 54454 w 931855"/>
                <a:gd name="connsiteY12" fmla="*/ 396191 h 1467365"/>
                <a:gd name="connsiteX13" fmla="*/ 99255 w 931855"/>
                <a:gd name="connsiteY13" fmla="*/ 389987 h 1467365"/>
                <a:gd name="connsiteX14" fmla="*/ 160943 w 931855"/>
                <a:gd name="connsiteY14" fmla="*/ 415145 h 1467365"/>
                <a:gd name="connsiteX15" fmla="*/ 191269 w 931855"/>
                <a:gd name="connsiteY15" fmla="*/ 492685 h 1467365"/>
                <a:gd name="connsiteX16" fmla="*/ 206433 w 931855"/>
                <a:gd name="connsiteY16" fmla="*/ 640873 h 1467365"/>
                <a:gd name="connsiteX17" fmla="*/ 207122 w 931855"/>
                <a:gd name="connsiteY17" fmla="*/ 710832 h 1467365"/>
                <a:gd name="connsiteX18" fmla="*/ 207811 w 931855"/>
                <a:gd name="connsiteY18" fmla="*/ 774242 h 1467365"/>
                <a:gd name="connsiteX19" fmla="*/ 246065 w 931855"/>
                <a:gd name="connsiteY19" fmla="*/ 673612 h 1467365"/>
                <a:gd name="connsiteX20" fmla="*/ 361513 w 931855"/>
                <a:gd name="connsiteY20" fmla="*/ 376547 h 1467365"/>
                <a:gd name="connsiteX21" fmla="*/ 472482 w 931855"/>
                <a:gd name="connsiteY21" fmla="*/ 93611 h 1467365"/>
                <a:gd name="connsiteX22" fmla="*/ 522452 w 931855"/>
                <a:gd name="connsiteY22" fmla="*/ 20207 h 1467365"/>
                <a:gd name="connsiteX23" fmla="*/ 573457 w 931855"/>
                <a:gd name="connsiteY23" fmla="*/ 1252 h 1467365"/>
                <a:gd name="connsiteX24" fmla="*/ 606540 w 931855"/>
                <a:gd name="connsiteY24" fmla="*/ 119458 h 1467365"/>
                <a:gd name="connsiteX25" fmla="*/ 578970 w 931855"/>
                <a:gd name="connsiteY25" fmla="*/ 237319 h 1467365"/>
                <a:gd name="connsiteX26" fmla="*/ 528656 w 931855"/>
                <a:gd name="connsiteY26" fmla="*/ 414800 h 1467365"/>
                <a:gd name="connsiteX27" fmla="*/ 491360 w 931855"/>
                <a:gd name="connsiteY27" fmla="*/ 583883 h 1467365"/>
                <a:gd name="connsiteX28" fmla="*/ 527022 w 931855"/>
                <a:gd name="connsiteY28" fmla="*/ 582249 h 1467365"/>
                <a:gd name="connsiteX29" fmla="*/ 618908 w 931855"/>
                <a:gd name="connsiteY29" fmla="*/ 470119 h 1467365"/>
                <a:gd name="connsiteX30" fmla="*/ 703648 w 931855"/>
                <a:gd name="connsiteY30" fmla="*/ 415145 h 1467365"/>
                <a:gd name="connsiteX31" fmla="*/ 778852 w 931855"/>
                <a:gd name="connsiteY31" fmla="*/ 453398 h 1467365"/>
                <a:gd name="connsiteX32" fmla="*/ 781954 w 931855"/>
                <a:gd name="connsiteY32" fmla="*/ 508193 h 1467365"/>
                <a:gd name="connsiteX33" fmla="*/ 763816 w 931855"/>
                <a:gd name="connsiteY33" fmla="*/ 564967 h 1467365"/>
                <a:gd name="connsiteX34" fmla="*/ 839850 w 931855"/>
                <a:gd name="connsiteY34" fmla="*/ 538520 h 1467365"/>
                <a:gd name="connsiteX35" fmla="*/ 887753 w 931855"/>
                <a:gd name="connsiteY35" fmla="*/ 610202 h 1467365"/>
                <a:gd name="connsiteX36" fmla="*/ 870866 w 931855"/>
                <a:gd name="connsiteY36" fmla="*/ 697736 h 1467365"/>
                <a:gd name="connsiteX37" fmla="*/ 931520 w 931855"/>
                <a:gd name="connsiteY37" fmla="*/ 770451 h 1467365"/>
                <a:gd name="connsiteX38" fmla="*/ 897402 w 931855"/>
                <a:gd name="connsiteY38" fmla="*/ 873838 h 1467365"/>
                <a:gd name="connsiteX0" fmla="*/ 897402 w 931855"/>
                <a:gd name="connsiteY0" fmla="*/ 873838 h 1467365"/>
                <a:gd name="connsiteX1" fmla="*/ 793671 w 931855"/>
                <a:gd name="connsiteY1" fmla="*/ 1069240 h 1467365"/>
                <a:gd name="connsiteX2" fmla="*/ 603439 w 931855"/>
                <a:gd name="connsiteY2" fmla="*/ 1334255 h 1467365"/>
                <a:gd name="connsiteX3" fmla="*/ 583872 w 931855"/>
                <a:gd name="connsiteY3" fmla="*/ 1459787 h 1467365"/>
                <a:gd name="connsiteX4" fmla="*/ 547954 w 931855"/>
                <a:gd name="connsiteY4" fmla="*/ 1460043 h 1467365"/>
                <a:gd name="connsiteX5" fmla="*/ 387015 w 931855"/>
                <a:gd name="connsiteY5" fmla="*/ 1371130 h 1467365"/>
                <a:gd name="connsiteX6" fmla="*/ 238827 w 931855"/>
                <a:gd name="connsiteY6" fmla="*/ 1317369 h 1467365"/>
                <a:gd name="connsiteX7" fmla="*/ 126136 w 931855"/>
                <a:gd name="connsiteY7" fmla="*/ 1308753 h 1467365"/>
                <a:gd name="connsiteX8" fmla="*/ 54109 w 931855"/>
                <a:gd name="connsiteY8" fmla="*/ 1173661 h 1467365"/>
                <a:gd name="connsiteX9" fmla="*/ 4 w 931855"/>
                <a:gd name="connsiteY9" fmla="*/ 913815 h 1467365"/>
                <a:gd name="connsiteX10" fmla="*/ 23438 w 931855"/>
                <a:gd name="connsiteY10" fmla="*/ 783892 h 1467365"/>
                <a:gd name="connsiteX11" fmla="*/ 51697 w 931855"/>
                <a:gd name="connsiteY11" fmla="*/ 406185 h 1467365"/>
                <a:gd name="connsiteX12" fmla="*/ 54454 w 931855"/>
                <a:gd name="connsiteY12" fmla="*/ 396191 h 1467365"/>
                <a:gd name="connsiteX13" fmla="*/ 99255 w 931855"/>
                <a:gd name="connsiteY13" fmla="*/ 389987 h 1467365"/>
                <a:gd name="connsiteX14" fmla="*/ 160943 w 931855"/>
                <a:gd name="connsiteY14" fmla="*/ 415145 h 1467365"/>
                <a:gd name="connsiteX15" fmla="*/ 191269 w 931855"/>
                <a:gd name="connsiteY15" fmla="*/ 492685 h 1467365"/>
                <a:gd name="connsiteX16" fmla="*/ 206433 w 931855"/>
                <a:gd name="connsiteY16" fmla="*/ 640873 h 1467365"/>
                <a:gd name="connsiteX17" fmla="*/ 207122 w 931855"/>
                <a:gd name="connsiteY17" fmla="*/ 710832 h 1467365"/>
                <a:gd name="connsiteX18" fmla="*/ 207811 w 931855"/>
                <a:gd name="connsiteY18" fmla="*/ 774242 h 1467365"/>
                <a:gd name="connsiteX19" fmla="*/ 246065 w 931855"/>
                <a:gd name="connsiteY19" fmla="*/ 673612 h 1467365"/>
                <a:gd name="connsiteX20" fmla="*/ 361513 w 931855"/>
                <a:gd name="connsiteY20" fmla="*/ 376547 h 1467365"/>
                <a:gd name="connsiteX21" fmla="*/ 472482 w 931855"/>
                <a:gd name="connsiteY21" fmla="*/ 93611 h 1467365"/>
                <a:gd name="connsiteX22" fmla="*/ 522452 w 931855"/>
                <a:gd name="connsiteY22" fmla="*/ 20207 h 1467365"/>
                <a:gd name="connsiteX23" fmla="*/ 573457 w 931855"/>
                <a:gd name="connsiteY23" fmla="*/ 1252 h 1467365"/>
                <a:gd name="connsiteX24" fmla="*/ 606540 w 931855"/>
                <a:gd name="connsiteY24" fmla="*/ 119458 h 1467365"/>
                <a:gd name="connsiteX25" fmla="*/ 578970 w 931855"/>
                <a:gd name="connsiteY25" fmla="*/ 237319 h 1467365"/>
                <a:gd name="connsiteX26" fmla="*/ 528656 w 931855"/>
                <a:gd name="connsiteY26" fmla="*/ 414800 h 1467365"/>
                <a:gd name="connsiteX27" fmla="*/ 491360 w 931855"/>
                <a:gd name="connsiteY27" fmla="*/ 583883 h 1467365"/>
                <a:gd name="connsiteX28" fmla="*/ 527022 w 931855"/>
                <a:gd name="connsiteY28" fmla="*/ 582249 h 1467365"/>
                <a:gd name="connsiteX29" fmla="*/ 618908 w 931855"/>
                <a:gd name="connsiteY29" fmla="*/ 470119 h 1467365"/>
                <a:gd name="connsiteX30" fmla="*/ 703648 w 931855"/>
                <a:gd name="connsiteY30" fmla="*/ 415145 h 1467365"/>
                <a:gd name="connsiteX31" fmla="*/ 778852 w 931855"/>
                <a:gd name="connsiteY31" fmla="*/ 453398 h 1467365"/>
                <a:gd name="connsiteX32" fmla="*/ 781954 w 931855"/>
                <a:gd name="connsiteY32" fmla="*/ 508193 h 1467365"/>
                <a:gd name="connsiteX33" fmla="*/ 763816 w 931855"/>
                <a:gd name="connsiteY33" fmla="*/ 564967 h 1467365"/>
                <a:gd name="connsiteX34" fmla="*/ 839850 w 931855"/>
                <a:gd name="connsiteY34" fmla="*/ 538520 h 1467365"/>
                <a:gd name="connsiteX35" fmla="*/ 887753 w 931855"/>
                <a:gd name="connsiteY35" fmla="*/ 610202 h 1467365"/>
                <a:gd name="connsiteX36" fmla="*/ 870866 w 931855"/>
                <a:gd name="connsiteY36" fmla="*/ 697736 h 1467365"/>
                <a:gd name="connsiteX37" fmla="*/ 931520 w 931855"/>
                <a:gd name="connsiteY37" fmla="*/ 770451 h 1467365"/>
                <a:gd name="connsiteX38" fmla="*/ 897402 w 931855"/>
                <a:gd name="connsiteY38" fmla="*/ 873838 h 146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1855" h="1467365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33849" y="1266914"/>
                    <a:pt x="603439" y="1334255"/>
                  </a:cubicBezTo>
                  <a:cubicBezTo>
                    <a:pt x="578633" y="1389186"/>
                    <a:pt x="615488" y="1417590"/>
                    <a:pt x="583872" y="1459787"/>
                  </a:cubicBezTo>
                  <a:cubicBezTo>
                    <a:pt x="575601" y="1463234"/>
                    <a:pt x="580764" y="1474819"/>
                    <a:pt x="547954" y="1460043"/>
                  </a:cubicBezTo>
                  <a:cubicBezTo>
                    <a:pt x="515144" y="1445267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951" y="188095"/>
                    <a:pt x="578970" y="237319"/>
                  </a:cubicBezTo>
                  <a:cubicBezTo>
                    <a:pt x="565989" y="286543"/>
                    <a:pt x="543819" y="355525"/>
                    <a:pt x="528656" y="414800"/>
                  </a:cubicBezTo>
                  <a:cubicBezTo>
                    <a:pt x="516249" y="463048"/>
                    <a:pt x="496899" y="511397"/>
                    <a:pt x="491360" y="583883"/>
                  </a:cubicBezTo>
                  <a:cubicBezTo>
                    <a:pt x="484314" y="620681"/>
                    <a:pt x="505764" y="601210"/>
                    <a:pt x="527022" y="582249"/>
                  </a:cubicBezTo>
                  <a:cubicBezTo>
                    <a:pt x="548280" y="563288"/>
                    <a:pt x="589470" y="497970"/>
                    <a:pt x="618908" y="470119"/>
                  </a:cubicBezTo>
                  <a:cubicBezTo>
                    <a:pt x="648346" y="442268"/>
                    <a:pt x="676991" y="417932"/>
                    <a:pt x="703648" y="415145"/>
                  </a:cubicBezTo>
                  <a:cubicBezTo>
                    <a:pt x="730305" y="412358"/>
                    <a:pt x="765801" y="437890"/>
                    <a:pt x="778852" y="453398"/>
                  </a:cubicBezTo>
                  <a:cubicBezTo>
                    <a:pt x="791903" y="468906"/>
                    <a:pt x="786089" y="489928"/>
                    <a:pt x="781954" y="508193"/>
                  </a:cubicBezTo>
                  <a:cubicBezTo>
                    <a:pt x="777818" y="526114"/>
                    <a:pt x="772087" y="548080"/>
                    <a:pt x="763816" y="564967"/>
                  </a:cubicBezTo>
                  <a:cubicBezTo>
                    <a:pt x="776567" y="538431"/>
                    <a:pt x="819194" y="530981"/>
                    <a:pt x="839850" y="538520"/>
                  </a:cubicBezTo>
                  <a:cubicBezTo>
                    <a:pt x="860506" y="546059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CEA2310-B0E7-4297-93A9-11ED87A6A7FC}"/>
                </a:ext>
              </a:extLst>
            </p:cNvPr>
            <p:cNvSpPr/>
            <p:nvPr/>
          </p:nvSpPr>
          <p:spPr>
            <a:xfrm rot="732520">
              <a:off x="1413359" y="5093674"/>
              <a:ext cx="644608" cy="410520"/>
            </a:xfrm>
            <a:custGeom>
              <a:avLst/>
              <a:gdLst>
                <a:gd name="connsiteX0" fmla="*/ 0 w 559412"/>
                <a:gd name="connsiteY0" fmla="*/ 0 h 351089"/>
                <a:gd name="connsiteX1" fmla="*/ 559412 w 559412"/>
                <a:gd name="connsiteY1" fmla="*/ 0 h 351089"/>
                <a:gd name="connsiteX2" fmla="*/ 559412 w 559412"/>
                <a:gd name="connsiteY2" fmla="*/ 351089 h 351089"/>
                <a:gd name="connsiteX3" fmla="*/ 0 w 559412"/>
                <a:gd name="connsiteY3" fmla="*/ 351089 h 351089"/>
                <a:gd name="connsiteX4" fmla="*/ 0 w 559412"/>
                <a:gd name="connsiteY4" fmla="*/ 0 h 351089"/>
                <a:gd name="connsiteX0" fmla="*/ 0 w 559412"/>
                <a:gd name="connsiteY0" fmla="*/ 0 h 351089"/>
                <a:gd name="connsiteX1" fmla="*/ 559412 w 559412"/>
                <a:gd name="connsiteY1" fmla="*/ 0 h 351089"/>
                <a:gd name="connsiteX2" fmla="*/ 559412 w 559412"/>
                <a:gd name="connsiteY2" fmla="*/ 351089 h 351089"/>
                <a:gd name="connsiteX3" fmla="*/ 0 w 559412"/>
                <a:gd name="connsiteY3" fmla="*/ 351089 h 351089"/>
                <a:gd name="connsiteX4" fmla="*/ 0 w 559412"/>
                <a:gd name="connsiteY4" fmla="*/ 0 h 351089"/>
                <a:gd name="connsiteX0" fmla="*/ 0 w 560341"/>
                <a:gd name="connsiteY0" fmla="*/ 67769 h 351089"/>
                <a:gd name="connsiteX1" fmla="*/ 560341 w 560341"/>
                <a:gd name="connsiteY1" fmla="*/ 0 h 351089"/>
                <a:gd name="connsiteX2" fmla="*/ 560341 w 560341"/>
                <a:gd name="connsiteY2" fmla="*/ 351089 h 351089"/>
                <a:gd name="connsiteX3" fmla="*/ 929 w 560341"/>
                <a:gd name="connsiteY3" fmla="*/ 351089 h 351089"/>
                <a:gd name="connsiteX4" fmla="*/ 0 w 560341"/>
                <a:gd name="connsiteY4" fmla="*/ 67769 h 351089"/>
                <a:gd name="connsiteX0" fmla="*/ 0 w 560413"/>
                <a:gd name="connsiteY0" fmla="*/ 31402 h 351089"/>
                <a:gd name="connsiteX1" fmla="*/ 560413 w 560413"/>
                <a:gd name="connsiteY1" fmla="*/ 0 h 351089"/>
                <a:gd name="connsiteX2" fmla="*/ 560413 w 560413"/>
                <a:gd name="connsiteY2" fmla="*/ 351089 h 351089"/>
                <a:gd name="connsiteX3" fmla="*/ 1001 w 560413"/>
                <a:gd name="connsiteY3" fmla="*/ 351089 h 351089"/>
                <a:gd name="connsiteX4" fmla="*/ 0 w 560413"/>
                <a:gd name="connsiteY4" fmla="*/ 31402 h 351089"/>
                <a:gd name="connsiteX0" fmla="*/ 0 w 564173"/>
                <a:gd name="connsiteY0" fmla="*/ 14024 h 351089"/>
                <a:gd name="connsiteX1" fmla="*/ 564173 w 564173"/>
                <a:gd name="connsiteY1" fmla="*/ 0 h 351089"/>
                <a:gd name="connsiteX2" fmla="*/ 564173 w 564173"/>
                <a:gd name="connsiteY2" fmla="*/ 351089 h 351089"/>
                <a:gd name="connsiteX3" fmla="*/ 4761 w 564173"/>
                <a:gd name="connsiteY3" fmla="*/ 351089 h 351089"/>
                <a:gd name="connsiteX4" fmla="*/ 0 w 564173"/>
                <a:gd name="connsiteY4" fmla="*/ 14024 h 351089"/>
                <a:gd name="connsiteX0" fmla="*/ 0 w 564173"/>
                <a:gd name="connsiteY0" fmla="*/ 14024 h 351089"/>
                <a:gd name="connsiteX1" fmla="*/ 564173 w 564173"/>
                <a:gd name="connsiteY1" fmla="*/ 0 h 351089"/>
                <a:gd name="connsiteX2" fmla="*/ 564173 w 564173"/>
                <a:gd name="connsiteY2" fmla="*/ 351089 h 351089"/>
                <a:gd name="connsiteX3" fmla="*/ 4761 w 564173"/>
                <a:gd name="connsiteY3" fmla="*/ 351089 h 351089"/>
                <a:gd name="connsiteX4" fmla="*/ 0 w 564173"/>
                <a:gd name="connsiteY4" fmla="*/ 14024 h 351089"/>
                <a:gd name="connsiteX0" fmla="*/ 2174 w 559437"/>
                <a:gd name="connsiteY0" fmla="*/ 9930 h 351089"/>
                <a:gd name="connsiteX1" fmla="*/ 559437 w 559437"/>
                <a:gd name="connsiteY1" fmla="*/ 0 h 351089"/>
                <a:gd name="connsiteX2" fmla="*/ 559437 w 559437"/>
                <a:gd name="connsiteY2" fmla="*/ 351089 h 351089"/>
                <a:gd name="connsiteX3" fmla="*/ 25 w 559437"/>
                <a:gd name="connsiteY3" fmla="*/ 351089 h 351089"/>
                <a:gd name="connsiteX4" fmla="*/ 2174 w 559437"/>
                <a:gd name="connsiteY4" fmla="*/ 9930 h 351089"/>
                <a:gd name="connsiteX0" fmla="*/ 2174 w 559437"/>
                <a:gd name="connsiteY0" fmla="*/ 26146 h 367305"/>
                <a:gd name="connsiteX1" fmla="*/ 289161 w 559437"/>
                <a:gd name="connsiteY1" fmla="*/ 55376 h 367305"/>
                <a:gd name="connsiteX2" fmla="*/ 559437 w 559437"/>
                <a:gd name="connsiteY2" fmla="*/ 16216 h 367305"/>
                <a:gd name="connsiteX3" fmla="*/ 559437 w 559437"/>
                <a:gd name="connsiteY3" fmla="*/ 367305 h 367305"/>
                <a:gd name="connsiteX4" fmla="*/ 25 w 559437"/>
                <a:gd name="connsiteY4" fmla="*/ 367305 h 367305"/>
                <a:gd name="connsiteX5" fmla="*/ 2174 w 559437"/>
                <a:gd name="connsiteY5" fmla="*/ 26146 h 367305"/>
                <a:gd name="connsiteX0" fmla="*/ 2174 w 559437"/>
                <a:gd name="connsiteY0" fmla="*/ 29504 h 370663"/>
                <a:gd name="connsiteX1" fmla="*/ 209110 w 559437"/>
                <a:gd name="connsiteY1" fmla="*/ 37072 h 370663"/>
                <a:gd name="connsiteX2" fmla="*/ 559437 w 559437"/>
                <a:gd name="connsiteY2" fmla="*/ 19574 h 370663"/>
                <a:gd name="connsiteX3" fmla="*/ 559437 w 559437"/>
                <a:gd name="connsiteY3" fmla="*/ 370663 h 370663"/>
                <a:gd name="connsiteX4" fmla="*/ 25 w 559437"/>
                <a:gd name="connsiteY4" fmla="*/ 370663 h 370663"/>
                <a:gd name="connsiteX5" fmla="*/ 2174 w 559437"/>
                <a:gd name="connsiteY5" fmla="*/ 29504 h 370663"/>
                <a:gd name="connsiteX0" fmla="*/ 2174 w 559437"/>
                <a:gd name="connsiteY0" fmla="*/ 29504 h 370663"/>
                <a:gd name="connsiteX1" fmla="*/ 209110 w 559437"/>
                <a:gd name="connsiteY1" fmla="*/ 37072 h 370663"/>
                <a:gd name="connsiteX2" fmla="*/ 559437 w 559437"/>
                <a:gd name="connsiteY2" fmla="*/ 19574 h 370663"/>
                <a:gd name="connsiteX3" fmla="*/ 559437 w 559437"/>
                <a:gd name="connsiteY3" fmla="*/ 370663 h 370663"/>
                <a:gd name="connsiteX4" fmla="*/ 25 w 559437"/>
                <a:gd name="connsiteY4" fmla="*/ 370663 h 370663"/>
                <a:gd name="connsiteX5" fmla="*/ 2174 w 559437"/>
                <a:gd name="connsiteY5" fmla="*/ 29504 h 370663"/>
                <a:gd name="connsiteX0" fmla="*/ 2174 w 559437"/>
                <a:gd name="connsiteY0" fmla="*/ 29504 h 370663"/>
                <a:gd name="connsiteX1" fmla="*/ 209110 w 559437"/>
                <a:gd name="connsiteY1" fmla="*/ 37072 h 370663"/>
                <a:gd name="connsiteX2" fmla="*/ 559437 w 559437"/>
                <a:gd name="connsiteY2" fmla="*/ 19574 h 370663"/>
                <a:gd name="connsiteX3" fmla="*/ 559437 w 559437"/>
                <a:gd name="connsiteY3" fmla="*/ 370663 h 370663"/>
                <a:gd name="connsiteX4" fmla="*/ 25 w 559437"/>
                <a:gd name="connsiteY4" fmla="*/ 370663 h 370663"/>
                <a:gd name="connsiteX5" fmla="*/ 2174 w 559437"/>
                <a:gd name="connsiteY5" fmla="*/ 29504 h 370663"/>
                <a:gd name="connsiteX0" fmla="*/ 2174 w 559437"/>
                <a:gd name="connsiteY0" fmla="*/ 29504 h 370663"/>
                <a:gd name="connsiteX1" fmla="*/ 209110 w 559437"/>
                <a:gd name="connsiteY1" fmla="*/ 37072 h 370663"/>
                <a:gd name="connsiteX2" fmla="*/ 559437 w 559437"/>
                <a:gd name="connsiteY2" fmla="*/ 19574 h 370663"/>
                <a:gd name="connsiteX3" fmla="*/ 559437 w 559437"/>
                <a:gd name="connsiteY3" fmla="*/ 370663 h 370663"/>
                <a:gd name="connsiteX4" fmla="*/ 25 w 559437"/>
                <a:gd name="connsiteY4" fmla="*/ 370663 h 370663"/>
                <a:gd name="connsiteX5" fmla="*/ 2174 w 559437"/>
                <a:gd name="connsiteY5" fmla="*/ 29504 h 370663"/>
                <a:gd name="connsiteX0" fmla="*/ 2174 w 559437"/>
                <a:gd name="connsiteY0" fmla="*/ 22540 h 363699"/>
                <a:gd name="connsiteX1" fmla="*/ 218982 w 559437"/>
                <a:gd name="connsiteY1" fmla="*/ 87744 h 363699"/>
                <a:gd name="connsiteX2" fmla="*/ 559437 w 559437"/>
                <a:gd name="connsiteY2" fmla="*/ 12610 h 363699"/>
                <a:gd name="connsiteX3" fmla="*/ 559437 w 559437"/>
                <a:gd name="connsiteY3" fmla="*/ 363699 h 363699"/>
                <a:gd name="connsiteX4" fmla="*/ 25 w 559437"/>
                <a:gd name="connsiteY4" fmla="*/ 363699 h 363699"/>
                <a:gd name="connsiteX5" fmla="*/ 2174 w 559437"/>
                <a:gd name="connsiteY5" fmla="*/ 22540 h 363699"/>
                <a:gd name="connsiteX0" fmla="*/ 2174 w 559437"/>
                <a:gd name="connsiteY0" fmla="*/ 30044 h 371203"/>
                <a:gd name="connsiteX1" fmla="*/ 198103 w 559437"/>
                <a:gd name="connsiteY1" fmla="*/ 34796 h 371203"/>
                <a:gd name="connsiteX2" fmla="*/ 559437 w 559437"/>
                <a:gd name="connsiteY2" fmla="*/ 20114 h 371203"/>
                <a:gd name="connsiteX3" fmla="*/ 559437 w 559437"/>
                <a:gd name="connsiteY3" fmla="*/ 371203 h 371203"/>
                <a:gd name="connsiteX4" fmla="*/ 25 w 559437"/>
                <a:gd name="connsiteY4" fmla="*/ 371203 h 371203"/>
                <a:gd name="connsiteX5" fmla="*/ 2174 w 559437"/>
                <a:gd name="connsiteY5" fmla="*/ 30044 h 371203"/>
                <a:gd name="connsiteX0" fmla="*/ 2174 w 559437"/>
                <a:gd name="connsiteY0" fmla="*/ 30044 h 371203"/>
                <a:gd name="connsiteX1" fmla="*/ 198103 w 559437"/>
                <a:gd name="connsiteY1" fmla="*/ 34796 h 371203"/>
                <a:gd name="connsiteX2" fmla="*/ 559437 w 559437"/>
                <a:gd name="connsiteY2" fmla="*/ 20114 h 371203"/>
                <a:gd name="connsiteX3" fmla="*/ 559437 w 559437"/>
                <a:gd name="connsiteY3" fmla="*/ 371203 h 371203"/>
                <a:gd name="connsiteX4" fmla="*/ 25 w 559437"/>
                <a:gd name="connsiteY4" fmla="*/ 371203 h 371203"/>
                <a:gd name="connsiteX5" fmla="*/ 2174 w 559437"/>
                <a:gd name="connsiteY5" fmla="*/ 30044 h 371203"/>
                <a:gd name="connsiteX0" fmla="*/ 2174 w 559437"/>
                <a:gd name="connsiteY0" fmla="*/ 28291 h 369450"/>
                <a:gd name="connsiteX1" fmla="*/ 198103 w 559437"/>
                <a:gd name="connsiteY1" fmla="*/ 33043 h 369450"/>
                <a:gd name="connsiteX2" fmla="*/ 559437 w 559437"/>
                <a:gd name="connsiteY2" fmla="*/ 18361 h 369450"/>
                <a:gd name="connsiteX3" fmla="*/ 559437 w 559437"/>
                <a:gd name="connsiteY3" fmla="*/ 369450 h 369450"/>
                <a:gd name="connsiteX4" fmla="*/ 25 w 559437"/>
                <a:gd name="connsiteY4" fmla="*/ 369450 h 369450"/>
                <a:gd name="connsiteX5" fmla="*/ 2174 w 559437"/>
                <a:gd name="connsiteY5" fmla="*/ 28291 h 369450"/>
                <a:gd name="connsiteX0" fmla="*/ 2174 w 559437"/>
                <a:gd name="connsiteY0" fmla="*/ 27229 h 368388"/>
                <a:gd name="connsiteX1" fmla="*/ 198103 w 559437"/>
                <a:gd name="connsiteY1" fmla="*/ 31981 h 368388"/>
                <a:gd name="connsiteX2" fmla="*/ 541522 w 559437"/>
                <a:gd name="connsiteY2" fmla="*/ 18577 h 368388"/>
                <a:gd name="connsiteX3" fmla="*/ 559437 w 559437"/>
                <a:gd name="connsiteY3" fmla="*/ 368388 h 368388"/>
                <a:gd name="connsiteX4" fmla="*/ 25 w 559437"/>
                <a:gd name="connsiteY4" fmla="*/ 368388 h 368388"/>
                <a:gd name="connsiteX5" fmla="*/ 2174 w 559437"/>
                <a:gd name="connsiteY5" fmla="*/ 27229 h 368388"/>
                <a:gd name="connsiteX0" fmla="*/ 2174 w 559437"/>
                <a:gd name="connsiteY0" fmla="*/ 8652 h 349811"/>
                <a:gd name="connsiteX1" fmla="*/ 198103 w 559437"/>
                <a:gd name="connsiteY1" fmla="*/ 13404 h 349811"/>
                <a:gd name="connsiteX2" fmla="*/ 541522 w 559437"/>
                <a:gd name="connsiteY2" fmla="*/ 0 h 349811"/>
                <a:gd name="connsiteX3" fmla="*/ 559437 w 559437"/>
                <a:gd name="connsiteY3" fmla="*/ 349811 h 349811"/>
                <a:gd name="connsiteX4" fmla="*/ 25 w 559437"/>
                <a:gd name="connsiteY4" fmla="*/ 349811 h 349811"/>
                <a:gd name="connsiteX5" fmla="*/ 2174 w 559437"/>
                <a:gd name="connsiteY5" fmla="*/ 8652 h 349811"/>
                <a:gd name="connsiteX0" fmla="*/ 2174 w 559437"/>
                <a:gd name="connsiteY0" fmla="*/ 8652 h 349811"/>
                <a:gd name="connsiteX1" fmla="*/ 198103 w 559437"/>
                <a:gd name="connsiteY1" fmla="*/ 13404 h 349811"/>
                <a:gd name="connsiteX2" fmla="*/ 541522 w 559437"/>
                <a:gd name="connsiteY2" fmla="*/ 0 h 349811"/>
                <a:gd name="connsiteX3" fmla="*/ 559437 w 559437"/>
                <a:gd name="connsiteY3" fmla="*/ 349811 h 349811"/>
                <a:gd name="connsiteX4" fmla="*/ 25 w 559437"/>
                <a:gd name="connsiteY4" fmla="*/ 349811 h 349811"/>
                <a:gd name="connsiteX5" fmla="*/ 2174 w 559437"/>
                <a:gd name="connsiteY5" fmla="*/ 8652 h 349811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45498 w 559437"/>
                <a:gd name="connsiteY2" fmla="*/ 11782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23344 w 559437"/>
                <a:gd name="connsiteY2" fmla="*/ 39462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23344 w 559437"/>
                <a:gd name="connsiteY2" fmla="*/ 39462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198103 w 559437"/>
                <a:gd name="connsiteY1" fmla="*/ 4752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0 h 341159"/>
                <a:gd name="connsiteX1" fmla="*/ 269429 w 559437"/>
                <a:gd name="connsiteY1" fmla="*/ 10110 h 341159"/>
                <a:gd name="connsiteX2" fmla="*/ 518176 w 559437"/>
                <a:gd name="connsiteY2" fmla="*/ 27587 h 341159"/>
                <a:gd name="connsiteX3" fmla="*/ 559437 w 559437"/>
                <a:gd name="connsiteY3" fmla="*/ 341159 h 341159"/>
                <a:gd name="connsiteX4" fmla="*/ 25 w 559437"/>
                <a:gd name="connsiteY4" fmla="*/ 341159 h 341159"/>
                <a:gd name="connsiteX5" fmla="*/ 2174 w 559437"/>
                <a:gd name="connsiteY5" fmla="*/ 0 h 341159"/>
                <a:gd name="connsiteX0" fmla="*/ 2174 w 559437"/>
                <a:gd name="connsiteY0" fmla="*/ 3278 h 344437"/>
                <a:gd name="connsiteX1" fmla="*/ 269429 w 559437"/>
                <a:gd name="connsiteY1" fmla="*/ 13388 h 344437"/>
                <a:gd name="connsiteX2" fmla="*/ 516695 w 559437"/>
                <a:gd name="connsiteY2" fmla="*/ 0 h 344437"/>
                <a:gd name="connsiteX3" fmla="*/ 559437 w 559437"/>
                <a:gd name="connsiteY3" fmla="*/ 344437 h 344437"/>
                <a:gd name="connsiteX4" fmla="*/ 25 w 559437"/>
                <a:gd name="connsiteY4" fmla="*/ 344437 h 344437"/>
                <a:gd name="connsiteX5" fmla="*/ 2174 w 559437"/>
                <a:gd name="connsiteY5" fmla="*/ 3278 h 344437"/>
                <a:gd name="connsiteX0" fmla="*/ 2174 w 559437"/>
                <a:gd name="connsiteY0" fmla="*/ 3278 h 344437"/>
                <a:gd name="connsiteX1" fmla="*/ 269429 w 559437"/>
                <a:gd name="connsiteY1" fmla="*/ 13388 h 344437"/>
                <a:gd name="connsiteX2" fmla="*/ 516695 w 559437"/>
                <a:gd name="connsiteY2" fmla="*/ 0 h 344437"/>
                <a:gd name="connsiteX3" fmla="*/ 559437 w 559437"/>
                <a:gd name="connsiteY3" fmla="*/ 344437 h 344437"/>
                <a:gd name="connsiteX4" fmla="*/ 25 w 559437"/>
                <a:gd name="connsiteY4" fmla="*/ 344437 h 344437"/>
                <a:gd name="connsiteX5" fmla="*/ 2174 w 559437"/>
                <a:gd name="connsiteY5" fmla="*/ 3278 h 344437"/>
                <a:gd name="connsiteX0" fmla="*/ 2174 w 559437"/>
                <a:gd name="connsiteY0" fmla="*/ 3278 h 344437"/>
                <a:gd name="connsiteX1" fmla="*/ 269429 w 559437"/>
                <a:gd name="connsiteY1" fmla="*/ 13388 h 344437"/>
                <a:gd name="connsiteX2" fmla="*/ 516695 w 559437"/>
                <a:gd name="connsiteY2" fmla="*/ 0 h 344437"/>
                <a:gd name="connsiteX3" fmla="*/ 559437 w 559437"/>
                <a:gd name="connsiteY3" fmla="*/ 344437 h 344437"/>
                <a:gd name="connsiteX4" fmla="*/ 25 w 559437"/>
                <a:gd name="connsiteY4" fmla="*/ 344437 h 344437"/>
                <a:gd name="connsiteX5" fmla="*/ 2174 w 559437"/>
                <a:gd name="connsiteY5" fmla="*/ 3278 h 344437"/>
                <a:gd name="connsiteX0" fmla="*/ 7502 w 564765"/>
                <a:gd name="connsiteY0" fmla="*/ 3278 h 344437"/>
                <a:gd name="connsiteX1" fmla="*/ 274757 w 564765"/>
                <a:gd name="connsiteY1" fmla="*/ 13388 h 344437"/>
                <a:gd name="connsiteX2" fmla="*/ 522023 w 564765"/>
                <a:gd name="connsiteY2" fmla="*/ 0 h 344437"/>
                <a:gd name="connsiteX3" fmla="*/ 564765 w 564765"/>
                <a:gd name="connsiteY3" fmla="*/ 344437 h 344437"/>
                <a:gd name="connsiteX4" fmla="*/ 5353 w 564765"/>
                <a:gd name="connsiteY4" fmla="*/ 344437 h 344437"/>
                <a:gd name="connsiteX5" fmla="*/ 7502 w 564765"/>
                <a:gd name="connsiteY5" fmla="*/ 3278 h 344437"/>
                <a:gd name="connsiteX0" fmla="*/ 10868 w 568131"/>
                <a:gd name="connsiteY0" fmla="*/ 3278 h 344437"/>
                <a:gd name="connsiteX1" fmla="*/ 278123 w 568131"/>
                <a:gd name="connsiteY1" fmla="*/ 13388 h 344437"/>
                <a:gd name="connsiteX2" fmla="*/ 525389 w 568131"/>
                <a:gd name="connsiteY2" fmla="*/ 0 h 344437"/>
                <a:gd name="connsiteX3" fmla="*/ 568131 w 568131"/>
                <a:gd name="connsiteY3" fmla="*/ 344437 h 344437"/>
                <a:gd name="connsiteX4" fmla="*/ 8719 w 568131"/>
                <a:gd name="connsiteY4" fmla="*/ 344437 h 344437"/>
                <a:gd name="connsiteX5" fmla="*/ 10868 w 568131"/>
                <a:gd name="connsiteY5" fmla="*/ 3278 h 344437"/>
                <a:gd name="connsiteX0" fmla="*/ 10868 w 568131"/>
                <a:gd name="connsiteY0" fmla="*/ 8243 h 349402"/>
                <a:gd name="connsiteX1" fmla="*/ 278123 w 568131"/>
                <a:gd name="connsiteY1" fmla="*/ 18353 h 349402"/>
                <a:gd name="connsiteX2" fmla="*/ 524314 w 568131"/>
                <a:gd name="connsiteY2" fmla="*/ 0 h 349402"/>
                <a:gd name="connsiteX3" fmla="*/ 568131 w 568131"/>
                <a:gd name="connsiteY3" fmla="*/ 349402 h 349402"/>
                <a:gd name="connsiteX4" fmla="*/ 8719 w 568131"/>
                <a:gd name="connsiteY4" fmla="*/ 349402 h 349402"/>
                <a:gd name="connsiteX5" fmla="*/ 10868 w 568131"/>
                <a:gd name="connsiteY5" fmla="*/ 8243 h 349402"/>
                <a:gd name="connsiteX0" fmla="*/ 10868 w 568131"/>
                <a:gd name="connsiteY0" fmla="*/ 8243 h 349402"/>
                <a:gd name="connsiteX1" fmla="*/ 278123 w 568131"/>
                <a:gd name="connsiteY1" fmla="*/ 18353 h 349402"/>
                <a:gd name="connsiteX2" fmla="*/ 524314 w 568131"/>
                <a:gd name="connsiteY2" fmla="*/ 0 h 349402"/>
                <a:gd name="connsiteX3" fmla="*/ 568131 w 568131"/>
                <a:gd name="connsiteY3" fmla="*/ 349402 h 349402"/>
                <a:gd name="connsiteX4" fmla="*/ 8719 w 568131"/>
                <a:gd name="connsiteY4" fmla="*/ 349402 h 349402"/>
                <a:gd name="connsiteX5" fmla="*/ 10868 w 568131"/>
                <a:gd name="connsiteY5" fmla="*/ 8243 h 349402"/>
                <a:gd name="connsiteX0" fmla="*/ 10868 w 568131"/>
                <a:gd name="connsiteY0" fmla="*/ 8243 h 349402"/>
                <a:gd name="connsiteX1" fmla="*/ 278123 w 568131"/>
                <a:gd name="connsiteY1" fmla="*/ 18353 h 349402"/>
                <a:gd name="connsiteX2" fmla="*/ 524314 w 568131"/>
                <a:gd name="connsiteY2" fmla="*/ 0 h 349402"/>
                <a:gd name="connsiteX3" fmla="*/ 568131 w 568131"/>
                <a:gd name="connsiteY3" fmla="*/ 349402 h 349402"/>
                <a:gd name="connsiteX4" fmla="*/ 8719 w 568131"/>
                <a:gd name="connsiteY4" fmla="*/ 349402 h 349402"/>
                <a:gd name="connsiteX5" fmla="*/ 10868 w 568131"/>
                <a:gd name="connsiteY5" fmla="*/ 8243 h 349402"/>
                <a:gd name="connsiteX0" fmla="*/ 10868 w 568131"/>
                <a:gd name="connsiteY0" fmla="*/ 8243 h 349402"/>
                <a:gd name="connsiteX1" fmla="*/ 278123 w 568131"/>
                <a:gd name="connsiteY1" fmla="*/ 18353 h 349402"/>
                <a:gd name="connsiteX2" fmla="*/ 524314 w 568131"/>
                <a:gd name="connsiteY2" fmla="*/ 0 h 349402"/>
                <a:gd name="connsiteX3" fmla="*/ 568131 w 568131"/>
                <a:gd name="connsiteY3" fmla="*/ 349402 h 349402"/>
                <a:gd name="connsiteX4" fmla="*/ 8719 w 568131"/>
                <a:gd name="connsiteY4" fmla="*/ 349402 h 349402"/>
                <a:gd name="connsiteX5" fmla="*/ 10868 w 568131"/>
                <a:gd name="connsiteY5" fmla="*/ 8243 h 349402"/>
                <a:gd name="connsiteX0" fmla="*/ 10868 w 568131"/>
                <a:gd name="connsiteY0" fmla="*/ 3612 h 344771"/>
                <a:gd name="connsiteX1" fmla="*/ 278123 w 568131"/>
                <a:gd name="connsiteY1" fmla="*/ 13722 h 344771"/>
                <a:gd name="connsiteX2" fmla="*/ 514921 w 568131"/>
                <a:gd name="connsiteY2" fmla="*/ 0 h 344771"/>
                <a:gd name="connsiteX3" fmla="*/ 568131 w 568131"/>
                <a:gd name="connsiteY3" fmla="*/ 344771 h 344771"/>
                <a:gd name="connsiteX4" fmla="*/ 8719 w 568131"/>
                <a:gd name="connsiteY4" fmla="*/ 344771 h 344771"/>
                <a:gd name="connsiteX5" fmla="*/ 10868 w 568131"/>
                <a:gd name="connsiteY5" fmla="*/ 3612 h 344771"/>
                <a:gd name="connsiteX0" fmla="*/ 10868 w 568131"/>
                <a:gd name="connsiteY0" fmla="*/ 20656 h 361815"/>
                <a:gd name="connsiteX1" fmla="*/ 278123 w 568131"/>
                <a:gd name="connsiteY1" fmla="*/ 30766 h 361815"/>
                <a:gd name="connsiteX2" fmla="*/ 521628 w 568131"/>
                <a:gd name="connsiteY2" fmla="*/ 0 h 361815"/>
                <a:gd name="connsiteX3" fmla="*/ 568131 w 568131"/>
                <a:gd name="connsiteY3" fmla="*/ 361815 h 361815"/>
                <a:gd name="connsiteX4" fmla="*/ 8719 w 568131"/>
                <a:gd name="connsiteY4" fmla="*/ 361815 h 361815"/>
                <a:gd name="connsiteX5" fmla="*/ 10868 w 568131"/>
                <a:gd name="connsiteY5" fmla="*/ 20656 h 361815"/>
                <a:gd name="connsiteX0" fmla="*/ 10868 w 568131"/>
                <a:gd name="connsiteY0" fmla="*/ 20656 h 361815"/>
                <a:gd name="connsiteX1" fmla="*/ 278123 w 568131"/>
                <a:gd name="connsiteY1" fmla="*/ 30766 h 361815"/>
                <a:gd name="connsiteX2" fmla="*/ 521628 w 568131"/>
                <a:gd name="connsiteY2" fmla="*/ 0 h 361815"/>
                <a:gd name="connsiteX3" fmla="*/ 568131 w 568131"/>
                <a:gd name="connsiteY3" fmla="*/ 361815 h 361815"/>
                <a:gd name="connsiteX4" fmla="*/ 8719 w 568131"/>
                <a:gd name="connsiteY4" fmla="*/ 361815 h 361815"/>
                <a:gd name="connsiteX5" fmla="*/ 10868 w 568131"/>
                <a:gd name="connsiteY5" fmla="*/ 20656 h 361815"/>
                <a:gd name="connsiteX0" fmla="*/ 10868 w 568131"/>
                <a:gd name="connsiteY0" fmla="*/ 20656 h 361815"/>
                <a:gd name="connsiteX1" fmla="*/ 278123 w 568131"/>
                <a:gd name="connsiteY1" fmla="*/ 30766 h 361815"/>
                <a:gd name="connsiteX2" fmla="*/ 521628 w 568131"/>
                <a:gd name="connsiteY2" fmla="*/ 0 h 361815"/>
                <a:gd name="connsiteX3" fmla="*/ 568131 w 568131"/>
                <a:gd name="connsiteY3" fmla="*/ 361815 h 361815"/>
                <a:gd name="connsiteX4" fmla="*/ 8719 w 568131"/>
                <a:gd name="connsiteY4" fmla="*/ 361815 h 361815"/>
                <a:gd name="connsiteX5" fmla="*/ 10868 w 568131"/>
                <a:gd name="connsiteY5" fmla="*/ 20656 h 36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8131" h="361815">
                  <a:moveTo>
                    <a:pt x="10868" y="20656"/>
                  </a:moveTo>
                  <a:cubicBezTo>
                    <a:pt x="37062" y="59186"/>
                    <a:pt x="120089" y="7537"/>
                    <a:pt x="278123" y="30766"/>
                  </a:cubicBezTo>
                  <a:cubicBezTo>
                    <a:pt x="424410" y="35745"/>
                    <a:pt x="531285" y="68714"/>
                    <a:pt x="521628" y="0"/>
                  </a:cubicBezTo>
                  <a:cubicBezTo>
                    <a:pt x="563842" y="23868"/>
                    <a:pt x="556100" y="261249"/>
                    <a:pt x="568131" y="361815"/>
                  </a:cubicBezTo>
                  <a:lnTo>
                    <a:pt x="8719" y="361815"/>
                  </a:lnTo>
                  <a:cubicBezTo>
                    <a:pt x="-2058" y="267041"/>
                    <a:pt x="-4471" y="6735"/>
                    <a:pt x="10868" y="2065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8AC21CC-E967-4F21-A15B-21ACB18BF3A3}"/>
                </a:ext>
              </a:extLst>
            </p:cNvPr>
            <p:cNvSpPr/>
            <p:nvPr/>
          </p:nvSpPr>
          <p:spPr>
            <a:xfrm rot="694464">
              <a:off x="1265095" y="5368242"/>
              <a:ext cx="761998" cy="7017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A4C879C-B945-432C-8D94-9346A6EE031A}"/>
              </a:ext>
            </a:extLst>
          </p:cNvPr>
          <p:cNvGrpSpPr/>
          <p:nvPr/>
        </p:nvGrpSpPr>
        <p:grpSpPr>
          <a:xfrm>
            <a:off x="1578913" y="2272955"/>
            <a:ext cx="2909979" cy="738664"/>
            <a:chOff x="3017859" y="4283314"/>
            <a:chExt cx="2579765" cy="738663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0043F32-E20F-4E44-8C10-0BB06D4DC6BF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BFA9032-71A0-4728-AF1C-0D505DA30CB2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F4300B6-259A-41DA-AF81-D1C1539F6647}"/>
              </a:ext>
            </a:extLst>
          </p:cNvPr>
          <p:cNvGrpSpPr/>
          <p:nvPr/>
        </p:nvGrpSpPr>
        <p:grpSpPr>
          <a:xfrm>
            <a:off x="1578913" y="3105357"/>
            <a:ext cx="2909979" cy="738664"/>
            <a:chOff x="3017859" y="4283314"/>
            <a:chExt cx="2579765" cy="738663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EDC285C-05FB-4DB3-BB0B-DFA2CE8B26E9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D4338CA-C933-447D-9F14-A885E372BEFF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28C18DD-DB9C-43EB-9F63-3A3B883A3E1A}"/>
              </a:ext>
            </a:extLst>
          </p:cNvPr>
          <p:cNvGrpSpPr/>
          <p:nvPr/>
        </p:nvGrpSpPr>
        <p:grpSpPr>
          <a:xfrm>
            <a:off x="1578913" y="3937759"/>
            <a:ext cx="2909979" cy="738664"/>
            <a:chOff x="3017859" y="4283314"/>
            <a:chExt cx="2579765" cy="738663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3A91925-0DBF-466C-B2CC-9B13957BD7E9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0E3223C-4EA2-49C4-8CF5-7622E5EBA820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3FDF57-8EF5-4BB6-82F6-54571FFAE6D6}"/>
              </a:ext>
            </a:extLst>
          </p:cNvPr>
          <p:cNvGrpSpPr/>
          <p:nvPr/>
        </p:nvGrpSpPr>
        <p:grpSpPr>
          <a:xfrm>
            <a:off x="1578913" y="4770160"/>
            <a:ext cx="2909979" cy="738664"/>
            <a:chOff x="3017859" y="4283314"/>
            <a:chExt cx="2579765" cy="738663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480C1C3-E143-4AAE-A91A-3CA2BFCF0B7D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E1BF786-ADD5-4AC9-B553-6E83AE402BF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7418BD0-1013-49F5-B144-0C6BA64ED3C4}"/>
              </a:ext>
            </a:extLst>
          </p:cNvPr>
          <p:cNvGrpSpPr/>
          <p:nvPr/>
        </p:nvGrpSpPr>
        <p:grpSpPr>
          <a:xfrm>
            <a:off x="1578913" y="5602560"/>
            <a:ext cx="2909979" cy="738664"/>
            <a:chOff x="3017859" y="4283314"/>
            <a:chExt cx="2579765" cy="738663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1590ED2-84D8-4FD2-BF64-85F3D89B3645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3379015-53D3-4EAF-9750-E71150C902BB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5" name="Oval 21">
            <a:extLst>
              <a:ext uri="{FF2B5EF4-FFF2-40B4-BE49-F238E27FC236}">
                <a16:creationId xmlns:a16="http://schemas.microsoft.com/office/drawing/2014/main" id="{9E384B1A-606B-4608-AB66-32AFD9905803}"/>
              </a:ext>
            </a:extLst>
          </p:cNvPr>
          <p:cNvSpPr/>
          <p:nvPr/>
        </p:nvSpPr>
        <p:spPr>
          <a:xfrm rot="20700000">
            <a:off x="1062489" y="3293233"/>
            <a:ext cx="412888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6" name="Trapezoid 3">
            <a:extLst>
              <a:ext uri="{FF2B5EF4-FFF2-40B4-BE49-F238E27FC236}">
                <a16:creationId xmlns:a16="http://schemas.microsoft.com/office/drawing/2014/main" id="{558E3EB5-B189-452F-8303-D5B6D8282B62}"/>
              </a:ext>
            </a:extLst>
          </p:cNvPr>
          <p:cNvSpPr/>
          <p:nvPr/>
        </p:nvSpPr>
        <p:spPr>
          <a:xfrm>
            <a:off x="1121425" y="5870521"/>
            <a:ext cx="30028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7" name="Down Arrow 1">
            <a:extLst>
              <a:ext uri="{FF2B5EF4-FFF2-40B4-BE49-F238E27FC236}">
                <a16:creationId xmlns:a16="http://schemas.microsoft.com/office/drawing/2014/main" id="{95CD9CC8-21EB-496E-B164-9F3D06366BDD}"/>
              </a:ext>
            </a:extLst>
          </p:cNvPr>
          <p:cNvSpPr/>
          <p:nvPr/>
        </p:nvSpPr>
        <p:spPr>
          <a:xfrm rot="10800000" flipH="1">
            <a:off x="1098527" y="4986760"/>
            <a:ext cx="343759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8" name="Rectangle 15">
            <a:extLst>
              <a:ext uri="{FF2B5EF4-FFF2-40B4-BE49-F238E27FC236}">
                <a16:creationId xmlns:a16="http://schemas.microsoft.com/office/drawing/2014/main" id="{EC1E27E8-9643-4B04-A801-14FA7D384D25}"/>
              </a:ext>
            </a:extLst>
          </p:cNvPr>
          <p:cNvSpPr/>
          <p:nvPr/>
        </p:nvSpPr>
        <p:spPr>
          <a:xfrm rot="14270044">
            <a:off x="1091002" y="4155772"/>
            <a:ext cx="361027" cy="35698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9" name="Frame 1">
            <a:extLst>
              <a:ext uri="{FF2B5EF4-FFF2-40B4-BE49-F238E27FC236}">
                <a16:creationId xmlns:a16="http://schemas.microsoft.com/office/drawing/2014/main" id="{E66FFBB2-A6BA-4AA9-95E9-85F040A8367F}"/>
              </a:ext>
            </a:extLst>
          </p:cNvPr>
          <p:cNvSpPr/>
          <p:nvPr/>
        </p:nvSpPr>
        <p:spPr>
          <a:xfrm>
            <a:off x="1085669" y="2425453"/>
            <a:ext cx="368160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48B4283-C8FC-4752-B7C3-EFE8D9959183}"/>
              </a:ext>
            </a:extLst>
          </p:cNvPr>
          <p:cNvSpPr txBox="1"/>
          <p:nvPr/>
        </p:nvSpPr>
        <p:spPr>
          <a:xfrm>
            <a:off x="866076" y="209462"/>
            <a:ext cx="434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latin typeface="+mj-lt"/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raphic 21">
            <a:extLst>
              <a:ext uri="{FF2B5EF4-FFF2-40B4-BE49-F238E27FC236}">
                <a16:creationId xmlns:a16="http://schemas.microsoft.com/office/drawing/2014/main" id="{55DD076F-9A98-4D81-B80C-6C9697C90842}"/>
              </a:ext>
            </a:extLst>
          </p:cNvPr>
          <p:cNvSpPr/>
          <p:nvPr/>
        </p:nvSpPr>
        <p:spPr>
          <a:xfrm>
            <a:off x="1317153" y="1759762"/>
            <a:ext cx="3176570" cy="2704299"/>
          </a:xfrm>
          <a:custGeom>
            <a:avLst/>
            <a:gdLst>
              <a:gd name="connsiteX0" fmla="*/ 590301 w 3176570"/>
              <a:gd name="connsiteY0" fmla="*/ 0 h 2704299"/>
              <a:gd name="connsiteX1" fmla="*/ 580778 w 3176570"/>
              <a:gd name="connsiteY1" fmla="*/ 34053 h 2704299"/>
              <a:gd name="connsiteX2" fmla="*/ 571832 w 3176570"/>
              <a:gd name="connsiteY2" fmla="*/ 90903 h 2704299"/>
              <a:gd name="connsiteX3" fmla="*/ 566926 w 3176570"/>
              <a:gd name="connsiteY3" fmla="*/ 536762 h 2704299"/>
              <a:gd name="connsiteX4" fmla="*/ 565772 w 3176570"/>
              <a:gd name="connsiteY4" fmla="*/ 584667 h 2704299"/>
              <a:gd name="connsiteX5" fmla="*/ 577892 w 3176570"/>
              <a:gd name="connsiteY5" fmla="*/ 600539 h 2704299"/>
              <a:gd name="connsiteX6" fmla="*/ 792597 w 3176570"/>
              <a:gd name="connsiteY6" fmla="*/ 658255 h 2704299"/>
              <a:gd name="connsiteX7" fmla="*/ 1891516 w 3176570"/>
              <a:gd name="connsiteY7" fmla="*/ 950300 h 2704299"/>
              <a:gd name="connsiteX8" fmla="*/ 3033434 w 3176570"/>
              <a:gd name="connsiteY8" fmla="*/ 1254176 h 2704299"/>
              <a:gd name="connsiteX9" fmla="*/ 3121740 w 3176570"/>
              <a:gd name="connsiteY9" fmla="*/ 1278417 h 2704299"/>
              <a:gd name="connsiteX10" fmla="*/ 3119720 w 3176570"/>
              <a:gd name="connsiteY10" fmla="*/ 1298041 h 2704299"/>
              <a:gd name="connsiteX11" fmla="*/ 3122606 w 3176570"/>
              <a:gd name="connsiteY11" fmla="*/ 1364703 h 2704299"/>
              <a:gd name="connsiteX12" fmla="*/ 3105002 w 3176570"/>
              <a:gd name="connsiteY12" fmla="*/ 1440023 h 2704299"/>
              <a:gd name="connsiteX13" fmla="*/ 3059406 w 3176570"/>
              <a:gd name="connsiteY13" fmla="*/ 1465707 h 2704299"/>
              <a:gd name="connsiteX14" fmla="*/ 3047863 w 3176570"/>
              <a:gd name="connsiteY14" fmla="*/ 1478404 h 2704299"/>
              <a:gd name="connsiteX15" fmla="*/ 3019871 w 3176570"/>
              <a:gd name="connsiteY15" fmla="*/ 1778818 h 2704299"/>
              <a:gd name="connsiteX16" fmla="*/ 3020159 w 3176570"/>
              <a:gd name="connsiteY16" fmla="*/ 1783147 h 2704299"/>
              <a:gd name="connsiteX17" fmla="*/ 3096057 w 3176570"/>
              <a:gd name="connsiteY17" fmla="*/ 1722545 h 2704299"/>
              <a:gd name="connsiteX18" fmla="*/ 3176571 w 3176570"/>
              <a:gd name="connsiteY18" fmla="*/ 1823260 h 2704299"/>
              <a:gd name="connsiteX19" fmla="*/ 3168779 w 3176570"/>
              <a:gd name="connsiteY19" fmla="*/ 1829897 h 2704299"/>
              <a:gd name="connsiteX20" fmla="*/ 3051037 w 3176570"/>
              <a:gd name="connsiteY20" fmla="*/ 1923686 h 2704299"/>
              <a:gd name="connsiteX21" fmla="*/ 3045266 w 3176570"/>
              <a:gd name="connsiteY21" fmla="*/ 1941001 h 2704299"/>
              <a:gd name="connsiteX22" fmla="*/ 3132418 w 3176570"/>
              <a:gd name="connsiteY22" fmla="*/ 2240837 h 2704299"/>
              <a:gd name="connsiteX23" fmla="*/ 3138766 w 3176570"/>
              <a:gd name="connsiteY23" fmla="*/ 2263058 h 2704299"/>
              <a:gd name="connsiteX24" fmla="*/ 3157524 w 3176570"/>
              <a:gd name="connsiteY24" fmla="*/ 2296245 h 2704299"/>
              <a:gd name="connsiteX25" fmla="*/ 3162719 w 3176570"/>
              <a:gd name="connsiteY25" fmla="*/ 2303460 h 2704299"/>
              <a:gd name="connsiteX26" fmla="*/ 2933873 w 3176570"/>
              <a:gd name="connsiteY26" fmla="*/ 2294514 h 2704299"/>
              <a:gd name="connsiteX27" fmla="*/ 2735906 w 3176570"/>
              <a:gd name="connsiteY27" fmla="*/ 2176772 h 2704299"/>
              <a:gd name="connsiteX28" fmla="*/ 2714263 w 3176570"/>
              <a:gd name="connsiteY28" fmla="*/ 2193799 h 2704299"/>
              <a:gd name="connsiteX29" fmla="*/ 2586710 w 3176570"/>
              <a:gd name="connsiteY29" fmla="*/ 2296534 h 2704299"/>
              <a:gd name="connsiteX30" fmla="*/ 2580361 w 3176570"/>
              <a:gd name="connsiteY30" fmla="*/ 2308943 h 2704299"/>
              <a:gd name="connsiteX31" fmla="*/ 2568240 w 3176570"/>
              <a:gd name="connsiteY31" fmla="*/ 2360599 h 2704299"/>
              <a:gd name="connsiteX32" fmla="*/ 2565066 w 3176570"/>
              <a:gd name="connsiteY32" fmla="*/ 2372431 h 2704299"/>
              <a:gd name="connsiteX33" fmla="*/ 2564489 w 3176570"/>
              <a:gd name="connsiteY33" fmla="*/ 2497387 h 2704299"/>
              <a:gd name="connsiteX34" fmla="*/ 2565066 w 3176570"/>
              <a:gd name="connsiteY34" fmla="*/ 2502004 h 2704299"/>
              <a:gd name="connsiteX35" fmla="*/ 2689733 w 3176570"/>
              <a:gd name="connsiteY35" fmla="*/ 2502004 h 2704299"/>
              <a:gd name="connsiteX36" fmla="*/ 2689733 w 3176570"/>
              <a:gd name="connsiteY36" fmla="*/ 2671690 h 2704299"/>
              <a:gd name="connsiteX37" fmla="*/ 2823058 w 3176570"/>
              <a:gd name="connsiteY37" fmla="*/ 2671690 h 2704299"/>
              <a:gd name="connsiteX38" fmla="*/ 2823058 w 3176570"/>
              <a:gd name="connsiteY38" fmla="*/ 2704300 h 2704299"/>
              <a:gd name="connsiteX39" fmla="*/ 220916 w 3176570"/>
              <a:gd name="connsiteY39" fmla="*/ 2704300 h 2704299"/>
              <a:gd name="connsiteX40" fmla="*/ 220916 w 3176570"/>
              <a:gd name="connsiteY40" fmla="*/ 2671979 h 2704299"/>
              <a:gd name="connsiteX41" fmla="*/ 375019 w 3176570"/>
              <a:gd name="connsiteY41" fmla="*/ 2671979 h 2704299"/>
              <a:gd name="connsiteX42" fmla="*/ 283827 w 3176570"/>
              <a:gd name="connsiteY42" fmla="*/ 1844903 h 2704299"/>
              <a:gd name="connsiteX43" fmla="*/ 275458 w 3176570"/>
              <a:gd name="connsiteY43" fmla="*/ 1846635 h 2704299"/>
              <a:gd name="connsiteX44" fmla="*/ 246023 w 3176570"/>
              <a:gd name="connsiteY44" fmla="*/ 1835669 h 2704299"/>
              <a:gd name="connsiteX45" fmla="*/ 247466 w 3176570"/>
              <a:gd name="connsiteY45" fmla="*/ 1803925 h 2704299"/>
              <a:gd name="connsiteX46" fmla="*/ 254392 w 3176570"/>
              <a:gd name="connsiteY46" fmla="*/ 1790073 h 2704299"/>
              <a:gd name="connsiteX47" fmla="*/ 265647 w 3176570"/>
              <a:gd name="connsiteY47" fmla="*/ 1749383 h 2704299"/>
              <a:gd name="connsiteX48" fmla="*/ 267089 w 3176570"/>
              <a:gd name="connsiteY48" fmla="*/ 1693686 h 2704299"/>
              <a:gd name="connsiteX49" fmla="*/ 237366 w 3176570"/>
              <a:gd name="connsiteY49" fmla="*/ 1426748 h 2704299"/>
              <a:gd name="connsiteX50" fmla="*/ 222936 w 3176570"/>
              <a:gd name="connsiteY50" fmla="*/ 1296886 h 2704299"/>
              <a:gd name="connsiteX51" fmla="*/ 211393 w 3176570"/>
              <a:gd name="connsiteY51" fmla="*/ 1272934 h 2704299"/>
              <a:gd name="connsiteX52" fmla="*/ 23238 w 3176570"/>
              <a:gd name="connsiteY52" fmla="*/ 933273 h 2704299"/>
              <a:gd name="connsiteX53" fmla="*/ 293350 w 3176570"/>
              <a:gd name="connsiteY53" fmla="*/ 143425 h 2704299"/>
              <a:gd name="connsiteX54" fmla="*/ 564617 w 3176570"/>
              <a:gd name="connsiteY54" fmla="*/ 6349 h 2704299"/>
              <a:gd name="connsiteX55" fmla="*/ 588570 w 3176570"/>
              <a:gd name="connsiteY55" fmla="*/ 289 h 2704299"/>
              <a:gd name="connsiteX56" fmla="*/ 590301 w 3176570"/>
              <a:gd name="connsiteY56" fmla="*/ 0 h 2704299"/>
              <a:gd name="connsiteX57" fmla="*/ 2657124 w 3176570"/>
              <a:gd name="connsiteY57" fmla="*/ 2074037 h 2704299"/>
              <a:gd name="connsiteX58" fmla="*/ 2626823 w 3176570"/>
              <a:gd name="connsiteY58" fmla="*/ 1674063 h 2704299"/>
              <a:gd name="connsiteX59" fmla="*/ 2666935 w 3176570"/>
              <a:gd name="connsiteY59" fmla="*/ 1704941 h 2704299"/>
              <a:gd name="connsiteX60" fmla="*/ 2927813 w 3176570"/>
              <a:gd name="connsiteY60" fmla="*/ 1840863 h 2704299"/>
              <a:gd name="connsiteX61" fmla="*/ 2951477 w 3176570"/>
              <a:gd name="connsiteY61" fmla="*/ 1838554 h 2704299"/>
              <a:gd name="connsiteX62" fmla="*/ 2952054 w 3176570"/>
              <a:gd name="connsiteY62" fmla="*/ 1837977 h 2704299"/>
              <a:gd name="connsiteX63" fmla="*/ 2973120 w 3176570"/>
              <a:gd name="connsiteY63" fmla="*/ 1800173 h 2704299"/>
              <a:gd name="connsiteX64" fmla="*/ 2991878 w 3176570"/>
              <a:gd name="connsiteY64" fmla="*/ 1603360 h 2704299"/>
              <a:gd name="connsiteX65" fmla="*/ 3004576 w 3176570"/>
              <a:gd name="connsiteY65" fmla="*/ 1470035 h 2704299"/>
              <a:gd name="connsiteX66" fmla="*/ 2997073 w 3176570"/>
              <a:gd name="connsiteY66" fmla="*/ 1453586 h 2704299"/>
              <a:gd name="connsiteX67" fmla="*/ 2842393 w 3176570"/>
              <a:gd name="connsiteY67" fmla="*/ 1367012 h 2704299"/>
              <a:gd name="connsiteX68" fmla="*/ 2541114 w 3176570"/>
              <a:gd name="connsiteY68" fmla="*/ 1258216 h 2704299"/>
              <a:gd name="connsiteX69" fmla="*/ 1912005 w 3176570"/>
              <a:gd name="connsiteY69" fmla="*/ 1094302 h 2704299"/>
              <a:gd name="connsiteX70" fmla="*/ 1464704 w 3176570"/>
              <a:gd name="connsiteY70" fmla="*/ 990124 h 2704299"/>
              <a:gd name="connsiteX71" fmla="*/ 1387075 w 3176570"/>
              <a:gd name="connsiteY71" fmla="*/ 970789 h 2704299"/>
              <a:gd name="connsiteX72" fmla="*/ 1387075 w 3176570"/>
              <a:gd name="connsiteY72" fmla="*/ 1060827 h 2704299"/>
              <a:gd name="connsiteX73" fmla="*/ 1458355 w 3176570"/>
              <a:gd name="connsiteY73" fmla="*/ 1060827 h 2704299"/>
              <a:gd name="connsiteX74" fmla="*/ 1458355 w 3176570"/>
              <a:gd name="connsiteY74" fmla="*/ 1149998 h 2704299"/>
              <a:gd name="connsiteX75" fmla="*/ 1545795 w 3176570"/>
              <a:gd name="connsiteY75" fmla="*/ 1149998 h 2704299"/>
              <a:gd name="connsiteX76" fmla="*/ 1545795 w 3176570"/>
              <a:gd name="connsiteY76" fmla="*/ 1349985 h 2704299"/>
              <a:gd name="connsiteX77" fmla="*/ 1488079 w 3176570"/>
              <a:gd name="connsiteY77" fmla="*/ 1349985 h 2704299"/>
              <a:gd name="connsiteX78" fmla="*/ 1740588 w 3176570"/>
              <a:gd name="connsiteY78" fmla="*/ 2671979 h 2704299"/>
              <a:gd name="connsiteX79" fmla="*/ 2395668 w 3176570"/>
              <a:gd name="connsiteY79" fmla="*/ 2671979 h 2704299"/>
              <a:gd name="connsiteX80" fmla="*/ 2395668 w 3176570"/>
              <a:gd name="connsiteY80" fmla="*/ 2450636 h 2704299"/>
              <a:gd name="connsiteX81" fmla="*/ 2253975 w 3176570"/>
              <a:gd name="connsiteY81" fmla="*/ 2564337 h 2704299"/>
              <a:gd name="connsiteX82" fmla="*/ 2173749 w 3176570"/>
              <a:gd name="connsiteY82" fmla="*/ 2463623 h 2704299"/>
              <a:gd name="connsiteX83" fmla="*/ 2195970 w 3176570"/>
              <a:gd name="connsiteY83" fmla="*/ 2444865 h 2704299"/>
              <a:gd name="connsiteX84" fmla="*/ 2350073 w 3176570"/>
              <a:gd name="connsiteY84" fmla="*/ 2322218 h 2704299"/>
              <a:gd name="connsiteX85" fmla="*/ 2361327 w 3176570"/>
              <a:gd name="connsiteY85" fmla="*/ 2300574 h 2704299"/>
              <a:gd name="connsiteX86" fmla="*/ 2383548 w 3176570"/>
              <a:gd name="connsiteY86" fmla="*/ 2241992 h 2704299"/>
              <a:gd name="connsiteX87" fmla="*/ 2491766 w 3176570"/>
              <a:gd name="connsiteY87" fmla="*/ 2201302 h 2704299"/>
              <a:gd name="connsiteX88" fmla="*/ 2502732 w 3176570"/>
              <a:gd name="connsiteY88" fmla="*/ 2198127 h 2704299"/>
              <a:gd name="connsiteX89" fmla="*/ 2657124 w 3176570"/>
              <a:gd name="connsiteY89" fmla="*/ 2074037 h 2704299"/>
              <a:gd name="connsiteX90" fmla="*/ 381368 w 3176570"/>
              <a:gd name="connsiteY90" fmla="*/ 2671979 h 2704299"/>
              <a:gd name="connsiteX91" fmla="*/ 392911 w 3176570"/>
              <a:gd name="connsiteY91" fmla="*/ 2671979 h 2704299"/>
              <a:gd name="connsiteX92" fmla="*/ 909184 w 3176570"/>
              <a:gd name="connsiteY92" fmla="*/ 2671690 h 2704299"/>
              <a:gd name="connsiteX93" fmla="*/ 936888 w 3176570"/>
              <a:gd name="connsiteY93" fmla="*/ 2669670 h 2704299"/>
              <a:gd name="connsiteX94" fmla="*/ 944391 w 3176570"/>
              <a:gd name="connsiteY94" fmla="*/ 2641678 h 2704299"/>
              <a:gd name="connsiteX95" fmla="*/ 985081 w 3176570"/>
              <a:gd name="connsiteY95" fmla="*/ 2405618 h 2704299"/>
              <a:gd name="connsiteX96" fmla="*/ 1047126 w 3176570"/>
              <a:gd name="connsiteY96" fmla="*/ 2054125 h 2704299"/>
              <a:gd name="connsiteX97" fmla="*/ 1109171 w 3176570"/>
              <a:gd name="connsiteY97" fmla="*/ 1700035 h 2704299"/>
              <a:gd name="connsiteX98" fmla="*/ 1165733 w 3176570"/>
              <a:gd name="connsiteY98" fmla="*/ 1379421 h 2704299"/>
              <a:gd name="connsiteX99" fmla="*/ 1170350 w 3176570"/>
              <a:gd name="connsiteY99" fmla="*/ 1348543 h 2704299"/>
              <a:gd name="connsiteX100" fmla="*/ 1151593 w 3176570"/>
              <a:gd name="connsiteY100" fmla="*/ 1348543 h 2704299"/>
              <a:gd name="connsiteX101" fmla="*/ 1121003 w 3176570"/>
              <a:gd name="connsiteY101" fmla="*/ 1348831 h 2704299"/>
              <a:gd name="connsiteX102" fmla="*/ 1110902 w 3176570"/>
              <a:gd name="connsiteY102" fmla="*/ 1338154 h 2704299"/>
              <a:gd name="connsiteX103" fmla="*/ 1111191 w 3176570"/>
              <a:gd name="connsiteY103" fmla="*/ 1157790 h 2704299"/>
              <a:gd name="connsiteX104" fmla="*/ 1111191 w 3176570"/>
              <a:gd name="connsiteY104" fmla="*/ 1148555 h 2704299"/>
              <a:gd name="connsiteX105" fmla="*/ 1200651 w 3176570"/>
              <a:gd name="connsiteY105" fmla="*/ 1148555 h 2704299"/>
              <a:gd name="connsiteX106" fmla="*/ 1200651 w 3176570"/>
              <a:gd name="connsiteY106" fmla="*/ 1059095 h 2704299"/>
              <a:gd name="connsiteX107" fmla="*/ 1266737 w 3176570"/>
              <a:gd name="connsiteY107" fmla="*/ 1059095 h 2704299"/>
              <a:gd name="connsiteX108" fmla="*/ 1266737 w 3176570"/>
              <a:gd name="connsiteY108" fmla="*/ 1049860 h 2704299"/>
              <a:gd name="connsiteX109" fmla="*/ 1266448 w 3176570"/>
              <a:gd name="connsiteY109" fmla="*/ 946548 h 2704299"/>
              <a:gd name="connsiteX110" fmla="*/ 1257213 w 3176570"/>
              <a:gd name="connsiteY110" fmla="*/ 934428 h 2704299"/>
              <a:gd name="connsiteX111" fmla="*/ 980175 w 3176570"/>
              <a:gd name="connsiteY111" fmla="*/ 861128 h 2704299"/>
              <a:gd name="connsiteX112" fmla="*/ 529122 w 3176570"/>
              <a:gd name="connsiteY112" fmla="*/ 741367 h 2704299"/>
              <a:gd name="connsiteX113" fmla="*/ 517867 w 3176570"/>
              <a:gd name="connsiteY113" fmla="*/ 744830 h 2704299"/>
              <a:gd name="connsiteX114" fmla="*/ 261895 w 3176570"/>
              <a:gd name="connsiteY114" fmla="*/ 1184917 h 2704299"/>
              <a:gd name="connsiteX115" fmla="*/ 248909 w 3176570"/>
              <a:gd name="connsiteY115" fmla="*/ 1214352 h 2704299"/>
              <a:gd name="connsiteX116" fmla="*/ 234191 w 3176570"/>
              <a:gd name="connsiteY116" fmla="*/ 1265142 h 2704299"/>
              <a:gd name="connsiteX117" fmla="*/ 230728 w 3176570"/>
              <a:gd name="connsiteY117" fmla="*/ 1301792 h 2704299"/>
              <a:gd name="connsiteX118" fmla="*/ 252083 w 3176570"/>
              <a:gd name="connsiteY118" fmla="*/ 1499182 h 2704299"/>
              <a:gd name="connsiteX119" fmla="*/ 278056 w 3176570"/>
              <a:gd name="connsiteY119" fmla="*/ 1734088 h 2704299"/>
              <a:gd name="connsiteX120" fmla="*/ 294505 w 3176570"/>
              <a:gd name="connsiteY120" fmla="*/ 1814025 h 2704299"/>
              <a:gd name="connsiteX121" fmla="*/ 294216 w 3176570"/>
              <a:gd name="connsiteY121" fmla="*/ 1829897 h 2704299"/>
              <a:gd name="connsiteX122" fmla="*/ 291619 w 3176570"/>
              <a:gd name="connsiteY122" fmla="*/ 1856446 h 2704299"/>
              <a:gd name="connsiteX123" fmla="*/ 307491 w 3176570"/>
              <a:gd name="connsiteY123" fmla="*/ 1998717 h 2704299"/>
              <a:gd name="connsiteX124" fmla="*/ 341255 w 3176570"/>
              <a:gd name="connsiteY124" fmla="*/ 2306057 h 2704299"/>
              <a:gd name="connsiteX125" fmla="*/ 375885 w 3176570"/>
              <a:gd name="connsiteY125" fmla="*/ 2624074 h 2704299"/>
              <a:gd name="connsiteX126" fmla="*/ 381368 w 3176570"/>
              <a:gd name="connsiteY126" fmla="*/ 2671979 h 2704299"/>
              <a:gd name="connsiteX127" fmla="*/ 1695858 w 3176570"/>
              <a:gd name="connsiteY127" fmla="*/ 2671401 h 2704299"/>
              <a:gd name="connsiteX128" fmla="*/ 1622269 w 3176570"/>
              <a:gd name="connsiteY128" fmla="*/ 2290185 h 2704299"/>
              <a:gd name="connsiteX129" fmla="*/ 1052320 w 3176570"/>
              <a:gd name="connsiteY129" fmla="*/ 2669381 h 2704299"/>
              <a:gd name="connsiteX130" fmla="*/ 1053475 w 3176570"/>
              <a:gd name="connsiteY130" fmla="*/ 2671401 h 2704299"/>
              <a:gd name="connsiteX131" fmla="*/ 1695858 w 3176570"/>
              <a:gd name="connsiteY131" fmla="*/ 2671401 h 2704299"/>
              <a:gd name="connsiteX132" fmla="*/ 1567727 w 3176570"/>
              <a:gd name="connsiteY132" fmla="*/ 2237374 h 2704299"/>
              <a:gd name="connsiteX133" fmla="*/ 1568593 w 3176570"/>
              <a:gd name="connsiteY133" fmla="*/ 2235354 h 2704299"/>
              <a:gd name="connsiteX134" fmla="*/ 1126197 w 3176570"/>
              <a:gd name="connsiteY134" fmla="*/ 1854138 h 2704299"/>
              <a:gd name="connsiteX135" fmla="*/ 1059824 w 3176570"/>
              <a:gd name="connsiteY135" fmla="*/ 2237374 h 2704299"/>
              <a:gd name="connsiteX136" fmla="*/ 1567727 w 3176570"/>
              <a:gd name="connsiteY136" fmla="*/ 2237374 h 2704299"/>
              <a:gd name="connsiteX137" fmla="*/ 985369 w 3176570"/>
              <a:gd name="connsiteY137" fmla="*/ 2659281 h 2704299"/>
              <a:gd name="connsiteX138" fmla="*/ 987101 w 3176570"/>
              <a:gd name="connsiteY138" fmla="*/ 2660724 h 2704299"/>
              <a:gd name="connsiteX139" fmla="*/ 1552721 w 3176570"/>
              <a:gd name="connsiteY139" fmla="*/ 2284702 h 2704299"/>
              <a:gd name="connsiteX140" fmla="*/ 1551567 w 3176570"/>
              <a:gd name="connsiteY140" fmla="*/ 2282393 h 2704299"/>
              <a:gd name="connsiteX141" fmla="*/ 1548681 w 3176570"/>
              <a:gd name="connsiteY141" fmla="*/ 2282105 h 2704299"/>
              <a:gd name="connsiteX142" fmla="*/ 1057515 w 3176570"/>
              <a:gd name="connsiteY142" fmla="*/ 2282105 h 2704299"/>
              <a:gd name="connsiteX143" fmla="*/ 1049723 w 3176570"/>
              <a:gd name="connsiteY143" fmla="*/ 2289031 h 2704299"/>
              <a:gd name="connsiteX144" fmla="*/ 997201 w 3176570"/>
              <a:gd name="connsiteY144" fmla="*/ 2589444 h 2704299"/>
              <a:gd name="connsiteX145" fmla="*/ 985369 w 3176570"/>
              <a:gd name="connsiteY145" fmla="*/ 2659281 h 2704299"/>
              <a:gd name="connsiteX146" fmla="*/ 1183914 w 3176570"/>
              <a:gd name="connsiteY146" fmla="*/ 1843460 h 2704299"/>
              <a:gd name="connsiteX147" fmla="*/ 1183048 w 3176570"/>
              <a:gd name="connsiteY147" fmla="*/ 1845192 h 2704299"/>
              <a:gd name="connsiteX148" fmla="*/ 1606397 w 3176570"/>
              <a:gd name="connsiteY148" fmla="*/ 2209671 h 2704299"/>
              <a:gd name="connsiteX149" fmla="*/ 1605820 w 3176570"/>
              <a:gd name="connsiteY149" fmla="*/ 2202167 h 2704299"/>
              <a:gd name="connsiteX150" fmla="*/ 1539158 w 3176570"/>
              <a:gd name="connsiteY150" fmla="*/ 1851541 h 2704299"/>
              <a:gd name="connsiteX151" fmla="*/ 1528769 w 3176570"/>
              <a:gd name="connsiteY151" fmla="*/ 1842595 h 2704299"/>
              <a:gd name="connsiteX152" fmla="*/ 1192283 w 3176570"/>
              <a:gd name="connsiteY152" fmla="*/ 1842595 h 2704299"/>
              <a:gd name="connsiteX153" fmla="*/ 1183914 w 3176570"/>
              <a:gd name="connsiteY153" fmla="*/ 1843460 h 2704299"/>
              <a:gd name="connsiteX154" fmla="*/ 1457778 w 3176570"/>
              <a:gd name="connsiteY154" fmla="*/ 1424728 h 2704299"/>
              <a:gd name="connsiteX155" fmla="*/ 1454315 w 3176570"/>
              <a:gd name="connsiteY155" fmla="*/ 1424151 h 2704299"/>
              <a:gd name="connsiteX156" fmla="*/ 1187088 w 3176570"/>
              <a:gd name="connsiteY156" fmla="*/ 1798442 h 2704299"/>
              <a:gd name="connsiteX157" fmla="*/ 1528480 w 3176570"/>
              <a:gd name="connsiteY157" fmla="*/ 1798442 h 2704299"/>
              <a:gd name="connsiteX158" fmla="*/ 1457778 w 3176570"/>
              <a:gd name="connsiteY158" fmla="*/ 1424728 h 2704299"/>
              <a:gd name="connsiteX159" fmla="*/ 1137741 w 3176570"/>
              <a:gd name="connsiteY159" fmla="*/ 1789207 h 2704299"/>
              <a:gd name="connsiteX160" fmla="*/ 1139184 w 3176570"/>
              <a:gd name="connsiteY160" fmla="*/ 1789784 h 2704299"/>
              <a:gd name="connsiteX161" fmla="*/ 1144378 w 3176570"/>
              <a:gd name="connsiteY161" fmla="*/ 1782858 h 2704299"/>
              <a:gd name="connsiteX162" fmla="*/ 1438443 w 3176570"/>
              <a:gd name="connsiteY162" fmla="*/ 1371052 h 2704299"/>
              <a:gd name="connsiteX163" fmla="*/ 1443349 w 3176570"/>
              <a:gd name="connsiteY163" fmla="*/ 1355757 h 2704299"/>
              <a:gd name="connsiteX164" fmla="*/ 1436134 w 3176570"/>
              <a:gd name="connsiteY164" fmla="*/ 1348543 h 2704299"/>
              <a:gd name="connsiteX165" fmla="*/ 1222872 w 3176570"/>
              <a:gd name="connsiteY165" fmla="*/ 1348254 h 2704299"/>
              <a:gd name="connsiteX166" fmla="*/ 1213926 w 3176570"/>
              <a:gd name="connsiteY166" fmla="*/ 1355757 h 2704299"/>
              <a:gd name="connsiteX167" fmla="*/ 1205557 w 3176570"/>
              <a:gd name="connsiteY167" fmla="*/ 1397890 h 2704299"/>
              <a:gd name="connsiteX168" fmla="*/ 1148130 w 3176570"/>
              <a:gd name="connsiteY168" fmla="*/ 1724276 h 2704299"/>
              <a:gd name="connsiteX169" fmla="*/ 1137741 w 3176570"/>
              <a:gd name="connsiteY169" fmla="*/ 1789207 h 2704299"/>
              <a:gd name="connsiteX170" fmla="*/ 2918579 w 3176570"/>
              <a:gd name="connsiteY170" fmla="*/ 1982268 h 2704299"/>
              <a:gd name="connsiteX171" fmla="*/ 2951188 w 3176570"/>
              <a:gd name="connsiteY171" fmla="*/ 1947927 h 2704299"/>
              <a:gd name="connsiteX172" fmla="*/ 2916558 w 3176570"/>
              <a:gd name="connsiteY172" fmla="*/ 1916471 h 2704299"/>
              <a:gd name="connsiteX173" fmla="*/ 2883660 w 3176570"/>
              <a:gd name="connsiteY173" fmla="*/ 1950524 h 2704299"/>
              <a:gd name="connsiteX174" fmla="*/ 2918579 w 3176570"/>
              <a:gd name="connsiteY174" fmla="*/ 1982268 h 2704299"/>
              <a:gd name="connsiteX175" fmla="*/ 2465505 w 3176570"/>
              <a:gd name="connsiteY175" fmla="*/ 2346458 h 2704299"/>
              <a:gd name="connsiteX176" fmla="*/ 2499269 w 3176570"/>
              <a:gd name="connsiteY176" fmla="*/ 2314426 h 2704299"/>
              <a:gd name="connsiteX177" fmla="*/ 2465505 w 3176570"/>
              <a:gd name="connsiteY177" fmla="*/ 2281527 h 2704299"/>
              <a:gd name="connsiteX178" fmla="*/ 2432318 w 3176570"/>
              <a:gd name="connsiteY178" fmla="*/ 2312983 h 2704299"/>
              <a:gd name="connsiteX179" fmla="*/ 2465505 w 3176570"/>
              <a:gd name="connsiteY179" fmla="*/ 2346458 h 270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176570" h="2704299">
                <a:moveTo>
                  <a:pt x="590301" y="0"/>
                </a:moveTo>
                <a:cubicBezTo>
                  <a:pt x="587127" y="11255"/>
                  <a:pt x="584529" y="23087"/>
                  <a:pt x="580778" y="34053"/>
                </a:cubicBezTo>
                <a:cubicBezTo>
                  <a:pt x="574718" y="52522"/>
                  <a:pt x="571832" y="71280"/>
                  <a:pt x="571832" y="90903"/>
                </a:cubicBezTo>
                <a:cubicBezTo>
                  <a:pt x="570389" y="239523"/>
                  <a:pt x="568657" y="388142"/>
                  <a:pt x="566926" y="536762"/>
                </a:cubicBezTo>
                <a:cubicBezTo>
                  <a:pt x="566637" y="552634"/>
                  <a:pt x="566637" y="568795"/>
                  <a:pt x="565772" y="584667"/>
                </a:cubicBezTo>
                <a:cubicBezTo>
                  <a:pt x="565194" y="593901"/>
                  <a:pt x="568657" y="598230"/>
                  <a:pt x="577892" y="600539"/>
                </a:cubicBezTo>
                <a:cubicBezTo>
                  <a:pt x="649460" y="619585"/>
                  <a:pt x="721029" y="639209"/>
                  <a:pt x="792597" y="658255"/>
                </a:cubicBezTo>
                <a:cubicBezTo>
                  <a:pt x="1158807" y="755796"/>
                  <a:pt x="1525306" y="853048"/>
                  <a:pt x="1891516" y="950300"/>
                </a:cubicBezTo>
                <a:cubicBezTo>
                  <a:pt x="2272155" y="1051592"/>
                  <a:pt x="2652795" y="1152884"/>
                  <a:pt x="3033434" y="1254176"/>
                </a:cubicBezTo>
                <a:cubicBezTo>
                  <a:pt x="3062581" y="1261968"/>
                  <a:pt x="3091728" y="1270048"/>
                  <a:pt x="3121740" y="1278417"/>
                </a:cubicBezTo>
                <a:cubicBezTo>
                  <a:pt x="3121163" y="1284477"/>
                  <a:pt x="3120586" y="1291403"/>
                  <a:pt x="3119720" y="1298041"/>
                </a:cubicBezTo>
                <a:cubicBezTo>
                  <a:pt x="3117123" y="1320262"/>
                  <a:pt x="3117700" y="1342482"/>
                  <a:pt x="3122606" y="1364703"/>
                </a:cubicBezTo>
                <a:cubicBezTo>
                  <a:pt x="3128378" y="1392407"/>
                  <a:pt x="3123183" y="1417802"/>
                  <a:pt x="3105002" y="1440023"/>
                </a:cubicBezTo>
                <a:cubicBezTo>
                  <a:pt x="3093171" y="1454452"/>
                  <a:pt x="3077587" y="1463110"/>
                  <a:pt x="3059406" y="1465707"/>
                </a:cubicBezTo>
                <a:cubicBezTo>
                  <a:pt x="3051615" y="1466861"/>
                  <a:pt x="3048441" y="1470324"/>
                  <a:pt x="3047863" y="1478404"/>
                </a:cubicBezTo>
                <a:cubicBezTo>
                  <a:pt x="3038917" y="1578542"/>
                  <a:pt x="3029394" y="1678680"/>
                  <a:pt x="3019871" y="1778818"/>
                </a:cubicBezTo>
                <a:cubicBezTo>
                  <a:pt x="3019871" y="1779684"/>
                  <a:pt x="3019871" y="1780261"/>
                  <a:pt x="3020159" y="1783147"/>
                </a:cubicBezTo>
                <a:cubicBezTo>
                  <a:pt x="3045555" y="1762657"/>
                  <a:pt x="3070084" y="1743034"/>
                  <a:pt x="3096057" y="1722545"/>
                </a:cubicBezTo>
                <a:cubicBezTo>
                  <a:pt x="3123183" y="1756309"/>
                  <a:pt x="3149733" y="1789495"/>
                  <a:pt x="3176571" y="1823260"/>
                </a:cubicBezTo>
                <a:cubicBezTo>
                  <a:pt x="3173108" y="1826145"/>
                  <a:pt x="3171088" y="1827877"/>
                  <a:pt x="3168779" y="1829897"/>
                </a:cubicBezTo>
                <a:cubicBezTo>
                  <a:pt x="3129532" y="1861352"/>
                  <a:pt x="3090573" y="1892808"/>
                  <a:pt x="3051037" y="1923686"/>
                </a:cubicBezTo>
                <a:cubicBezTo>
                  <a:pt x="3044689" y="1928592"/>
                  <a:pt x="3042957" y="1933209"/>
                  <a:pt x="3045266" y="1941001"/>
                </a:cubicBezTo>
                <a:cubicBezTo>
                  <a:pt x="3074413" y="2040850"/>
                  <a:pt x="3103271" y="2140988"/>
                  <a:pt x="3132418" y="2240837"/>
                </a:cubicBezTo>
                <a:cubicBezTo>
                  <a:pt x="3134438" y="2248340"/>
                  <a:pt x="3136746" y="2255555"/>
                  <a:pt x="3138766" y="2263058"/>
                </a:cubicBezTo>
                <a:cubicBezTo>
                  <a:pt x="3142230" y="2275756"/>
                  <a:pt x="3146847" y="2287588"/>
                  <a:pt x="3157524" y="2296245"/>
                </a:cubicBezTo>
                <a:cubicBezTo>
                  <a:pt x="3159833" y="2297977"/>
                  <a:pt x="3160987" y="2301151"/>
                  <a:pt x="3162719" y="2303460"/>
                </a:cubicBezTo>
                <a:cubicBezTo>
                  <a:pt x="3138189" y="2320775"/>
                  <a:pt x="3002844" y="2315291"/>
                  <a:pt x="2933873" y="2294514"/>
                </a:cubicBezTo>
                <a:cubicBezTo>
                  <a:pt x="2858265" y="2271716"/>
                  <a:pt x="2792757" y="2231603"/>
                  <a:pt x="2735906" y="2176772"/>
                </a:cubicBezTo>
                <a:cubicBezTo>
                  <a:pt x="2728115" y="2182833"/>
                  <a:pt x="2721189" y="2188027"/>
                  <a:pt x="2714263" y="2193799"/>
                </a:cubicBezTo>
                <a:cubicBezTo>
                  <a:pt x="2671841" y="2228140"/>
                  <a:pt x="2629420" y="2262481"/>
                  <a:pt x="2586710" y="2296534"/>
                </a:cubicBezTo>
                <a:cubicBezTo>
                  <a:pt x="2582381" y="2299997"/>
                  <a:pt x="2580361" y="2303460"/>
                  <a:pt x="2580361" y="2308943"/>
                </a:cubicBezTo>
                <a:cubicBezTo>
                  <a:pt x="2580649" y="2327123"/>
                  <a:pt x="2576609" y="2344438"/>
                  <a:pt x="2568240" y="2360599"/>
                </a:cubicBezTo>
                <a:cubicBezTo>
                  <a:pt x="2566509" y="2364062"/>
                  <a:pt x="2565066" y="2368391"/>
                  <a:pt x="2565066" y="2372431"/>
                </a:cubicBezTo>
                <a:cubicBezTo>
                  <a:pt x="2564777" y="2413986"/>
                  <a:pt x="2564777" y="2455831"/>
                  <a:pt x="2564489" y="2497387"/>
                </a:cubicBezTo>
                <a:cubicBezTo>
                  <a:pt x="2564489" y="2498541"/>
                  <a:pt x="2564777" y="2499407"/>
                  <a:pt x="2565066" y="2502004"/>
                </a:cubicBezTo>
                <a:cubicBezTo>
                  <a:pt x="2606333" y="2502004"/>
                  <a:pt x="2647312" y="2502004"/>
                  <a:pt x="2689733" y="2502004"/>
                </a:cubicBezTo>
                <a:cubicBezTo>
                  <a:pt x="2689733" y="2559143"/>
                  <a:pt x="2689733" y="2614839"/>
                  <a:pt x="2689733" y="2671690"/>
                </a:cubicBezTo>
                <a:cubicBezTo>
                  <a:pt x="2734752" y="2671690"/>
                  <a:pt x="2778616" y="2671690"/>
                  <a:pt x="2823058" y="2671690"/>
                </a:cubicBezTo>
                <a:cubicBezTo>
                  <a:pt x="2823058" y="2682945"/>
                  <a:pt x="2823058" y="2693334"/>
                  <a:pt x="2823058" y="2704300"/>
                </a:cubicBezTo>
                <a:cubicBezTo>
                  <a:pt x="1955870" y="2704300"/>
                  <a:pt x="1088682" y="2704300"/>
                  <a:pt x="220916" y="2704300"/>
                </a:cubicBezTo>
                <a:cubicBezTo>
                  <a:pt x="220916" y="2693622"/>
                  <a:pt x="220916" y="2683233"/>
                  <a:pt x="220916" y="2671979"/>
                </a:cubicBezTo>
                <a:cubicBezTo>
                  <a:pt x="272284" y="2671979"/>
                  <a:pt x="323363" y="2671979"/>
                  <a:pt x="375019" y="2671979"/>
                </a:cubicBezTo>
                <a:cubicBezTo>
                  <a:pt x="344718" y="2395806"/>
                  <a:pt x="314128" y="2120787"/>
                  <a:pt x="283827" y="1844903"/>
                </a:cubicBezTo>
                <a:cubicBezTo>
                  <a:pt x="280653" y="1845480"/>
                  <a:pt x="278056" y="1846058"/>
                  <a:pt x="275458" y="1846635"/>
                </a:cubicBezTo>
                <a:cubicBezTo>
                  <a:pt x="262184" y="1849521"/>
                  <a:pt x="253238" y="1846346"/>
                  <a:pt x="246023" y="1835669"/>
                </a:cubicBezTo>
                <a:cubicBezTo>
                  <a:pt x="239386" y="1825857"/>
                  <a:pt x="240251" y="1814602"/>
                  <a:pt x="247466" y="1803925"/>
                </a:cubicBezTo>
                <a:cubicBezTo>
                  <a:pt x="250352" y="1799596"/>
                  <a:pt x="252949" y="1794979"/>
                  <a:pt x="254392" y="1790073"/>
                </a:cubicBezTo>
                <a:cubicBezTo>
                  <a:pt x="258432" y="1776509"/>
                  <a:pt x="261606" y="1762946"/>
                  <a:pt x="265647" y="1749383"/>
                </a:cubicBezTo>
                <a:cubicBezTo>
                  <a:pt x="271130" y="1730913"/>
                  <a:pt x="269110" y="1712156"/>
                  <a:pt x="267089" y="1693686"/>
                </a:cubicBezTo>
                <a:cubicBezTo>
                  <a:pt x="257278" y="1604803"/>
                  <a:pt x="247466" y="1515631"/>
                  <a:pt x="237366" y="1426748"/>
                </a:cubicBezTo>
                <a:cubicBezTo>
                  <a:pt x="232460" y="1383461"/>
                  <a:pt x="227842" y="1340174"/>
                  <a:pt x="222936" y="1296886"/>
                </a:cubicBezTo>
                <a:cubicBezTo>
                  <a:pt x="221782" y="1287652"/>
                  <a:pt x="218031" y="1279860"/>
                  <a:pt x="211393" y="1272934"/>
                </a:cubicBezTo>
                <a:cubicBezTo>
                  <a:pt x="120778" y="1175105"/>
                  <a:pt x="56136" y="1063135"/>
                  <a:pt x="23238" y="933273"/>
                </a:cubicBezTo>
                <a:cubicBezTo>
                  <a:pt x="-50350" y="643537"/>
                  <a:pt x="53828" y="329849"/>
                  <a:pt x="293350" y="143425"/>
                </a:cubicBezTo>
                <a:cubicBezTo>
                  <a:pt x="374730" y="79937"/>
                  <a:pt x="465634" y="35207"/>
                  <a:pt x="564617" y="6349"/>
                </a:cubicBezTo>
                <a:cubicBezTo>
                  <a:pt x="572409" y="4040"/>
                  <a:pt x="580489" y="2309"/>
                  <a:pt x="588570" y="289"/>
                </a:cubicBezTo>
                <a:cubicBezTo>
                  <a:pt x="589147" y="0"/>
                  <a:pt x="589724" y="0"/>
                  <a:pt x="590301" y="0"/>
                </a:cubicBezTo>
                <a:close/>
                <a:moveTo>
                  <a:pt x="2657124" y="2074037"/>
                </a:moveTo>
                <a:cubicBezTo>
                  <a:pt x="2587287" y="1945330"/>
                  <a:pt x="2577475" y="1812005"/>
                  <a:pt x="2626823" y="1674063"/>
                </a:cubicBezTo>
                <a:cubicBezTo>
                  <a:pt x="2637789" y="1688492"/>
                  <a:pt x="2651929" y="1697149"/>
                  <a:pt x="2666935" y="1704941"/>
                </a:cubicBezTo>
                <a:cubicBezTo>
                  <a:pt x="2754087" y="1749960"/>
                  <a:pt x="2841239" y="1794979"/>
                  <a:pt x="2927813" y="1840863"/>
                </a:cubicBezTo>
                <a:cubicBezTo>
                  <a:pt x="2937336" y="1846058"/>
                  <a:pt x="2944262" y="1846058"/>
                  <a:pt x="2951477" y="1838554"/>
                </a:cubicBezTo>
                <a:cubicBezTo>
                  <a:pt x="2951765" y="1838266"/>
                  <a:pt x="2951765" y="1838266"/>
                  <a:pt x="2952054" y="1837977"/>
                </a:cubicBezTo>
                <a:cubicBezTo>
                  <a:pt x="2966772" y="1829608"/>
                  <a:pt x="2971678" y="1816911"/>
                  <a:pt x="2973120" y="1800173"/>
                </a:cubicBezTo>
                <a:cubicBezTo>
                  <a:pt x="2978604" y="1734665"/>
                  <a:pt x="2985530" y="1669157"/>
                  <a:pt x="2991878" y="1603360"/>
                </a:cubicBezTo>
                <a:cubicBezTo>
                  <a:pt x="2996207" y="1558919"/>
                  <a:pt x="3000247" y="1514477"/>
                  <a:pt x="3004576" y="1470035"/>
                </a:cubicBezTo>
                <a:cubicBezTo>
                  <a:pt x="3005442" y="1462532"/>
                  <a:pt x="3003133" y="1457915"/>
                  <a:pt x="2997073" y="1453586"/>
                </a:cubicBezTo>
                <a:cubicBezTo>
                  <a:pt x="2949457" y="1417802"/>
                  <a:pt x="2896646" y="1390964"/>
                  <a:pt x="2842393" y="1367012"/>
                </a:cubicBezTo>
                <a:cubicBezTo>
                  <a:pt x="2744564" y="1323436"/>
                  <a:pt x="2643272" y="1289383"/>
                  <a:pt x="2541114" y="1258216"/>
                </a:cubicBezTo>
                <a:cubicBezTo>
                  <a:pt x="2333623" y="1194729"/>
                  <a:pt x="2122959" y="1143650"/>
                  <a:pt x="1912005" y="1094302"/>
                </a:cubicBezTo>
                <a:cubicBezTo>
                  <a:pt x="1762809" y="1059384"/>
                  <a:pt x="1613612" y="1024754"/>
                  <a:pt x="1464704" y="990124"/>
                </a:cubicBezTo>
                <a:cubicBezTo>
                  <a:pt x="1438731" y="984064"/>
                  <a:pt x="1413048" y="977138"/>
                  <a:pt x="1387075" y="970789"/>
                </a:cubicBezTo>
                <a:cubicBezTo>
                  <a:pt x="1387075" y="1000513"/>
                  <a:pt x="1387075" y="1029948"/>
                  <a:pt x="1387075" y="1060827"/>
                </a:cubicBezTo>
                <a:cubicBezTo>
                  <a:pt x="1411028" y="1060827"/>
                  <a:pt x="1434114" y="1060827"/>
                  <a:pt x="1458355" y="1060827"/>
                </a:cubicBezTo>
                <a:cubicBezTo>
                  <a:pt x="1458355" y="1091128"/>
                  <a:pt x="1458355" y="1119986"/>
                  <a:pt x="1458355" y="1149998"/>
                </a:cubicBezTo>
                <a:cubicBezTo>
                  <a:pt x="1488079" y="1149998"/>
                  <a:pt x="1516648" y="1149998"/>
                  <a:pt x="1545795" y="1149998"/>
                </a:cubicBezTo>
                <a:cubicBezTo>
                  <a:pt x="1545795" y="1217238"/>
                  <a:pt x="1545795" y="1283035"/>
                  <a:pt x="1545795" y="1349985"/>
                </a:cubicBezTo>
                <a:cubicBezTo>
                  <a:pt x="1526172" y="1349985"/>
                  <a:pt x="1507414" y="1349985"/>
                  <a:pt x="1488079" y="1349985"/>
                </a:cubicBezTo>
                <a:cubicBezTo>
                  <a:pt x="1572345" y="1791516"/>
                  <a:pt x="1656611" y="2231891"/>
                  <a:pt x="1740588" y="2671979"/>
                </a:cubicBezTo>
                <a:cubicBezTo>
                  <a:pt x="1959621" y="2671979"/>
                  <a:pt x="2177789" y="2671979"/>
                  <a:pt x="2395668" y="2671979"/>
                </a:cubicBezTo>
                <a:cubicBezTo>
                  <a:pt x="2395668" y="2598390"/>
                  <a:pt x="2395668" y="2525668"/>
                  <a:pt x="2395668" y="2450636"/>
                </a:cubicBezTo>
                <a:cubicBezTo>
                  <a:pt x="2347764" y="2489018"/>
                  <a:pt x="2301591" y="2526245"/>
                  <a:pt x="2253975" y="2564337"/>
                </a:cubicBezTo>
                <a:cubicBezTo>
                  <a:pt x="2227137" y="2530574"/>
                  <a:pt x="2200587" y="2497387"/>
                  <a:pt x="2173749" y="2463623"/>
                </a:cubicBezTo>
                <a:cubicBezTo>
                  <a:pt x="2181829" y="2456985"/>
                  <a:pt x="2188755" y="2450636"/>
                  <a:pt x="2195970" y="2444865"/>
                </a:cubicBezTo>
                <a:cubicBezTo>
                  <a:pt x="2247338" y="2403886"/>
                  <a:pt x="2298417" y="2362907"/>
                  <a:pt x="2350073" y="2322218"/>
                </a:cubicBezTo>
                <a:cubicBezTo>
                  <a:pt x="2357287" y="2316446"/>
                  <a:pt x="2361039" y="2309809"/>
                  <a:pt x="2361327" y="2300574"/>
                </a:cubicBezTo>
                <a:cubicBezTo>
                  <a:pt x="2362193" y="2278642"/>
                  <a:pt x="2369985" y="2259307"/>
                  <a:pt x="2383548" y="2241992"/>
                </a:cubicBezTo>
                <a:cubicBezTo>
                  <a:pt x="2411540" y="2206785"/>
                  <a:pt x="2448190" y="2195242"/>
                  <a:pt x="2491766" y="2201302"/>
                </a:cubicBezTo>
                <a:cubicBezTo>
                  <a:pt x="2495229" y="2201879"/>
                  <a:pt x="2500135" y="2200436"/>
                  <a:pt x="2502732" y="2198127"/>
                </a:cubicBezTo>
                <a:cubicBezTo>
                  <a:pt x="2553523" y="2156860"/>
                  <a:pt x="2604890" y="2115882"/>
                  <a:pt x="2657124" y="2074037"/>
                </a:cubicBezTo>
                <a:close/>
                <a:moveTo>
                  <a:pt x="381368" y="2671979"/>
                </a:moveTo>
                <a:cubicBezTo>
                  <a:pt x="385697" y="2671979"/>
                  <a:pt x="389448" y="2671979"/>
                  <a:pt x="392911" y="2671979"/>
                </a:cubicBezTo>
                <a:cubicBezTo>
                  <a:pt x="564906" y="2671979"/>
                  <a:pt x="736901" y="2671979"/>
                  <a:pt x="909184" y="2671690"/>
                </a:cubicBezTo>
                <a:cubicBezTo>
                  <a:pt x="918707" y="2671690"/>
                  <a:pt x="931405" y="2674576"/>
                  <a:pt x="936888" y="2669670"/>
                </a:cubicBezTo>
                <a:cubicBezTo>
                  <a:pt x="942948" y="2664187"/>
                  <a:pt x="942659" y="2651489"/>
                  <a:pt x="944391" y="2641678"/>
                </a:cubicBezTo>
                <a:cubicBezTo>
                  <a:pt x="957954" y="2562895"/>
                  <a:pt x="971229" y="2484112"/>
                  <a:pt x="985081" y="2405618"/>
                </a:cubicBezTo>
                <a:cubicBezTo>
                  <a:pt x="1005570" y="2288453"/>
                  <a:pt x="1026348" y="2171289"/>
                  <a:pt x="1047126" y="2054125"/>
                </a:cubicBezTo>
                <a:cubicBezTo>
                  <a:pt x="1067904" y="1936095"/>
                  <a:pt x="1088393" y="1818065"/>
                  <a:pt x="1109171" y="1700035"/>
                </a:cubicBezTo>
                <a:cubicBezTo>
                  <a:pt x="1127929" y="1593260"/>
                  <a:pt x="1146975" y="1486196"/>
                  <a:pt x="1165733" y="1379421"/>
                </a:cubicBezTo>
                <a:cubicBezTo>
                  <a:pt x="1167465" y="1369609"/>
                  <a:pt x="1168619" y="1359509"/>
                  <a:pt x="1170350" y="1348543"/>
                </a:cubicBezTo>
                <a:cubicBezTo>
                  <a:pt x="1162847" y="1348543"/>
                  <a:pt x="1157364" y="1348543"/>
                  <a:pt x="1151593" y="1348543"/>
                </a:cubicBezTo>
                <a:cubicBezTo>
                  <a:pt x="1141492" y="1348543"/>
                  <a:pt x="1131103" y="1348543"/>
                  <a:pt x="1121003" y="1348831"/>
                </a:cubicBezTo>
                <a:cubicBezTo>
                  <a:pt x="1113211" y="1349120"/>
                  <a:pt x="1110902" y="1346234"/>
                  <a:pt x="1110902" y="1338154"/>
                </a:cubicBezTo>
                <a:cubicBezTo>
                  <a:pt x="1111191" y="1278129"/>
                  <a:pt x="1111191" y="1217815"/>
                  <a:pt x="1111191" y="1157790"/>
                </a:cubicBezTo>
                <a:cubicBezTo>
                  <a:pt x="1111191" y="1155193"/>
                  <a:pt x="1111191" y="1152596"/>
                  <a:pt x="1111191" y="1148555"/>
                </a:cubicBezTo>
                <a:cubicBezTo>
                  <a:pt x="1141204" y="1148555"/>
                  <a:pt x="1170350" y="1148555"/>
                  <a:pt x="1200651" y="1148555"/>
                </a:cubicBezTo>
                <a:cubicBezTo>
                  <a:pt x="1200651" y="1118254"/>
                  <a:pt x="1200651" y="1089108"/>
                  <a:pt x="1200651" y="1059095"/>
                </a:cubicBezTo>
                <a:cubicBezTo>
                  <a:pt x="1223449" y="1059095"/>
                  <a:pt x="1244804" y="1059095"/>
                  <a:pt x="1266737" y="1059095"/>
                </a:cubicBezTo>
                <a:cubicBezTo>
                  <a:pt x="1266737" y="1055344"/>
                  <a:pt x="1266737" y="1052746"/>
                  <a:pt x="1266737" y="1049860"/>
                </a:cubicBezTo>
                <a:cubicBezTo>
                  <a:pt x="1266737" y="1015519"/>
                  <a:pt x="1266160" y="980889"/>
                  <a:pt x="1266448" y="946548"/>
                </a:cubicBezTo>
                <a:cubicBezTo>
                  <a:pt x="1266448" y="939334"/>
                  <a:pt x="1264428" y="936448"/>
                  <a:pt x="1257213" y="934428"/>
                </a:cubicBezTo>
                <a:cubicBezTo>
                  <a:pt x="1164867" y="910187"/>
                  <a:pt x="1072521" y="885657"/>
                  <a:pt x="980175" y="861128"/>
                </a:cubicBezTo>
                <a:cubicBezTo>
                  <a:pt x="829824" y="821304"/>
                  <a:pt x="679473" y="781191"/>
                  <a:pt x="529122" y="741367"/>
                </a:cubicBezTo>
                <a:cubicBezTo>
                  <a:pt x="524504" y="740212"/>
                  <a:pt x="521041" y="739058"/>
                  <a:pt x="517867" y="744830"/>
                </a:cubicBezTo>
                <a:cubicBezTo>
                  <a:pt x="432735" y="891718"/>
                  <a:pt x="347027" y="1038029"/>
                  <a:pt x="261895" y="1184917"/>
                </a:cubicBezTo>
                <a:cubicBezTo>
                  <a:pt x="256412" y="1194151"/>
                  <a:pt x="252372" y="1204252"/>
                  <a:pt x="248909" y="1214352"/>
                </a:cubicBezTo>
                <a:cubicBezTo>
                  <a:pt x="243426" y="1231090"/>
                  <a:pt x="237943" y="1247828"/>
                  <a:pt x="234191" y="1265142"/>
                </a:cubicBezTo>
                <a:cubicBezTo>
                  <a:pt x="231594" y="1276974"/>
                  <a:pt x="229574" y="1289672"/>
                  <a:pt x="230728" y="1301792"/>
                </a:cubicBezTo>
                <a:cubicBezTo>
                  <a:pt x="237366" y="1367589"/>
                  <a:pt x="244869" y="1433386"/>
                  <a:pt x="252083" y="1499182"/>
                </a:cubicBezTo>
                <a:cubicBezTo>
                  <a:pt x="260741" y="1577388"/>
                  <a:pt x="269398" y="1655882"/>
                  <a:pt x="278056" y="1734088"/>
                </a:cubicBezTo>
                <a:cubicBezTo>
                  <a:pt x="281230" y="1761214"/>
                  <a:pt x="282961" y="1788341"/>
                  <a:pt x="294505" y="1814025"/>
                </a:cubicBezTo>
                <a:cubicBezTo>
                  <a:pt x="296525" y="1818354"/>
                  <a:pt x="294793" y="1824702"/>
                  <a:pt x="294216" y="1829897"/>
                </a:cubicBezTo>
                <a:cubicBezTo>
                  <a:pt x="293350" y="1838843"/>
                  <a:pt x="290465" y="1847789"/>
                  <a:pt x="291619" y="1856446"/>
                </a:cubicBezTo>
                <a:cubicBezTo>
                  <a:pt x="296525" y="1903774"/>
                  <a:pt x="302296" y="1951101"/>
                  <a:pt x="307491" y="1998717"/>
                </a:cubicBezTo>
                <a:cubicBezTo>
                  <a:pt x="318746" y="2101164"/>
                  <a:pt x="330000" y="2203610"/>
                  <a:pt x="341255" y="2306057"/>
                </a:cubicBezTo>
                <a:cubicBezTo>
                  <a:pt x="352798" y="2411966"/>
                  <a:pt x="364341" y="2518164"/>
                  <a:pt x="375885" y="2624074"/>
                </a:cubicBezTo>
                <a:cubicBezTo>
                  <a:pt x="377039" y="2639657"/>
                  <a:pt x="379348" y="2655529"/>
                  <a:pt x="381368" y="2671979"/>
                </a:cubicBezTo>
                <a:close/>
                <a:moveTo>
                  <a:pt x="1695858" y="2671401"/>
                </a:moveTo>
                <a:cubicBezTo>
                  <a:pt x="1671328" y="2544137"/>
                  <a:pt x="1647087" y="2418315"/>
                  <a:pt x="1622269" y="2290185"/>
                </a:cubicBezTo>
                <a:cubicBezTo>
                  <a:pt x="1430651" y="2417738"/>
                  <a:pt x="1241630" y="2543560"/>
                  <a:pt x="1052320" y="2669381"/>
                </a:cubicBezTo>
                <a:cubicBezTo>
                  <a:pt x="1052609" y="2669959"/>
                  <a:pt x="1053186" y="2670824"/>
                  <a:pt x="1053475" y="2671401"/>
                </a:cubicBezTo>
                <a:cubicBezTo>
                  <a:pt x="1266737" y="2671401"/>
                  <a:pt x="1479999" y="2671401"/>
                  <a:pt x="1695858" y="2671401"/>
                </a:cubicBezTo>
                <a:close/>
                <a:moveTo>
                  <a:pt x="1567727" y="2237374"/>
                </a:moveTo>
                <a:cubicBezTo>
                  <a:pt x="1568016" y="2236797"/>
                  <a:pt x="1568305" y="2235931"/>
                  <a:pt x="1568593" y="2235354"/>
                </a:cubicBezTo>
                <a:cubicBezTo>
                  <a:pt x="1421705" y="2108667"/>
                  <a:pt x="1274817" y="1981979"/>
                  <a:pt x="1126197" y="1854138"/>
                </a:cubicBezTo>
                <a:cubicBezTo>
                  <a:pt x="1103688" y="1983422"/>
                  <a:pt x="1081756" y="2110398"/>
                  <a:pt x="1059824" y="2237374"/>
                </a:cubicBezTo>
                <a:cubicBezTo>
                  <a:pt x="1229798" y="2237374"/>
                  <a:pt x="1398907" y="2237374"/>
                  <a:pt x="1567727" y="2237374"/>
                </a:cubicBezTo>
                <a:close/>
                <a:moveTo>
                  <a:pt x="985369" y="2659281"/>
                </a:moveTo>
                <a:cubicBezTo>
                  <a:pt x="985947" y="2659858"/>
                  <a:pt x="986524" y="2660147"/>
                  <a:pt x="987101" y="2660724"/>
                </a:cubicBezTo>
                <a:cubicBezTo>
                  <a:pt x="1175545" y="2535479"/>
                  <a:pt x="1364277" y="2409946"/>
                  <a:pt x="1552721" y="2284702"/>
                </a:cubicBezTo>
                <a:cubicBezTo>
                  <a:pt x="1552433" y="2283836"/>
                  <a:pt x="1552144" y="2283259"/>
                  <a:pt x="1551567" y="2282393"/>
                </a:cubicBezTo>
                <a:cubicBezTo>
                  <a:pt x="1550701" y="2282393"/>
                  <a:pt x="1549547" y="2282105"/>
                  <a:pt x="1548681" y="2282105"/>
                </a:cubicBezTo>
                <a:cubicBezTo>
                  <a:pt x="1385055" y="2282105"/>
                  <a:pt x="1221141" y="2282393"/>
                  <a:pt x="1057515" y="2282105"/>
                </a:cubicBezTo>
                <a:cubicBezTo>
                  <a:pt x="1052320" y="2282105"/>
                  <a:pt x="1050589" y="2283836"/>
                  <a:pt x="1049723" y="2289031"/>
                </a:cubicBezTo>
                <a:cubicBezTo>
                  <a:pt x="1032408" y="2389169"/>
                  <a:pt x="1014805" y="2489306"/>
                  <a:pt x="997201" y="2589444"/>
                </a:cubicBezTo>
                <a:cubicBezTo>
                  <a:pt x="993450" y="2612531"/>
                  <a:pt x="989410" y="2635906"/>
                  <a:pt x="985369" y="2659281"/>
                </a:cubicBezTo>
                <a:close/>
                <a:moveTo>
                  <a:pt x="1183914" y="1843460"/>
                </a:moveTo>
                <a:cubicBezTo>
                  <a:pt x="1183625" y="1844037"/>
                  <a:pt x="1183337" y="1844615"/>
                  <a:pt x="1183048" y="1845192"/>
                </a:cubicBezTo>
                <a:cubicBezTo>
                  <a:pt x="1323587" y="1966107"/>
                  <a:pt x="1464127" y="2087312"/>
                  <a:pt x="1606397" y="2209671"/>
                </a:cubicBezTo>
                <a:cubicBezTo>
                  <a:pt x="1606109" y="2205342"/>
                  <a:pt x="1606109" y="2203899"/>
                  <a:pt x="1605820" y="2202167"/>
                </a:cubicBezTo>
                <a:cubicBezTo>
                  <a:pt x="1583599" y="2085292"/>
                  <a:pt x="1561090" y="1968416"/>
                  <a:pt x="1539158" y="1851541"/>
                </a:cubicBezTo>
                <a:cubicBezTo>
                  <a:pt x="1538004" y="1844615"/>
                  <a:pt x="1535695" y="1842595"/>
                  <a:pt x="1528769" y="1842595"/>
                </a:cubicBezTo>
                <a:cubicBezTo>
                  <a:pt x="1416511" y="1842883"/>
                  <a:pt x="1304541" y="1842595"/>
                  <a:pt x="1192283" y="1842595"/>
                </a:cubicBezTo>
                <a:cubicBezTo>
                  <a:pt x="1189108" y="1843172"/>
                  <a:pt x="1186511" y="1843172"/>
                  <a:pt x="1183914" y="1843460"/>
                </a:cubicBezTo>
                <a:close/>
                <a:moveTo>
                  <a:pt x="1457778" y="1424728"/>
                </a:moveTo>
                <a:cubicBezTo>
                  <a:pt x="1456623" y="1424440"/>
                  <a:pt x="1455469" y="1424440"/>
                  <a:pt x="1454315" y="1424151"/>
                </a:cubicBezTo>
                <a:cubicBezTo>
                  <a:pt x="1365432" y="1548530"/>
                  <a:pt x="1276837" y="1672620"/>
                  <a:pt x="1187088" y="1798442"/>
                </a:cubicBezTo>
                <a:cubicBezTo>
                  <a:pt x="1301944" y="1798442"/>
                  <a:pt x="1414202" y="1798442"/>
                  <a:pt x="1528480" y="1798442"/>
                </a:cubicBezTo>
                <a:cubicBezTo>
                  <a:pt x="1504817" y="1673197"/>
                  <a:pt x="1481153" y="1548818"/>
                  <a:pt x="1457778" y="1424728"/>
                </a:cubicBezTo>
                <a:close/>
                <a:moveTo>
                  <a:pt x="1137741" y="1789207"/>
                </a:moveTo>
                <a:cubicBezTo>
                  <a:pt x="1138318" y="1789495"/>
                  <a:pt x="1138895" y="1789495"/>
                  <a:pt x="1139184" y="1789784"/>
                </a:cubicBezTo>
                <a:cubicBezTo>
                  <a:pt x="1140915" y="1787475"/>
                  <a:pt x="1142646" y="1785167"/>
                  <a:pt x="1144378" y="1782858"/>
                </a:cubicBezTo>
                <a:cubicBezTo>
                  <a:pt x="1242496" y="1645782"/>
                  <a:pt x="1340614" y="1508417"/>
                  <a:pt x="1438443" y="1371052"/>
                </a:cubicBezTo>
                <a:cubicBezTo>
                  <a:pt x="1441329" y="1367012"/>
                  <a:pt x="1442483" y="1360952"/>
                  <a:pt x="1443349" y="1355757"/>
                </a:cubicBezTo>
                <a:cubicBezTo>
                  <a:pt x="1443926" y="1351140"/>
                  <a:pt x="1441617" y="1348543"/>
                  <a:pt x="1436134" y="1348543"/>
                </a:cubicBezTo>
                <a:cubicBezTo>
                  <a:pt x="1365143" y="1348543"/>
                  <a:pt x="1293863" y="1348543"/>
                  <a:pt x="1222872" y="1348254"/>
                </a:cubicBezTo>
                <a:cubicBezTo>
                  <a:pt x="1217389" y="1348254"/>
                  <a:pt x="1214792" y="1350563"/>
                  <a:pt x="1213926" y="1355757"/>
                </a:cubicBezTo>
                <a:cubicBezTo>
                  <a:pt x="1211329" y="1369898"/>
                  <a:pt x="1208155" y="1383750"/>
                  <a:pt x="1205557" y="1397890"/>
                </a:cubicBezTo>
                <a:cubicBezTo>
                  <a:pt x="1186511" y="1506685"/>
                  <a:pt x="1167176" y="1615481"/>
                  <a:pt x="1148130" y="1724276"/>
                </a:cubicBezTo>
                <a:cubicBezTo>
                  <a:pt x="1144667" y="1745920"/>
                  <a:pt x="1141204" y="1767563"/>
                  <a:pt x="1137741" y="1789207"/>
                </a:cubicBezTo>
                <a:close/>
                <a:moveTo>
                  <a:pt x="2918579" y="1982268"/>
                </a:moveTo>
                <a:cubicBezTo>
                  <a:pt x="2937048" y="1981979"/>
                  <a:pt x="2951188" y="1967262"/>
                  <a:pt x="2951188" y="1947927"/>
                </a:cubicBezTo>
                <a:cubicBezTo>
                  <a:pt x="2951188" y="1930612"/>
                  <a:pt x="2935605" y="1916471"/>
                  <a:pt x="2916558" y="1916471"/>
                </a:cubicBezTo>
                <a:cubicBezTo>
                  <a:pt x="2898089" y="1916471"/>
                  <a:pt x="2883660" y="1931189"/>
                  <a:pt x="2883660" y="1950524"/>
                </a:cubicBezTo>
                <a:cubicBezTo>
                  <a:pt x="2883660" y="1968128"/>
                  <a:pt x="2899244" y="1982268"/>
                  <a:pt x="2918579" y="1982268"/>
                </a:cubicBezTo>
                <a:close/>
                <a:moveTo>
                  <a:pt x="2465505" y="2346458"/>
                </a:moveTo>
                <a:cubicBezTo>
                  <a:pt x="2485129" y="2346458"/>
                  <a:pt x="2499269" y="2332895"/>
                  <a:pt x="2499269" y="2314426"/>
                </a:cubicBezTo>
                <a:cubicBezTo>
                  <a:pt x="2499269" y="2294802"/>
                  <a:pt x="2485417" y="2281527"/>
                  <a:pt x="2465505" y="2281527"/>
                </a:cubicBezTo>
                <a:cubicBezTo>
                  <a:pt x="2446170" y="2281527"/>
                  <a:pt x="2432030" y="2294802"/>
                  <a:pt x="2432318" y="2312983"/>
                </a:cubicBezTo>
                <a:cubicBezTo>
                  <a:pt x="2432607" y="2332895"/>
                  <a:pt x="2445882" y="2346458"/>
                  <a:pt x="2465505" y="23464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179BDC-7255-4FD0-AEDB-E3D63B71505A}"/>
              </a:ext>
            </a:extLst>
          </p:cNvPr>
          <p:cNvGrpSpPr/>
          <p:nvPr/>
        </p:nvGrpSpPr>
        <p:grpSpPr>
          <a:xfrm>
            <a:off x="1105119" y="4329161"/>
            <a:ext cx="3600638" cy="1900853"/>
            <a:chOff x="1013516" y="4208134"/>
            <a:chExt cx="4025348" cy="212506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7415EA-72A1-4565-BF5B-39EEF373C6AC}"/>
                </a:ext>
              </a:extLst>
            </p:cNvPr>
            <p:cNvGrpSpPr/>
            <p:nvPr/>
          </p:nvGrpSpPr>
          <p:grpSpPr>
            <a:xfrm>
              <a:off x="1013516" y="4208134"/>
              <a:ext cx="4025348" cy="2125066"/>
              <a:chOff x="1214483" y="1520686"/>
              <a:chExt cx="4025348" cy="212506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1BFC02D-CE22-469B-9090-B0ADDED81956}"/>
                  </a:ext>
                </a:extLst>
              </p:cNvPr>
              <p:cNvSpPr/>
              <p:nvPr/>
            </p:nvSpPr>
            <p:spPr>
              <a:xfrm>
                <a:off x="1214483" y="1520686"/>
                <a:ext cx="4025348" cy="1520688"/>
              </a:xfrm>
              <a:custGeom>
                <a:avLst/>
                <a:gdLst>
                  <a:gd name="connsiteX0" fmla="*/ 0 w 4025348"/>
                  <a:gd name="connsiteY0" fmla="*/ 795130 h 1520688"/>
                  <a:gd name="connsiteX1" fmla="*/ 0 w 4025348"/>
                  <a:gd name="connsiteY1" fmla="*/ 795131 h 1520688"/>
                  <a:gd name="connsiteX2" fmla="*/ 0 w 4025348"/>
                  <a:gd name="connsiteY2" fmla="*/ 795131 h 1520688"/>
                  <a:gd name="connsiteX3" fmla="*/ 2024017 w 4025348"/>
                  <a:gd name="connsiteY3" fmla="*/ 0 h 1520688"/>
                  <a:gd name="connsiteX4" fmla="*/ 2360289 w 4025348"/>
                  <a:gd name="connsiteY4" fmla="*/ 0 h 1520688"/>
                  <a:gd name="connsiteX5" fmla="*/ 2373542 w 4025348"/>
                  <a:gd name="connsiteY5" fmla="*/ 13253 h 1520688"/>
                  <a:gd name="connsiteX6" fmla="*/ 2373542 w 4025348"/>
                  <a:gd name="connsiteY6" fmla="*/ 66261 h 1520688"/>
                  <a:gd name="connsiteX7" fmla="*/ 2372170 w 4025348"/>
                  <a:gd name="connsiteY7" fmla="*/ 69574 h 1520688"/>
                  <a:gd name="connsiteX8" fmla="*/ 3299791 w 4025348"/>
                  <a:gd name="connsiteY8" fmla="*/ 69574 h 1520688"/>
                  <a:gd name="connsiteX9" fmla="*/ 4025348 w 4025348"/>
                  <a:gd name="connsiteY9" fmla="*/ 795131 h 1520688"/>
                  <a:gd name="connsiteX10" fmla="*/ 4025347 w 4025348"/>
                  <a:gd name="connsiteY10" fmla="*/ 795131 h 1520688"/>
                  <a:gd name="connsiteX11" fmla="*/ 3299790 w 4025348"/>
                  <a:gd name="connsiteY11" fmla="*/ 1520688 h 1520688"/>
                  <a:gd name="connsiteX12" fmla="*/ 725557 w 4025348"/>
                  <a:gd name="connsiteY12" fmla="*/ 1520687 h 1520688"/>
                  <a:gd name="connsiteX13" fmla="*/ 14741 w 4025348"/>
                  <a:gd name="connsiteY13" fmla="*/ 941355 h 1520688"/>
                  <a:gd name="connsiteX14" fmla="*/ 0 w 4025348"/>
                  <a:gd name="connsiteY14" fmla="*/ 795131 h 1520688"/>
                  <a:gd name="connsiteX15" fmla="*/ 14741 w 4025348"/>
                  <a:gd name="connsiteY15" fmla="*/ 648906 h 1520688"/>
                  <a:gd name="connsiteX16" fmla="*/ 725557 w 4025348"/>
                  <a:gd name="connsiteY16" fmla="*/ 69574 h 1520688"/>
                  <a:gd name="connsiteX17" fmla="*/ 2012137 w 4025348"/>
                  <a:gd name="connsiteY17" fmla="*/ 69574 h 1520688"/>
                  <a:gd name="connsiteX18" fmla="*/ 2010764 w 4025348"/>
                  <a:gd name="connsiteY18" fmla="*/ 66261 h 1520688"/>
                  <a:gd name="connsiteX19" fmla="*/ 2010764 w 4025348"/>
                  <a:gd name="connsiteY19" fmla="*/ 13253 h 1520688"/>
                  <a:gd name="connsiteX20" fmla="*/ 2024017 w 4025348"/>
                  <a:gd name="connsiteY20" fmla="*/ 0 h 152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25348" h="1520688">
                    <a:moveTo>
                      <a:pt x="0" y="795130"/>
                    </a:moveTo>
                    <a:lnTo>
                      <a:pt x="0" y="795131"/>
                    </a:lnTo>
                    <a:lnTo>
                      <a:pt x="0" y="795131"/>
                    </a:lnTo>
                    <a:close/>
                    <a:moveTo>
                      <a:pt x="2024017" y="0"/>
                    </a:moveTo>
                    <a:lnTo>
                      <a:pt x="2360289" y="0"/>
                    </a:lnTo>
                    <a:cubicBezTo>
                      <a:pt x="2367608" y="0"/>
                      <a:pt x="2373542" y="5934"/>
                      <a:pt x="2373542" y="13253"/>
                    </a:cubicBezTo>
                    <a:lnTo>
                      <a:pt x="2373542" y="66261"/>
                    </a:lnTo>
                    <a:lnTo>
                      <a:pt x="2372170" y="69574"/>
                    </a:lnTo>
                    <a:lnTo>
                      <a:pt x="3299791" y="69574"/>
                    </a:lnTo>
                    <a:cubicBezTo>
                      <a:pt x="3700505" y="69574"/>
                      <a:pt x="4025348" y="394417"/>
                      <a:pt x="4025348" y="795131"/>
                    </a:cubicBezTo>
                    <a:lnTo>
                      <a:pt x="4025347" y="795131"/>
                    </a:lnTo>
                    <a:cubicBezTo>
                      <a:pt x="4025347" y="1195845"/>
                      <a:pt x="3700504" y="1520688"/>
                      <a:pt x="3299790" y="1520688"/>
                    </a:cubicBezTo>
                    <a:lnTo>
                      <a:pt x="725557" y="1520687"/>
                    </a:lnTo>
                    <a:cubicBezTo>
                      <a:pt x="374932" y="1520687"/>
                      <a:pt x="82396" y="1271979"/>
                      <a:pt x="14741" y="941355"/>
                    </a:cubicBezTo>
                    <a:lnTo>
                      <a:pt x="0" y="795131"/>
                    </a:lnTo>
                    <a:lnTo>
                      <a:pt x="14741" y="648906"/>
                    </a:lnTo>
                    <a:cubicBezTo>
                      <a:pt x="82396" y="318282"/>
                      <a:pt x="374932" y="69574"/>
                      <a:pt x="725557" y="69574"/>
                    </a:cubicBezTo>
                    <a:lnTo>
                      <a:pt x="2012137" y="69574"/>
                    </a:lnTo>
                    <a:lnTo>
                      <a:pt x="2010764" y="66261"/>
                    </a:lnTo>
                    <a:lnTo>
                      <a:pt x="2010764" y="13253"/>
                    </a:lnTo>
                    <a:cubicBezTo>
                      <a:pt x="2010764" y="5934"/>
                      <a:pt x="2016698" y="0"/>
                      <a:pt x="202401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13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23B826-2C22-463B-A2E5-6CC80DE8A8A3}"/>
                  </a:ext>
                </a:extLst>
              </p:cNvPr>
              <p:cNvSpPr/>
              <p:nvPr/>
            </p:nvSpPr>
            <p:spPr>
              <a:xfrm>
                <a:off x="1222513" y="3089826"/>
                <a:ext cx="4005470" cy="1304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57D12E-E89B-4E7E-8FED-B9E661027D51}"/>
                  </a:ext>
                </a:extLst>
              </p:cNvPr>
              <p:cNvSpPr/>
              <p:nvPr/>
            </p:nvSpPr>
            <p:spPr>
              <a:xfrm>
                <a:off x="1356540" y="3220278"/>
                <a:ext cx="425474" cy="425474"/>
              </a:xfrm>
              <a:custGeom>
                <a:avLst/>
                <a:gdLst>
                  <a:gd name="connsiteX0" fmla="*/ 212738 w 425474"/>
                  <a:gd name="connsiteY0" fmla="*/ 117412 h 425474"/>
                  <a:gd name="connsiteX1" fmla="*/ 117412 w 425474"/>
                  <a:gd name="connsiteY1" fmla="*/ 212738 h 425474"/>
                  <a:gd name="connsiteX2" fmla="*/ 212738 w 425474"/>
                  <a:gd name="connsiteY2" fmla="*/ 308064 h 425474"/>
                  <a:gd name="connsiteX3" fmla="*/ 308064 w 425474"/>
                  <a:gd name="connsiteY3" fmla="*/ 212738 h 425474"/>
                  <a:gd name="connsiteX4" fmla="*/ 212738 w 425474"/>
                  <a:gd name="connsiteY4" fmla="*/ 117412 h 425474"/>
                  <a:gd name="connsiteX5" fmla="*/ 212737 w 425474"/>
                  <a:gd name="connsiteY5" fmla="*/ 0 h 425474"/>
                  <a:gd name="connsiteX6" fmla="*/ 425474 w 425474"/>
                  <a:gd name="connsiteY6" fmla="*/ 212737 h 425474"/>
                  <a:gd name="connsiteX7" fmla="*/ 212737 w 425474"/>
                  <a:gd name="connsiteY7" fmla="*/ 425474 h 425474"/>
                  <a:gd name="connsiteX8" fmla="*/ 0 w 425474"/>
                  <a:gd name="connsiteY8" fmla="*/ 212737 h 425474"/>
                  <a:gd name="connsiteX9" fmla="*/ 212737 w 425474"/>
                  <a:gd name="connsiteY9" fmla="*/ 0 h 42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5474" h="425474">
                    <a:moveTo>
                      <a:pt x="212738" y="117412"/>
                    </a:moveTo>
                    <a:cubicBezTo>
                      <a:pt x="160091" y="117412"/>
                      <a:pt x="117412" y="160091"/>
                      <a:pt x="117412" y="212738"/>
                    </a:cubicBezTo>
                    <a:cubicBezTo>
                      <a:pt x="117412" y="265385"/>
                      <a:pt x="160091" y="308064"/>
                      <a:pt x="212738" y="308064"/>
                    </a:cubicBezTo>
                    <a:cubicBezTo>
                      <a:pt x="265385" y="308064"/>
                      <a:pt x="308064" y="265385"/>
                      <a:pt x="308064" y="212738"/>
                    </a:cubicBezTo>
                    <a:cubicBezTo>
                      <a:pt x="308064" y="160091"/>
                      <a:pt x="265385" y="117412"/>
                      <a:pt x="212738" y="117412"/>
                    </a:cubicBezTo>
                    <a:close/>
                    <a:moveTo>
                      <a:pt x="212737" y="0"/>
                    </a:moveTo>
                    <a:cubicBezTo>
                      <a:pt x="330228" y="0"/>
                      <a:pt x="425474" y="95246"/>
                      <a:pt x="425474" y="212737"/>
                    </a:cubicBezTo>
                    <a:cubicBezTo>
                      <a:pt x="425474" y="330228"/>
                      <a:pt x="330228" y="425474"/>
                      <a:pt x="212737" y="425474"/>
                    </a:cubicBezTo>
                    <a:cubicBezTo>
                      <a:pt x="95246" y="425474"/>
                      <a:pt x="0" y="330228"/>
                      <a:pt x="0" y="212737"/>
                    </a:cubicBezTo>
                    <a:cubicBezTo>
                      <a:pt x="0" y="95246"/>
                      <a:pt x="95246" y="0"/>
                      <a:pt x="21273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EE69325-C8E5-4419-9A00-C0D8D223B19E}"/>
                  </a:ext>
                </a:extLst>
              </p:cNvPr>
              <p:cNvSpPr/>
              <p:nvPr/>
            </p:nvSpPr>
            <p:spPr>
              <a:xfrm>
                <a:off x="1790043" y="3220278"/>
                <a:ext cx="425474" cy="425474"/>
              </a:xfrm>
              <a:custGeom>
                <a:avLst/>
                <a:gdLst>
                  <a:gd name="connsiteX0" fmla="*/ 212738 w 425474"/>
                  <a:gd name="connsiteY0" fmla="*/ 117412 h 425474"/>
                  <a:gd name="connsiteX1" fmla="*/ 117412 w 425474"/>
                  <a:gd name="connsiteY1" fmla="*/ 212738 h 425474"/>
                  <a:gd name="connsiteX2" fmla="*/ 212738 w 425474"/>
                  <a:gd name="connsiteY2" fmla="*/ 308064 h 425474"/>
                  <a:gd name="connsiteX3" fmla="*/ 308064 w 425474"/>
                  <a:gd name="connsiteY3" fmla="*/ 212738 h 425474"/>
                  <a:gd name="connsiteX4" fmla="*/ 212738 w 425474"/>
                  <a:gd name="connsiteY4" fmla="*/ 117412 h 425474"/>
                  <a:gd name="connsiteX5" fmla="*/ 212737 w 425474"/>
                  <a:gd name="connsiteY5" fmla="*/ 0 h 425474"/>
                  <a:gd name="connsiteX6" fmla="*/ 425474 w 425474"/>
                  <a:gd name="connsiteY6" fmla="*/ 212737 h 425474"/>
                  <a:gd name="connsiteX7" fmla="*/ 212737 w 425474"/>
                  <a:gd name="connsiteY7" fmla="*/ 425474 h 425474"/>
                  <a:gd name="connsiteX8" fmla="*/ 0 w 425474"/>
                  <a:gd name="connsiteY8" fmla="*/ 212737 h 425474"/>
                  <a:gd name="connsiteX9" fmla="*/ 212737 w 425474"/>
                  <a:gd name="connsiteY9" fmla="*/ 0 h 42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5474" h="425474">
                    <a:moveTo>
                      <a:pt x="212738" y="117412"/>
                    </a:moveTo>
                    <a:cubicBezTo>
                      <a:pt x="160091" y="117412"/>
                      <a:pt x="117412" y="160091"/>
                      <a:pt x="117412" y="212738"/>
                    </a:cubicBezTo>
                    <a:cubicBezTo>
                      <a:pt x="117412" y="265385"/>
                      <a:pt x="160091" y="308064"/>
                      <a:pt x="212738" y="308064"/>
                    </a:cubicBezTo>
                    <a:cubicBezTo>
                      <a:pt x="265385" y="308064"/>
                      <a:pt x="308064" y="265385"/>
                      <a:pt x="308064" y="212738"/>
                    </a:cubicBezTo>
                    <a:cubicBezTo>
                      <a:pt x="308064" y="160091"/>
                      <a:pt x="265385" y="117412"/>
                      <a:pt x="212738" y="117412"/>
                    </a:cubicBezTo>
                    <a:close/>
                    <a:moveTo>
                      <a:pt x="212737" y="0"/>
                    </a:moveTo>
                    <a:cubicBezTo>
                      <a:pt x="330228" y="0"/>
                      <a:pt x="425474" y="95246"/>
                      <a:pt x="425474" y="212737"/>
                    </a:cubicBezTo>
                    <a:cubicBezTo>
                      <a:pt x="425474" y="330228"/>
                      <a:pt x="330228" y="425474"/>
                      <a:pt x="212737" y="425474"/>
                    </a:cubicBezTo>
                    <a:cubicBezTo>
                      <a:pt x="95246" y="425474"/>
                      <a:pt x="0" y="330228"/>
                      <a:pt x="0" y="212737"/>
                    </a:cubicBezTo>
                    <a:cubicBezTo>
                      <a:pt x="0" y="95246"/>
                      <a:pt x="95246" y="0"/>
                      <a:pt x="21273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33CD19-A504-4E39-82C5-DEBC3F624874}"/>
                  </a:ext>
                </a:extLst>
              </p:cNvPr>
              <p:cNvSpPr/>
              <p:nvPr/>
            </p:nvSpPr>
            <p:spPr>
              <a:xfrm>
                <a:off x="4156269" y="3212249"/>
                <a:ext cx="425474" cy="425474"/>
              </a:xfrm>
              <a:custGeom>
                <a:avLst/>
                <a:gdLst>
                  <a:gd name="connsiteX0" fmla="*/ 212738 w 425474"/>
                  <a:gd name="connsiteY0" fmla="*/ 117412 h 425474"/>
                  <a:gd name="connsiteX1" fmla="*/ 117412 w 425474"/>
                  <a:gd name="connsiteY1" fmla="*/ 212738 h 425474"/>
                  <a:gd name="connsiteX2" fmla="*/ 212738 w 425474"/>
                  <a:gd name="connsiteY2" fmla="*/ 308064 h 425474"/>
                  <a:gd name="connsiteX3" fmla="*/ 308064 w 425474"/>
                  <a:gd name="connsiteY3" fmla="*/ 212738 h 425474"/>
                  <a:gd name="connsiteX4" fmla="*/ 212738 w 425474"/>
                  <a:gd name="connsiteY4" fmla="*/ 117412 h 425474"/>
                  <a:gd name="connsiteX5" fmla="*/ 212737 w 425474"/>
                  <a:gd name="connsiteY5" fmla="*/ 0 h 425474"/>
                  <a:gd name="connsiteX6" fmla="*/ 425474 w 425474"/>
                  <a:gd name="connsiteY6" fmla="*/ 212737 h 425474"/>
                  <a:gd name="connsiteX7" fmla="*/ 212737 w 425474"/>
                  <a:gd name="connsiteY7" fmla="*/ 425474 h 425474"/>
                  <a:gd name="connsiteX8" fmla="*/ 0 w 425474"/>
                  <a:gd name="connsiteY8" fmla="*/ 212737 h 425474"/>
                  <a:gd name="connsiteX9" fmla="*/ 212737 w 425474"/>
                  <a:gd name="connsiteY9" fmla="*/ 0 h 42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5474" h="425474">
                    <a:moveTo>
                      <a:pt x="212738" y="117412"/>
                    </a:moveTo>
                    <a:cubicBezTo>
                      <a:pt x="160091" y="117412"/>
                      <a:pt x="117412" y="160091"/>
                      <a:pt x="117412" y="212738"/>
                    </a:cubicBezTo>
                    <a:cubicBezTo>
                      <a:pt x="117412" y="265385"/>
                      <a:pt x="160091" y="308064"/>
                      <a:pt x="212738" y="308064"/>
                    </a:cubicBezTo>
                    <a:cubicBezTo>
                      <a:pt x="265385" y="308064"/>
                      <a:pt x="308064" y="265385"/>
                      <a:pt x="308064" y="212738"/>
                    </a:cubicBezTo>
                    <a:cubicBezTo>
                      <a:pt x="308064" y="160091"/>
                      <a:pt x="265385" y="117412"/>
                      <a:pt x="212738" y="117412"/>
                    </a:cubicBezTo>
                    <a:close/>
                    <a:moveTo>
                      <a:pt x="212737" y="0"/>
                    </a:moveTo>
                    <a:cubicBezTo>
                      <a:pt x="330228" y="0"/>
                      <a:pt x="425474" y="95246"/>
                      <a:pt x="425474" y="212737"/>
                    </a:cubicBezTo>
                    <a:cubicBezTo>
                      <a:pt x="425474" y="330228"/>
                      <a:pt x="330228" y="425474"/>
                      <a:pt x="212737" y="425474"/>
                    </a:cubicBezTo>
                    <a:cubicBezTo>
                      <a:pt x="95246" y="425474"/>
                      <a:pt x="0" y="330228"/>
                      <a:pt x="0" y="212737"/>
                    </a:cubicBezTo>
                    <a:cubicBezTo>
                      <a:pt x="0" y="95246"/>
                      <a:pt x="95246" y="0"/>
                      <a:pt x="21273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16D736A-D9A1-4273-B79A-BECBEA159B54}"/>
                  </a:ext>
                </a:extLst>
              </p:cNvPr>
              <p:cNvSpPr/>
              <p:nvPr/>
            </p:nvSpPr>
            <p:spPr>
              <a:xfrm>
                <a:off x="4589772" y="3212249"/>
                <a:ext cx="425474" cy="425474"/>
              </a:xfrm>
              <a:custGeom>
                <a:avLst/>
                <a:gdLst>
                  <a:gd name="connsiteX0" fmla="*/ 212738 w 425474"/>
                  <a:gd name="connsiteY0" fmla="*/ 117412 h 425474"/>
                  <a:gd name="connsiteX1" fmla="*/ 117412 w 425474"/>
                  <a:gd name="connsiteY1" fmla="*/ 212738 h 425474"/>
                  <a:gd name="connsiteX2" fmla="*/ 212738 w 425474"/>
                  <a:gd name="connsiteY2" fmla="*/ 308064 h 425474"/>
                  <a:gd name="connsiteX3" fmla="*/ 308064 w 425474"/>
                  <a:gd name="connsiteY3" fmla="*/ 212738 h 425474"/>
                  <a:gd name="connsiteX4" fmla="*/ 212738 w 425474"/>
                  <a:gd name="connsiteY4" fmla="*/ 117412 h 425474"/>
                  <a:gd name="connsiteX5" fmla="*/ 212737 w 425474"/>
                  <a:gd name="connsiteY5" fmla="*/ 0 h 425474"/>
                  <a:gd name="connsiteX6" fmla="*/ 425474 w 425474"/>
                  <a:gd name="connsiteY6" fmla="*/ 212737 h 425474"/>
                  <a:gd name="connsiteX7" fmla="*/ 212737 w 425474"/>
                  <a:gd name="connsiteY7" fmla="*/ 425474 h 425474"/>
                  <a:gd name="connsiteX8" fmla="*/ 0 w 425474"/>
                  <a:gd name="connsiteY8" fmla="*/ 212737 h 425474"/>
                  <a:gd name="connsiteX9" fmla="*/ 212737 w 425474"/>
                  <a:gd name="connsiteY9" fmla="*/ 0 h 42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5474" h="425474">
                    <a:moveTo>
                      <a:pt x="212738" y="117412"/>
                    </a:moveTo>
                    <a:cubicBezTo>
                      <a:pt x="160091" y="117412"/>
                      <a:pt x="117412" y="160091"/>
                      <a:pt x="117412" y="212738"/>
                    </a:cubicBezTo>
                    <a:cubicBezTo>
                      <a:pt x="117412" y="265385"/>
                      <a:pt x="160091" y="308064"/>
                      <a:pt x="212738" y="308064"/>
                    </a:cubicBezTo>
                    <a:cubicBezTo>
                      <a:pt x="265385" y="308064"/>
                      <a:pt x="308064" y="265385"/>
                      <a:pt x="308064" y="212738"/>
                    </a:cubicBezTo>
                    <a:cubicBezTo>
                      <a:pt x="308064" y="160091"/>
                      <a:pt x="265385" y="117412"/>
                      <a:pt x="212738" y="117412"/>
                    </a:cubicBezTo>
                    <a:close/>
                    <a:moveTo>
                      <a:pt x="212737" y="0"/>
                    </a:moveTo>
                    <a:cubicBezTo>
                      <a:pt x="330228" y="0"/>
                      <a:pt x="425474" y="95246"/>
                      <a:pt x="425474" y="212737"/>
                    </a:cubicBezTo>
                    <a:cubicBezTo>
                      <a:pt x="425474" y="330228"/>
                      <a:pt x="330228" y="425474"/>
                      <a:pt x="212737" y="425474"/>
                    </a:cubicBezTo>
                    <a:cubicBezTo>
                      <a:pt x="95246" y="425474"/>
                      <a:pt x="0" y="330228"/>
                      <a:pt x="0" y="212737"/>
                    </a:cubicBezTo>
                    <a:cubicBezTo>
                      <a:pt x="0" y="95246"/>
                      <a:pt x="95246" y="0"/>
                      <a:pt x="21273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61C377D-07C4-4649-A99F-3137D069730B}"/>
                  </a:ext>
                </a:extLst>
              </p:cNvPr>
              <p:cNvGrpSpPr/>
              <p:nvPr/>
            </p:nvGrpSpPr>
            <p:grpSpPr>
              <a:xfrm>
                <a:off x="1831488" y="1583676"/>
                <a:ext cx="2775868" cy="1463040"/>
                <a:chOff x="1831488" y="1583676"/>
                <a:chExt cx="2775868" cy="146304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3C927E2-EE8B-4347-98A2-C5A83FEFC107}"/>
                    </a:ext>
                  </a:extLst>
                </p:cNvPr>
                <p:cNvSpPr/>
                <p:nvPr/>
              </p:nvSpPr>
              <p:spPr>
                <a:xfrm>
                  <a:off x="1831488" y="1583676"/>
                  <a:ext cx="45719" cy="1463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09509CD-9EDD-42F8-B5FE-D47980BA5BDA}"/>
                    </a:ext>
                  </a:extLst>
                </p:cNvPr>
                <p:cNvSpPr/>
                <p:nvPr/>
              </p:nvSpPr>
              <p:spPr>
                <a:xfrm>
                  <a:off x="2010549" y="1583676"/>
                  <a:ext cx="45719" cy="1463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6974A21-8295-4B43-8A24-B47FC5FA7DAF}"/>
                    </a:ext>
                  </a:extLst>
                </p:cNvPr>
                <p:cNvSpPr/>
                <p:nvPr/>
              </p:nvSpPr>
              <p:spPr>
                <a:xfrm>
                  <a:off x="4382576" y="1583676"/>
                  <a:ext cx="45719" cy="1463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772E793-3F55-4648-ADA6-878E15B23AA7}"/>
                    </a:ext>
                  </a:extLst>
                </p:cNvPr>
                <p:cNvSpPr/>
                <p:nvPr/>
              </p:nvSpPr>
              <p:spPr>
                <a:xfrm>
                  <a:off x="4561637" y="1583676"/>
                  <a:ext cx="45719" cy="1463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D31379A-5030-4390-B245-4D557C48A1F7}"/>
                  </a:ext>
                </a:extLst>
              </p:cNvPr>
              <p:cNvGrpSpPr/>
              <p:nvPr/>
            </p:nvGrpSpPr>
            <p:grpSpPr>
              <a:xfrm>
                <a:off x="2651948" y="1583676"/>
                <a:ext cx="424633" cy="1463039"/>
                <a:chOff x="2651948" y="1600201"/>
                <a:chExt cx="424633" cy="1431235"/>
              </a:xfrm>
              <a:solidFill>
                <a:schemeClr val="bg1"/>
              </a:solidFill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87802A3-E552-46AF-8419-F6EA3C1467AA}"/>
                    </a:ext>
                  </a:extLst>
                </p:cNvPr>
                <p:cNvSpPr/>
                <p:nvPr/>
              </p:nvSpPr>
              <p:spPr>
                <a:xfrm>
                  <a:off x="2651948" y="1600201"/>
                  <a:ext cx="63476" cy="14312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C0E4AA2-B0F5-4A37-8595-1FB23FA947FA}"/>
                    </a:ext>
                  </a:extLst>
                </p:cNvPr>
                <p:cNvSpPr/>
                <p:nvPr/>
              </p:nvSpPr>
              <p:spPr>
                <a:xfrm>
                  <a:off x="3013105" y="1600201"/>
                  <a:ext cx="63476" cy="14312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E8BEFE6-D015-4F32-BFBF-2B86C33DE92D}"/>
                    </a:ext>
                  </a:extLst>
                </p:cNvPr>
                <p:cNvSpPr/>
                <p:nvPr/>
              </p:nvSpPr>
              <p:spPr>
                <a:xfrm>
                  <a:off x="2651948" y="1709530"/>
                  <a:ext cx="424633" cy="596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FEFF77D-6035-4874-9090-FF1360A79D0D}"/>
                    </a:ext>
                  </a:extLst>
                </p:cNvPr>
                <p:cNvSpPr/>
                <p:nvPr/>
              </p:nvSpPr>
              <p:spPr>
                <a:xfrm>
                  <a:off x="2651948" y="1891747"/>
                  <a:ext cx="424633" cy="596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1B8EF0E-90AB-4CB0-8F6B-1D44A05ADDF3}"/>
                    </a:ext>
                  </a:extLst>
                </p:cNvPr>
                <p:cNvSpPr/>
                <p:nvPr/>
              </p:nvSpPr>
              <p:spPr>
                <a:xfrm>
                  <a:off x="2651948" y="2073964"/>
                  <a:ext cx="424633" cy="596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9500FC5-B23A-4F48-A684-53573FA22818}"/>
                    </a:ext>
                  </a:extLst>
                </p:cNvPr>
                <p:cNvSpPr/>
                <p:nvPr/>
              </p:nvSpPr>
              <p:spPr>
                <a:xfrm>
                  <a:off x="2651948" y="2256181"/>
                  <a:ext cx="424633" cy="596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06A7587-D51B-43DE-A5F9-074AE7ACEC92}"/>
                    </a:ext>
                  </a:extLst>
                </p:cNvPr>
                <p:cNvSpPr/>
                <p:nvPr/>
              </p:nvSpPr>
              <p:spPr>
                <a:xfrm>
                  <a:off x="2651948" y="2438398"/>
                  <a:ext cx="424633" cy="596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1653B8D-C579-4DB4-BDA2-C7426CE47C56}"/>
                    </a:ext>
                  </a:extLst>
                </p:cNvPr>
                <p:cNvSpPr/>
                <p:nvPr/>
              </p:nvSpPr>
              <p:spPr>
                <a:xfrm>
                  <a:off x="2651948" y="2620615"/>
                  <a:ext cx="424633" cy="596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AFEEE8B-A6E5-4A17-A589-E422150D1C75}"/>
                    </a:ext>
                  </a:extLst>
                </p:cNvPr>
                <p:cNvSpPr/>
                <p:nvPr/>
              </p:nvSpPr>
              <p:spPr>
                <a:xfrm>
                  <a:off x="2651948" y="2802832"/>
                  <a:ext cx="424633" cy="596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B8A6441-E2D5-4372-8697-1159A1DB7460}"/>
                </a:ext>
              </a:extLst>
            </p:cNvPr>
            <p:cNvSpPr/>
            <p:nvPr/>
          </p:nvSpPr>
          <p:spPr>
            <a:xfrm>
              <a:off x="3045401" y="4541646"/>
              <a:ext cx="1057201" cy="112812"/>
            </a:xfrm>
            <a:custGeom>
              <a:avLst/>
              <a:gdLst/>
              <a:ahLst/>
              <a:cxnLst/>
              <a:rect l="l" t="t" r="r" b="b"/>
              <a:pathLst>
                <a:path w="1057201" h="112812">
                  <a:moveTo>
                    <a:pt x="790203" y="27310"/>
                  </a:moveTo>
                  <a:lnTo>
                    <a:pt x="775469" y="67791"/>
                  </a:lnTo>
                  <a:lnTo>
                    <a:pt x="805235" y="67791"/>
                  </a:lnTo>
                  <a:close/>
                  <a:moveTo>
                    <a:pt x="674191" y="20315"/>
                  </a:moveTo>
                  <a:lnTo>
                    <a:pt x="674191" y="51271"/>
                  </a:lnTo>
                  <a:lnTo>
                    <a:pt x="686246" y="51271"/>
                  </a:lnTo>
                  <a:cubicBezTo>
                    <a:pt x="694928" y="51271"/>
                    <a:pt x="700732" y="50701"/>
                    <a:pt x="703659" y="49560"/>
                  </a:cubicBezTo>
                  <a:cubicBezTo>
                    <a:pt x="706586" y="48419"/>
                    <a:pt x="708881" y="46633"/>
                    <a:pt x="710543" y="44202"/>
                  </a:cubicBezTo>
                  <a:cubicBezTo>
                    <a:pt x="712205" y="41771"/>
                    <a:pt x="713036" y="38943"/>
                    <a:pt x="713036" y="35719"/>
                  </a:cubicBezTo>
                  <a:cubicBezTo>
                    <a:pt x="713036" y="31750"/>
                    <a:pt x="711870" y="28476"/>
                    <a:pt x="709538" y="25896"/>
                  </a:cubicBezTo>
                  <a:cubicBezTo>
                    <a:pt x="707206" y="23316"/>
                    <a:pt x="704255" y="21704"/>
                    <a:pt x="700683" y="21059"/>
                  </a:cubicBezTo>
                  <a:cubicBezTo>
                    <a:pt x="698054" y="20563"/>
                    <a:pt x="692770" y="20315"/>
                    <a:pt x="684833" y="20315"/>
                  </a:cubicBezTo>
                  <a:close/>
                  <a:moveTo>
                    <a:pt x="462558" y="18827"/>
                  </a:moveTo>
                  <a:cubicBezTo>
                    <a:pt x="453479" y="18827"/>
                    <a:pt x="446162" y="21940"/>
                    <a:pt x="440606" y="28166"/>
                  </a:cubicBezTo>
                  <a:cubicBezTo>
                    <a:pt x="435049" y="34392"/>
                    <a:pt x="432271" y="43780"/>
                    <a:pt x="432271" y="56331"/>
                  </a:cubicBezTo>
                  <a:cubicBezTo>
                    <a:pt x="432271" y="68684"/>
                    <a:pt x="435124" y="78048"/>
                    <a:pt x="440829" y="84423"/>
                  </a:cubicBezTo>
                  <a:cubicBezTo>
                    <a:pt x="446534" y="90797"/>
                    <a:pt x="453777" y="93985"/>
                    <a:pt x="462558" y="93985"/>
                  </a:cubicBezTo>
                  <a:cubicBezTo>
                    <a:pt x="471339" y="93985"/>
                    <a:pt x="478544" y="90822"/>
                    <a:pt x="484175" y="84497"/>
                  </a:cubicBezTo>
                  <a:cubicBezTo>
                    <a:pt x="489806" y="78172"/>
                    <a:pt x="492621" y="68684"/>
                    <a:pt x="492621" y="56034"/>
                  </a:cubicBezTo>
                  <a:cubicBezTo>
                    <a:pt x="492621" y="43532"/>
                    <a:pt x="489880" y="34206"/>
                    <a:pt x="484398" y="28054"/>
                  </a:cubicBezTo>
                  <a:cubicBezTo>
                    <a:pt x="478917" y="21902"/>
                    <a:pt x="471636" y="18827"/>
                    <a:pt x="462558" y="18827"/>
                  </a:cubicBezTo>
                  <a:close/>
                  <a:moveTo>
                    <a:pt x="52983" y="18827"/>
                  </a:moveTo>
                  <a:cubicBezTo>
                    <a:pt x="43904" y="18827"/>
                    <a:pt x="36587" y="21940"/>
                    <a:pt x="31031" y="28166"/>
                  </a:cubicBezTo>
                  <a:cubicBezTo>
                    <a:pt x="25474" y="34392"/>
                    <a:pt x="22696" y="43780"/>
                    <a:pt x="22696" y="56331"/>
                  </a:cubicBezTo>
                  <a:cubicBezTo>
                    <a:pt x="22696" y="68684"/>
                    <a:pt x="25549" y="78048"/>
                    <a:pt x="31254" y="84423"/>
                  </a:cubicBezTo>
                  <a:cubicBezTo>
                    <a:pt x="36959" y="90797"/>
                    <a:pt x="44202" y="93985"/>
                    <a:pt x="52983" y="93985"/>
                  </a:cubicBezTo>
                  <a:cubicBezTo>
                    <a:pt x="61764" y="93985"/>
                    <a:pt x="68969" y="90822"/>
                    <a:pt x="74600" y="84497"/>
                  </a:cubicBezTo>
                  <a:cubicBezTo>
                    <a:pt x="80231" y="78172"/>
                    <a:pt x="83046" y="68684"/>
                    <a:pt x="83046" y="56034"/>
                  </a:cubicBezTo>
                  <a:cubicBezTo>
                    <a:pt x="83046" y="43532"/>
                    <a:pt x="80305" y="34206"/>
                    <a:pt x="74823" y="28054"/>
                  </a:cubicBezTo>
                  <a:cubicBezTo>
                    <a:pt x="69342" y="21902"/>
                    <a:pt x="62061" y="18827"/>
                    <a:pt x="52983" y="18827"/>
                  </a:cubicBezTo>
                  <a:close/>
                  <a:moveTo>
                    <a:pt x="157460" y="2753"/>
                  </a:moveTo>
                  <a:lnTo>
                    <a:pt x="179487" y="2753"/>
                  </a:lnTo>
                  <a:lnTo>
                    <a:pt x="179487" y="92571"/>
                  </a:lnTo>
                  <a:lnTo>
                    <a:pt x="234255" y="92571"/>
                  </a:lnTo>
                  <a:lnTo>
                    <a:pt x="234255" y="110951"/>
                  </a:lnTo>
                  <a:lnTo>
                    <a:pt x="157460" y="110951"/>
                  </a:lnTo>
                  <a:close/>
                  <a:moveTo>
                    <a:pt x="955179" y="1860"/>
                  </a:moveTo>
                  <a:lnTo>
                    <a:pt x="981001" y="1860"/>
                  </a:lnTo>
                  <a:lnTo>
                    <a:pt x="1006673" y="45020"/>
                  </a:lnTo>
                  <a:lnTo>
                    <a:pt x="1031825" y="1860"/>
                  </a:lnTo>
                  <a:lnTo>
                    <a:pt x="1057201" y="1860"/>
                  </a:lnTo>
                  <a:lnTo>
                    <a:pt x="1017091" y="65187"/>
                  </a:lnTo>
                  <a:lnTo>
                    <a:pt x="1017091" y="110951"/>
                  </a:lnTo>
                  <a:lnTo>
                    <a:pt x="995139" y="110951"/>
                  </a:lnTo>
                  <a:lnTo>
                    <a:pt x="995139" y="65038"/>
                  </a:lnTo>
                  <a:close/>
                  <a:moveTo>
                    <a:pt x="852413" y="1860"/>
                  </a:moveTo>
                  <a:lnTo>
                    <a:pt x="873844" y="1860"/>
                  </a:lnTo>
                  <a:lnTo>
                    <a:pt x="918493" y="74712"/>
                  </a:lnTo>
                  <a:lnTo>
                    <a:pt x="918493" y="1860"/>
                  </a:lnTo>
                  <a:lnTo>
                    <a:pt x="938957" y="1860"/>
                  </a:lnTo>
                  <a:lnTo>
                    <a:pt x="938957" y="110951"/>
                  </a:lnTo>
                  <a:lnTo>
                    <a:pt x="916856" y="110951"/>
                  </a:lnTo>
                  <a:lnTo>
                    <a:pt x="872877" y="39811"/>
                  </a:lnTo>
                  <a:lnTo>
                    <a:pt x="872877" y="110951"/>
                  </a:lnTo>
                  <a:lnTo>
                    <a:pt x="852413" y="110951"/>
                  </a:lnTo>
                  <a:close/>
                  <a:moveTo>
                    <a:pt x="778818" y="1860"/>
                  </a:moveTo>
                  <a:lnTo>
                    <a:pt x="802109" y="1860"/>
                  </a:lnTo>
                  <a:lnTo>
                    <a:pt x="845790" y="110951"/>
                  </a:lnTo>
                  <a:lnTo>
                    <a:pt x="821829" y="110951"/>
                  </a:lnTo>
                  <a:lnTo>
                    <a:pt x="812304" y="86171"/>
                  </a:lnTo>
                  <a:lnTo>
                    <a:pt x="768697" y="86171"/>
                  </a:lnTo>
                  <a:lnTo>
                    <a:pt x="759693" y="110951"/>
                  </a:lnTo>
                  <a:lnTo>
                    <a:pt x="736327" y="110951"/>
                  </a:lnTo>
                  <a:close/>
                  <a:moveTo>
                    <a:pt x="652165" y="1860"/>
                  </a:moveTo>
                  <a:lnTo>
                    <a:pt x="687512" y="1860"/>
                  </a:lnTo>
                  <a:cubicBezTo>
                    <a:pt x="700906" y="1860"/>
                    <a:pt x="709637" y="2406"/>
                    <a:pt x="713705" y="3497"/>
                  </a:cubicBezTo>
                  <a:cubicBezTo>
                    <a:pt x="719956" y="5134"/>
                    <a:pt x="725190" y="8694"/>
                    <a:pt x="729407" y="14176"/>
                  </a:cubicBezTo>
                  <a:cubicBezTo>
                    <a:pt x="733623" y="19658"/>
                    <a:pt x="735732" y="26739"/>
                    <a:pt x="735732" y="35421"/>
                  </a:cubicBezTo>
                  <a:cubicBezTo>
                    <a:pt x="735732" y="42118"/>
                    <a:pt x="734516" y="47749"/>
                    <a:pt x="732086" y="52313"/>
                  </a:cubicBezTo>
                  <a:cubicBezTo>
                    <a:pt x="729655" y="56877"/>
                    <a:pt x="726566" y="60461"/>
                    <a:pt x="722821" y="63066"/>
                  </a:cubicBezTo>
                  <a:cubicBezTo>
                    <a:pt x="719076" y="65670"/>
                    <a:pt x="715268" y="67394"/>
                    <a:pt x="711398" y="68238"/>
                  </a:cubicBezTo>
                  <a:cubicBezTo>
                    <a:pt x="706140" y="69279"/>
                    <a:pt x="698525" y="69800"/>
                    <a:pt x="688553" y="69800"/>
                  </a:cubicBezTo>
                  <a:lnTo>
                    <a:pt x="674191" y="69800"/>
                  </a:lnTo>
                  <a:lnTo>
                    <a:pt x="674191" y="110951"/>
                  </a:lnTo>
                  <a:lnTo>
                    <a:pt x="652165" y="110951"/>
                  </a:lnTo>
                  <a:close/>
                  <a:moveTo>
                    <a:pt x="528042" y="1860"/>
                  </a:moveTo>
                  <a:lnTo>
                    <a:pt x="561008" y="1860"/>
                  </a:lnTo>
                  <a:lnTo>
                    <a:pt x="580802" y="76274"/>
                  </a:lnTo>
                  <a:lnTo>
                    <a:pt x="600373" y="1860"/>
                  </a:lnTo>
                  <a:lnTo>
                    <a:pt x="633412" y="1860"/>
                  </a:lnTo>
                  <a:lnTo>
                    <a:pt x="633412" y="110951"/>
                  </a:lnTo>
                  <a:lnTo>
                    <a:pt x="612949" y="110951"/>
                  </a:lnTo>
                  <a:lnTo>
                    <a:pt x="612949" y="25077"/>
                  </a:lnTo>
                  <a:lnTo>
                    <a:pt x="591294" y="110951"/>
                  </a:lnTo>
                  <a:lnTo>
                    <a:pt x="570086" y="110951"/>
                  </a:lnTo>
                  <a:lnTo>
                    <a:pt x="548506" y="25077"/>
                  </a:lnTo>
                  <a:lnTo>
                    <a:pt x="548506" y="110951"/>
                  </a:lnTo>
                  <a:lnTo>
                    <a:pt x="528042" y="110951"/>
                  </a:lnTo>
                  <a:close/>
                  <a:moveTo>
                    <a:pt x="118095" y="1860"/>
                  </a:moveTo>
                  <a:lnTo>
                    <a:pt x="140122" y="1860"/>
                  </a:lnTo>
                  <a:lnTo>
                    <a:pt x="140122" y="110951"/>
                  </a:lnTo>
                  <a:lnTo>
                    <a:pt x="118095" y="110951"/>
                  </a:lnTo>
                  <a:close/>
                  <a:moveTo>
                    <a:pt x="462335" y="0"/>
                  </a:moveTo>
                  <a:cubicBezTo>
                    <a:pt x="478408" y="0"/>
                    <a:pt x="491269" y="4986"/>
                    <a:pt x="500918" y="14957"/>
                  </a:cubicBezTo>
                  <a:cubicBezTo>
                    <a:pt x="510567" y="24929"/>
                    <a:pt x="515392" y="38794"/>
                    <a:pt x="515392" y="56555"/>
                  </a:cubicBezTo>
                  <a:cubicBezTo>
                    <a:pt x="515392" y="74166"/>
                    <a:pt x="510604" y="87945"/>
                    <a:pt x="501030" y="97892"/>
                  </a:cubicBezTo>
                  <a:cubicBezTo>
                    <a:pt x="491455" y="107838"/>
                    <a:pt x="478656" y="112812"/>
                    <a:pt x="462632" y="112812"/>
                  </a:cubicBezTo>
                  <a:cubicBezTo>
                    <a:pt x="446410" y="112812"/>
                    <a:pt x="433512" y="107863"/>
                    <a:pt x="423937" y="97966"/>
                  </a:cubicBezTo>
                  <a:cubicBezTo>
                    <a:pt x="414362" y="88069"/>
                    <a:pt x="409575" y="74439"/>
                    <a:pt x="409575" y="57075"/>
                  </a:cubicBezTo>
                  <a:cubicBezTo>
                    <a:pt x="409575" y="45963"/>
                    <a:pt x="411237" y="36636"/>
                    <a:pt x="414561" y="29096"/>
                  </a:cubicBezTo>
                  <a:cubicBezTo>
                    <a:pt x="417041" y="23540"/>
                    <a:pt x="420427" y="18554"/>
                    <a:pt x="424718" y="14139"/>
                  </a:cubicBezTo>
                  <a:cubicBezTo>
                    <a:pt x="429009" y="9723"/>
                    <a:pt x="433710" y="6449"/>
                    <a:pt x="438820" y="4316"/>
                  </a:cubicBezTo>
                  <a:cubicBezTo>
                    <a:pt x="445616" y="1439"/>
                    <a:pt x="453454" y="0"/>
                    <a:pt x="462335" y="0"/>
                  </a:cubicBezTo>
                  <a:close/>
                  <a:moveTo>
                    <a:pt x="346918" y="0"/>
                  </a:moveTo>
                  <a:cubicBezTo>
                    <a:pt x="360263" y="0"/>
                    <a:pt x="371103" y="3944"/>
                    <a:pt x="379437" y="11832"/>
                  </a:cubicBezTo>
                  <a:cubicBezTo>
                    <a:pt x="384398" y="16495"/>
                    <a:pt x="388119" y="23192"/>
                    <a:pt x="390599" y="31924"/>
                  </a:cubicBezTo>
                  <a:lnTo>
                    <a:pt x="368796" y="37132"/>
                  </a:lnTo>
                  <a:cubicBezTo>
                    <a:pt x="367506" y="31477"/>
                    <a:pt x="364815" y="27012"/>
                    <a:pt x="360722" y="23738"/>
                  </a:cubicBezTo>
                  <a:cubicBezTo>
                    <a:pt x="356629" y="20464"/>
                    <a:pt x="351656" y="18827"/>
                    <a:pt x="345802" y="18827"/>
                  </a:cubicBezTo>
                  <a:cubicBezTo>
                    <a:pt x="337716" y="18827"/>
                    <a:pt x="331155" y="21729"/>
                    <a:pt x="326120" y="27533"/>
                  </a:cubicBezTo>
                  <a:cubicBezTo>
                    <a:pt x="321084" y="33337"/>
                    <a:pt x="318567" y="42738"/>
                    <a:pt x="318567" y="55736"/>
                  </a:cubicBezTo>
                  <a:cubicBezTo>
                    <a:pt x="318567" y="69527"/>
                    <a:pt x="321047" y="79350"/>
                    <a:pt x="326008" y="85204"/>
                  </a:cubicBezTo>
                  <a:cubicBezTo>
                    <a:pt x="330969" y="91058"/>
                    <a:pt x="337418" y="93985"/>
                    <a:pt x="345356" y="93985"/>
                  </a:cubicBezTo>
                  <a:cubicBezTo>
                    <a:pt x="351210" y="93985"/>
                    <a:pt x="356245" y="92124"/>
                    <a:pt x="360462" y="88404"/>
                  </a:cubicBezTo>
                  <a:cubicBezTo>
                    <a:pt x="364678" y="84683"/>
                    <a:pt x="367705" y="78829"/>
                    <a:pt x="369540" y="70842"/>
                  </a:cubicBezTo>
                  <a:lnTo>
                    <a:pt x="390897" y="77614"/>
                  </a:lnTo>
                  <a:cubicBezTo>
                    <a:pt x="387623" y="89520"/>
                    <a:pt x="382178" y="98363"/>
                    <a:pt x="374563" y="104142"/>
                  </a:cubicBezTo>
                  <a:cubicBezTo>
                    <a:pt x="366948" y="109922"/>
                    <a:pt x="357287" y="112812"/>
                    <a:pt x="345579" y="112812"/>
                  </a:cubicBezTo>
                  <a:cubicBezTo>
                    <a:pt x="331093" y="112812"/>
                    <a:pt x="319187" y="107863"/>
                    <a:pt x="309860" y="97966"/>
                  </a:cubicBezTo>
                  <a:cubicBezTo>
                    <a:pt x="300534" y="88069"/>
                    <a:pt x="295870" y="74538"/>
                    <a:pt x="295870" y="57373"/>
                  </a:cubicBezTo>
                  <a:cubicBezTo>
                    <a:pt x="295870" y="39216"/>
                    <a:pt x="300558" y="25115"/>
                    <a:pt x="309935" y="15069"/>
                  </a:cubicBezTo>
                  <a:cubicBezTo>
                    <a:pt x="319311" y="5023"/>
                    <a:pt x="331639" y="0"/>
                    <a:pt x="346918" y="0"/>
                  </a:cubicBezTo>
                  <a:close/>
                  <a:moveTo>
                    <a:pt x="52760" y="0"/>
                  </a:moveTo>
                  <a:cubicBezTo>
                    <a:pt x="68833" y="0"/>
                    <a:pt x="81694" y="4986"/>
                    <a:pt x="91343" y="14957"/>
                  </a:cubicBezTo>
                  <a:cubicBezTo>
                    <a:pt x="100992" y="24929"/>
                    <a:pt x="105817" y="38794"/>
                    <a:pt x="105817" y="56555"/>
                  </a:cubicBezTo>
                  <a:cubicBezTo>
                    <a:pt x="105817" y="74166"/>
                    <a:pt x="101029" y="87945"/>
                    <a:pt x="91455" y="97892"/>
                  </a:cubicBezTo>
                  <a:cubicBezTo>
                    <a:pt x="81880" y="107838"/>
                    <a:pt x="69081" y="112812"/>
                    <a:pt x="53057" y="112812"/>
                  </a:cubicBezTo>
                  <a:cubicBezTo>
                    <a:pt x="36835" y="112812"/>
                    <a:pt x="23937" y="107863"/>
                    <a:pt x="14362" y="97966"/>
                  </a:cubicBezTo>
                  <a:cubicBezTo>
                    <a:pt x="4787" y="88069"/>
                    <a:pt x="0" y="74439"/>
                    <a:pt x="0" y="57075"/>
                  </a:cubicBezTo>
                  <a:cubicBezTo>
                    <a:pt x="0" y="45963"/>
                    <a:pt x="1662" y="36636"/>
                    <a:pt x="4986" y="29096"/>
                  </a:cubicBezTo>
                  <a:cubicBezTo>
                    <a:pt x="7466" y="23540"/>
                    <a:pt x="10852" y="18554"/>
                    <a:pt x="15143" y="14139"/>
                  </a:cubicBezTo>
                  <a:cubicBezTo>
                    <a:pt x="19434" y="9723"/>
                    <a:pt x="24135" y="6449"/>
                    <a:pt x="29245" y="4316"/>
                  </a:cubicBezTo>
                  <a:cubicBezTo>
                    <a:pt x="36041" y="1439"/>
                    <a:pt x="43879" y="0"/>
                    <a:pt x="527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A7B7449-018B-4486-AB72-DCD05CA683B0}"/>
              </a:ext>
            </a:extLst>
          </p:cNvPr>
          <p:cNvSpPr/>
          <p:nvPr/>
        </p:nvSpPr>
        <p:spPr>
          <a:xfrm>
            <a:off x="524086" y="1928815"/>
            <a:ext cx="5200877" cy="2485714"/>
          </a:xfrm>
          <a:custGeom>
            <a:avLst/>
            <a:gdLst>
              <a:gd name="connsiteX0" fmla="*/ 0 w 4099727"/>
              <a:gd name="connsiteY0" fmla="*/ 0 h 1959429"/>
              <a:gd name="connsiteX1" fmla="*/ 1195754 w 4099727"/>
              <a:gd name="connsiteY1" fmla="*/ 683288 h 1959429"/>
              <a:gd name="connsiteX2" fmla="*/ 1507253 w 4099727"/>
              <a:gd name="connsiteY2" fmla="*/ 411983 h 1959429"/>
              <a:gd name="connsiteX3" fmla="*/ 2250831 w 4099727"/>
              <a:gd name="connsiteY3" fmla="*/ 1155561 h 1959429"/>
              <a:gd name="connsiteX4" fmla="*/ 2743200 w 4099727"/>
              <a:gd name="connsiteY4" fmla="*/ 572756 h 1959429"/>
              <a:gd name="connsiteX5" fmla="*/ 4099727 w 4099727"/>
              <a:gd name="connsiteY5" fmla="*/ 1959429 h 1959429"/>
              <a:gd name="connsiteX0" fmla="*/ 0 w 4099727"/>
              <a:gd name="connsiteY0" fmla="*/ 0 h 1959429"/>
              <a:gd name="connsiteX1" fmla="*/ 973970 w 4099727"/>
              <a:gd name="connsiteY1" fmla="*/ 849627 h 1959429"/>
              <a:gd name="connsiteX2" fmla="*/ 1507253 w 4099727"/>
              <a:gd name="connsiteY2" fmla="*/ 411983 h 1959429"/>
              <a:gd name="connsiteX3" fmla="*/ 2250831 w 4099727"/>
              <a:gd name="connsiteY3" fmla="*/ 1155561 h 1959429"/>
              <a:gd name="connsiteX4" fmla="*/ 2743200 w 4099727"/>
              <a:gd name="connsiteY4" fmla="*/ 572756 h 1959429"/>
              <a:gd name="connsiteX5" fmla="*/ 4099727 w 4099727"/>
              <a:gd name="connsiteY5" fmla="*/ 1959429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727" h="1959429">
                <a:moveTo>
                  <a:pt x="0" y="0"/>
                </a:moveTo>
                <a:lnTo>
                  <a:pt x="973970" y="849627"/>
                </a:lnTo>
                <a:lnTo>
                  <a:pt x="1507253" y="411983"/>
                </a:lnTo>
                <a:lnTo>
                  <a:pt x="2250831" y="1155561"/>
                </a:lnTo>
                <a:lnTo>
                  <a:pt x="2743200" y="572756"/>
                </a:lnTo>
                <a:lnTo>
                  <a:pt x="4099727" y="1959429"/>
                </a:lnTo>
              </a:path>
            </a:pathLst>
          </a:custGeom>
          <a:noFill/>
          <a:ln w="381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7133EEA-F10A-454D-B0AC-41F68E70A655}"/>
              </a:ext>
            </a:extLst>
          </p:cNvPr>
          <p:cNvSpPr/>
          <p:nvPr/>
        </p:nvSpPr>
        <p:spPr>
          <a:xfrm>
            <a:off x="4562836" y="1916370"/>
            <a:ext cx="1024047" cy="1497691"/>
          </a:xfrm>
          <a:custGeom>
            <a:avLst/>
            <a:gdLst>
              <a:gd name="connsiteX0" fmla="*/ 1575057 w 1577436"/>
              <a:gd name="connsiteY0" fmla="*/ 327169 h 2307035"/>
              <a:gd name="connsiteX1" fmla="*/ 1547242 w 1577436"/>
              <a:gd name="connsiteY1" fmla="*/ 291556 h 2307035"/>
              <a:gd name="connsiteX2" fmla="*/ 1530345 w 1577436"/>
              <a:gd name="connsiteY2" fmla="*/ 289736 h 2307035"/>
              <a:gd name="connsiteX3" fmla="*/ 1513968 w 1577436"/>
              <a:gd name="connsiteY3" fmla="*/ 289216 h 2307035"/>
              <a:gd name="connsiteX4" fmla="*/ 1494991 w 1577436"/>
              <a:gd name="connsiteY4" fmla="*/ 294935 h 2307035"/>
              <a:gd name="connsiteX5" fmla="*/ 1483553 w 1577436"/>
              <a:gd name="connsiteY5" fmla="*/ 316771 h 2307035"/>
              <a:gd name="connsiteX6" fmla="*/ 1442480 w 1577436"/>
              <a:gd name="connsiteY6" fmla="*/ 332108 h 2307035"/>
              <a:gd name="connsiteX7" fmla="*/ 1415445 w 1577436"/>
              <a:gd name="connsiteY7" fmla="*/ 346146 h 2307035"/>
              <a:gd name="connsiteX8" fmla="*/ 1406087 w 1577436"/>
              <a:gd name="connsiteY8" fmla="*/ 360443 h 2307035"/>
              <a:gd name="connsiteX9" fmla="*/ 1254014 w 1577436"/>
              <a:gd name="connsiteY9" fmla="*/ 411394 h 2307035"/>
              <a:gd name="connsiteX10" fmla="*/ 1167450 w 1577436"/>
              <a:gd name="connsiteY10" fmla="*/ 426991 h 2307035"/>
              <a:gd name="connsiteX11" fmla="*/ 1036433 w 1577436"/>
              <a:gd name="connsiteY11" fmla="*/ 424132 h 2307035"/>
              <a:gd name="connsiteX12" fmla="*/ 995101 w 1577436"/>
              <a:gd name="connsiteY12" fmla="*/ 395537 h 2307035"/>
              <a:gd name="connsiteX13" fmla="*/ 991202 w 1577436"/>
              <a:gd name="connsiteY13" fmla="*/ 385919 h 2307035"/>
              <a:gd name="connsiteX14" fmla="*/ 942850 w 1577436"/>
              <a:gd name="connsiteY14" fmla="*/ 335748 h 2307035"/>
              <a:gd name="connsiteX15" fmla="*/ 941810 w 1577436"/>
              <a:gd name="connsiteY15" fmla="*/ 324310 h 2307035"/>
              <a:gd name="connsiteX16" fmla="*/ 951429 w 1577436"/>
              <a:gd name="connsiteY16" fmla="*/ 320411 h 2307035"/>
              <a:gd name="connsiteX17" fmla="*/ 1019017 w 1577436"/>
              <a:gd name="connsiteY17" fmla="*/ 297795 h 2307035"/>
              <a:gd name="connsiteX18" fmla="*/ 1035134 w 1577436"/>
              <a:gd name="connsiteY18" fmla="*/ 263481 h 2307035"/>
              <a:gd name="connsiteX19" fmla="*/ 1033054 w 1577436"/>
              <a:gd name="connsiteY19" fmla="*/ 249963 h 2307035"/>
              <a:gd name="connsiteX20" fmla="*/ 1035394 w 1577436"/>
              <a:gd name="connsiteY20" fmla="*/ 226048 h 2307035"/>
              <a:gd name="connsiteX21" fmla="*/ 1043192 w 1577436"/>
              <a:gd name="connsiteY21" fmla="*/ 202912 h 2307035"/>
              <a:gd name="connsiteX22" fmla="*/ 1044492 w 1577436"/>
              <a:gd name="connsiteY22" fmla="*/ 187315 h 2307035"/>
              <a:gd name="connsiteX23" fmla="*/ 1025255 w 1577436"/>
              <a:gd name="connsiteY23" fmla="*/ 168078 h 2307035"/>
              <a:gd name="connsiteX24" fmla="*/ 1015117 w 1577436"/>
              <a:gd name="connsiteY24" fmla="*/ 129865 h 2307035"/>
              <a:gd name="connsiteX25" fmla="*/ 1012518 w 1577436"/>
              <a:gd name="connsiteY25" fmla="*/ 117907 h 2307035"/>
              <a:gd name="connsiteX26" fmla="*/ 986262 w 1577436"/>
              <a:gd name="connsiteY26" fmla="*/ 92692 h 2307035"/>
              <a:gd name="connsiteX27" fmla="*/ 986522 w 1577436"/>
              <a:gd name="connsiteY27" fmla="*/ 76055 h 2307035"/>
              <a:gd name="connsiteX28" fmla="*/ 1003419 w 1577436"/>
              <a:gd name="connsiteY28" fmla="*/ 56558 h 2307035"/>
              <a:gd name="connsiteX29" fmla="*/ 1002899 w 1577436"/>
              <a:gd name="connsiteY29" fmla="*/ 33942 h 2307035"/>
              <a:gd name="connsiteX30" fmla="*/ 944150 w 1577436"/>
              <a:gd name="connsiteY30" fmla="*/ 16785 h 2307035"/>
              <a:gd name="connsiteX31" fmla="*/ 904637 w 1577436"/>
              <a:gd name="connsiteY31" fmla="*/ 6387 h 2307035"/>
              <a:gd name="connsiteX32" fmla="*/ 893719 w 1577436"/>
              <a:gd name="connsiteY32" fmla="*/ 2488 h 2307035"/>
              <a:gd name="connsiteX33" fmla="*/ 798056 w 1577436"/>
              <a:gd name="connsiteY33" fmla="*/ 19645 h 2307035"/>
              <a:gd name="connsiteX34" fmla="*/ 741127 w 1577436"/>
              <a:gd name="connsiteY34" fmla="*/ 104130 h 2307035"/>
              <a:gd name="connsiteX35" fmla="*/ 759323 w 1577436"/>
              <a:gd name="connsiteY35" fmla="*/ 231767 h 2307035"/>
              <a:gd name="connsiteX36" fmla="*/ 744766 w 1577436"/>
              <a:gd name="connsiteY36" fmla="*/ 255682 h 2307035"/>
              <a:gd name="connsiteX37" fmla="*/ 714092 w 1577436"/>
              <a:gd name="connsiteY37" fmla="*/ 251003 h 2307035"/>
              <a:gd name="connsiteX38" fmla="*/ 642084 w 1577436"/>
              <a:gd name="connsiteY38" fmla="*/ 225008 h 2307035"/>
              <a:gd name="connsiteX39" fmla="*/ 561239 w 1577436"/>
              <a:gd name="connsiteY39" fmla="*/ 246064 h 2307035"/>
              <a:gd name="connsiteX40" fmla="*/ 500670 w 1577436"/>
              <a:gd name="connsiteY40" fmla="*/ 271539 h 2307035"/>
              <a:gd name="connsiteX41" fmla="*/ 405007 w 1577436"/>
              <a:gd name="connsiteY41" fmla="*/ 277258 h 2307035"/>
              <a:gd name="connsiteX42" fmla="*/ 239677 w 1577436"/>
              <a:gd name="connsiteY42" fmla="*/ 302734 h 2307035"/>
              <a:gd name="connsiteX43" fmla="*/ 198084 w 1577436"/>
              <a:gd name="connsiteY43" fmla="*/ 333928 h 2307035"/>
              <a:gd name="connsiteX44" fmla="*/ 59529 w 1577436"/>
              <a:gd name="connsiteY44" fmla="*/ 581923 h 2307035"/>
              <a:gd name="connsiteX45" fmla="*/ 62909 w 1577436"/>
              <a:gd name="connsiteY45" fmla="*/ 612858 h 2307035"/>
              <a:gd name="connsiteX46" fmla="*/ 75646 w 1577436"/>
              <a:gd name="connsiteY46" fmla="*/ 628975 h 2307035"/>
              <a:gd name="connsiteX47" fmla="*/ 75386 w 1577436"/>
              <a:gd name="connsiteY47" fmla="*/ 653930 h 2307035"/>
              <a:gd name="connsiteX48" fmla="*/ 42112 w 1577436"/>
              <a:gd name="connsiteY48" fmla="*/ 709041 h 2307035"/>
              <a:gd name="connsiteX49" fmla="*/ 0 w 1577436"/>
              <a:gd name="connsiteY49" fmla="*/ 755312 h 2307035"/>
              <a:gd name="connsiteX50" fmla="*/ 0 w 1577436"/>
              <a:gd name="connsiteY50" fmla="*/ 763111 h 2307035"/>
              <a:gd name="connsiteX51" fmla="*/ 30934 w 1577436"/>
              <a:gd name="connsiteY51" fmla="*/ 759731 h 2307035"/>
              <a:gd name="connsiteX52" fmla="*/ 46272 w 1577436"/>
              <a:gd name="connsiteY52" fmla="*/ 757912 h 2307035"/>
              <a:gd name="connsiteX53" fmla="*/ 48871 w 1577436"/>
              <a:gd name="connsiteY53" fmla="*/ 775069 h 2307035"/>
              <a:gd name="connsiteX54" fmla="*/ 27295 w 1577436"/>
              <a:gd name="connsiteY54" fmla="*/ 806263 h 2307035"/>
              <a:gd name="connsiteX55" fmla="*/ 21836 w 1577436"/>
              <a:gd name="connsiteY55" fmla="*/ 815101 h 2307035"/>
              <a:gd name="connsiteX56" fmla="*/ 31194 w 1577436"/>
              <a:gd name="connsiteY56" fmla="*/ 821080 h 2307035"/>
              <a:gd name="connsiteX57" fmla="*/ 49391 w 1577436"/>
              <a:gd name="connsiteY57" fmla="*/ 813022 h 2307035"/>
              <a:gd name="connsiteX58" fmla="*/ 63169 w 1577436"/>
              <a:gd name="connsiteY58" fmla="*/ 791186 h 2307035"/>
              <a:gd name="connsiteX59" fmla="*/ 72787 w 1577436"/>
              <a:gd name="connsiteY59" fmla="*/ 784167 h 2307035"/>
              <a:gd name="connsiteX60" fmla="*/ 76166 w 1577436"/>
              <a:gd name="connsiteY60" fmla="*/ 794305 h 2307035"/>
              <a:gd name="connsiteX61" fmla="*/ 72787 w 1577436"/>
              <a:gd name="connsiteY61" fmla="*/ 816141 h 2307035"/>
              <a:gd name="connsiteX62" fmla="*/ 64988 w 1577436"/>
              <a:gd name="connsiteY62" fmla="*/ 822380 h 2307035"/>
              <a:gd name="connsiteX63" fmla="*/ 56410 w 1577436"/>
              <a:gd name="connsiteY63" fmla="*/ 829919 h 2307035"/>
              <a:gd name="connsiteX64" fmla="*/ 68628 w 1577436"/>
              <a:gd name="connsiteY64" fmla="*/ 841877 h 2307035"/>
              <a:gd name="connsiteX65" fmla="*/ 85785 w 1577436"/>
              <a:gd name="connsiteY65" fmla="*/ 833038 h 2307035"/>
              <a:gd name="connsiteX66" fmla="*/ 100082 w 1577436"/>
              <a:gd name="connsiteY66" fmla="*/ 830179 h 2307035"/>
              <a:gd name="connsiteX67" fmla="*/ 128677 w 1577436"/>
              <a:gd name="connsiteY67" fmla="*/ 809642 h 2307035"/>
              <a:gd name="connsiteX68" fmla="*/ 127637 w 1577436"/>
              <a:gd name="connsiteY68" fmla="*/ 769350 h 2307035"/>
              <a:gd name="connsiteX69" fmla="*/ 151553 w 1577436"/>
              <a:gd name="connsiteY69" fmla="*/ 744134 h 2307035"/>
              <a:gd name="connsiteX70" fmla="*/ 167150 w 1577436"/>
              <a:gd name="connsiteY70" fmla="*/ 742575 h 2307035"/>
              <a:gd name="connsiteX71" fmla="*/ 181707 w 1577436"/>
              <a:gd name="connsiteY71" fmla="*/ 728797 h 2307035"/>
              <a:gd name="connsiteX72" fmla="*/ 169230 w 1577436"/>
              <a:gd name="connsiteY72" fmla="*/ 691364 h 2307035"/>
              <a:gd name="connsiteX73" fmla="*/ 160911 w 1577436"/>
              <a:gd name="connsiteY73" fmla="*/ 668748 h 2307035"/>
              <a:gd name="connsiteX74" fmla="*/ 204063 w 1577436"/>
              <a:gd name="connsiteY74" fmla="*/ 585823 h 2307035"/>
              <a:gd name="connsiteX75" fmla="*/ 215761 w 1577436"/>
              <a:gd name="connsiteY75" fmla="*/ 549949 h 2307035"/>
              <a:gd name="connsiteX76" fmla="*/ 221480 w 1577436"/>
              <a:gd name="connsiteY76" fmla="*/ 540331 h 2307035"/>
              <a:gd name="connsiteX77" fmla="*/ 298426 w 1577436"/>
              <a:gd name="connsiteY77" fmla="*/ 449087 h 2307035"/>
              <a:gd name="connsiteX78" fmla="*/ 317143 w 1577436"/>
              <a:gd name="connsiteY78" fmla="*/ 440769 h 2307035"/>
              <a:gd name="connsiteX79" fmla="*/ 374333 w 1577436"/>
              <a:gd name="connsiteY79" fmla="*/ 441289 h 2307035"/>
              <a:gd name="connsiteX80" fmla="*/ 467916 w 1577436"/>
              <a:gd name="connsiteY80" fmla="*/ 441029 h 2307035"/>
              <a:gd name="connsiteX81" fmla="*/ 484293 w 1577436"/>
              <a:gd name="connsiteY81" fmla="*/ 454546 h 2307035"/>
              <a:gd name="connsiteX82" fmla="*/ 479874 w 1577436"/>
              <a:gd name="connsiteY82" fmla="*/ 576464 h 2307035"/>
              <a:gd name="connsiteX83" fmla="*/ 424244 w 1577436"/>
              <a:gd name="connsiteY83" fmla="*/ 721518 h 2307035"/>
              <a:gd name="connsiteX84" fmla="*/ 372773 w 1577436"/>
              <a:gd name="connsiteY84" fmla="*/ 796385 h 2307035"/>
              <a:gd name="connsiteX85" fmla="*/ 359515 w 1577436"/>
              <a:gd name="connsiteY85" fmla="*/ 822900 h 2307035"/>
              <a:gd name="connsiteX86" fmla="*/ 346258 w 1577436"/>
              <a:gd name="connsiteY86" fmla="*/ 899586 h 2307035"/>
              <a:gd name="connsiteX87" fmla="*/ 358216 w 1577436"/>
              <a:gd name="connsiteY87" fmla="*/ 910504 h 2307035"/>
              <a:gd name="connsiteX88" fmla="*/ 373293 w 1577436"/>
              <a:gd name="connsiteY88" fmla="*/ 921942 h 2307035"/>
              <a:gd name="connsiteX89" fmla="*/ 374073 w 1577436"/>
              <a:gd name="connsiteY89" fmla="*/ 948717 h 2307035"/>
              <a:gd name="connsiteX90" fmla="*/ 383951 w 1577436"/>
              <a:gd name="connsiteY90" fmla="*/ 1020464 h 2307035"/>
              <a:gd name="connsiteX91" fmla="*/ 382651 w 1577436"/>
              <a:gd name="connsiteY91" fmla="*/ 1071935 h 2307035"/>
              <a:gd name="connsiteX92" fmla="*/ 412546 w 1577436"/>
              <a:gd name="connsiteY92" fmla="*/ 1149141 h 2307035"/>
              <a:gd name="connsiteX93" fmla="*/ 418785 w 1577436"/>
              <a:gd name="connsiteY93" fmla="*/ 1225308 h 2307035"/>
              <a:gd name="connsiteX94" fmla="*/ 372253 w 1577436"/>
              <a:gd name="connsiteY94" fmla="*/ 1383099 h 2307035"/>
              <a:gd name="connsiteX95" fmla="*/ 319742 w 1577436"/>
              <a:gd name="connsiteY95" fmla="*/ 1555448 h 2307035"/>
              <a:gd name="connsiteX96" fmla="*/ 319483 w 1577436"/>
              <a:gd name="connsiteY96" fmla="*/ 1556748 h 2307035"/>
              <a:gd name="connsiteX97" fmla="*/ 291148 w 1577436"/>
              <a:gd name="connsiteY97" fmla="*/ 1614717 h 2307035"/>
              <a:gd name="connsiteX98" fmla="*/ 231618 w 1577436"/>
              <a:gd name="connsiteY98" fmla="*/ 1756912 h 2307035"/>
              <a:gd name="connsiteX99" fmla="*/ 198604 w 1577436"/>
              <a:gd name="connsiteY99" fmla="*/ 1866612 h 2307035"/>
              <a:gd name="connsiteX100" fmla="*/ 147653 w 1577436"/>
              <a:gd name="connsiteY100" fmla="*/ 2012186 h 2307035"/>
              <a:gd name="connsiteX101" fmla="*/ 124778 w 1577436"/>
              <a:gd name="connsiteY101" fmla="*/ 2053518 h 2307035"/>
              <a:gd name="connsiteX102" fmla="*/ 69148 w 1577436"/>
              <a:gd name="connsiteY102" fmla="*/ 2109148 h 2307035"/>
              <a:gd name="connsiteX103" fmla="*/ 69148 w 1577436"/>
              <a:gd name="connsiteY103" fmla="*/ 2124745 h 2307035"/>
              <a:gd name="connsiteX104" fmla="*/ 128417 w 1577436"/>
              <a:gd name="connsiteY104" fmla="*/ 2181155 h 2307035"/>
              <a:gd name="connsiteX105" fmla="*/ 137255 w 1577436"/>
              <a:gd name="connsiteY105" fmla="*/ 2184015 h 2307035"/>
              <a:gd name="connsiteX106" fmla="*/ 155192 w 1577436"/>
              <a:gd name="connsiteY106" fmla="*/ 2188434 h 2307035"/>
              <a:gd name="connsiteX107" fmla="*/ 206403 w 1577436"/>
              <a:gd name="connsiteY107" fmla="*/ 2253942 h 2307035"/>
              <a:gd name="connsiteX108" fmla="*/ 310384 w 1577436"/>
              <a:gd name="connsiteY108" fmla="*/ 2306973 h 2307035"/>
              <a:gd name="connsiteX109" fmla="*/ 330660 w 1577436"/>
              <a:gd name="connsiteY109" fmla="*/ 2296055 h 2307035"/>
              <a:gd name="connsiteX110" fmla="*/ 320002 w 1577436"/>
              <a:gd name="connsiteY110" fmla="*/ 2278638 h 2307035"/>
              <a:gd name="connsiteX111" fmla="*/ 284909 w 1577436"/>
              <a:gd name="connsiteY111" fmla="*/ 2246143 h 2307035"/>
              <a:gd name="connsiteX112" fmla="*/ 271911 w 1577436"/>
              <a:gd name="connsiteY112" fmla="*/ 2205851 h 2307035"/>
              <a:gd name="connsiteX113" fmla="*/ 266972 w 1577436"/>
              <a:gd name="connsiteY113" fmla="*/ 2129685 h 2307035"/>
              <a:gd name="connsiteX114" fmla="*/ 262293 w 1577436"/>
              <a:gd name="connsiteY114" fmla="*/ 2086532 h 2307035"/>
              <a:gd name="connsiteX115" fmla="*/ 274771 w 1577436"/>
              <a:gd name="connsiteY115" fmla="*/ 2072235 h 2307035"/>
              <a:gd name="connsiteX116" fmla="*/ 285689 w 1577436"/>
              <a:gd name="connsiteY116" fmla="*/ 2059497 h 2307035"/>
              <a:gd name="connsiteX117" fmla="*/ 285169 w 1577436"/>
              <a:gd name="connsiteY117" fmla="*/ 2037401 h 2307035"/>
              <a:gd name="connsiteX118" fmla="*/ 300766 w 1577436"/>
              <a:gd name="connsiteY118" fmla="*/ 1974232 h 2307035"/>
              <a:gd name="connsiteX119" fmla="*/ 333260 w 1577436"/>
              <a:gd name="connsiteY119" fmla="*/ 1899366 h 2307035"/>
              <a:gd name="connsiteX120" fmla="*/ 374333 w 1577436"/>
              <a:gd name="connsiteY120" fmla="*/ 1790446 h 2307035"/>
              <a:gd name="connsiteX121" fmla="*/ 437761 w 1577436"/>
              <a:gd name="connsiteY121" fmla="*/ 1668528 h 2307035"/>
              <a:gd name="connsiteX122" fmla="*/ 449719 w 1577436"/>
              <a:gd name="connsiteY122" fmla="*/ 1650071 h 2307035"/>
              <a:gd name="connsiteX123" fmla="*/ 473375 w 1577436"/>
              <a:gd name="connsiteY123" fmla="*/ 1614457 h 2307035"/>
              <a:gd name="connsiteX124" fmla="*/ 506909 w 1577436"/>
              <a:gd name="connsiteY124" fmla="*/ 1557528 h 2307035"/>
              <a:gd name="connsiteX125" fmla="*/ 521206 w 1577436"/>
              <a:gd name="connsiteY125" fmla="*/ 1543490 h 2307035"/>
              <a:gd name="connsiteX126" fmla="*/ 525365 w 1577436"/>
              <a:gd name="connsiteY126" fmla="*/ 1563247 h 2307035"/>
              <a:gd name="connsiteX127" fmla="*/ 527445 w 1577436"/>
              <a:gd name="connsiteY127" fmla="*/ 1685165 h 2307035"/>
              <a:gd name="connsiteX128" fmla="*/ 544342 w 1577436"/>
              <a:gd name="connsiteY128" fmla="*/ 1753012 h 2307035"/>
              <a:gd name="connsiteX129" fmla="*/ 559939 w 1577436"/>
              <a:gd name="connsiteY129" fmla="*/ 1766790 h 2307035"/>
              <a:gd name="connsiteX130" fmla="*/ 573717 w 1577436"/>
              <a:gd name="connsiteY130" fmla="*/ 1751453 h 2307035"/>
              <a:gd name="connsiteX131" fmla="*/ 576576 w 1577436"/>
              <a:gd name="connsiteY131" fmla="*/ 1730916 h 2307035"/>
              <a:gd name="connsiteX132" fmla="*/ 577616 w 1577436"/>
              <a:gd name="connsiteY132" fmla="*/ 1699722 h 2307035"/>
              <a:gd name="connsiteX133" fmla="*/ 598932 w 1577436"/>
              <a:gd name="connsiteY133" fmla="*/ 1629795 h 2307035"/>
              <a:gd name="connsiteX134" fmla="*/ 649363 w 1577436"/>
              <a:gd name="connsiteY134" fmla="*/ 1560647 h 2307035"/>
              <a:gd name="connsiteX135" fmla="*/ 651963 w 1577436"/>
              <a:gd name="connsiteY135" fmla="*/ 1552588 h 2307035"/>
              <a:gd name="connsiteX136" fmla="*/ 662101 w 1577436"/>
              <a:gd name="connsiteY136" fmla="*/ 1519574 h 2307035"/>
              <a:gd name="connsiteX137" fmla="*/ 687576 w 1577436"/>
              <a:gd name="connsiteY137" fmla="*/ 1513076 h 2307035"/>
              <a:gd name="connsiteX138" fmla="*/ 700834 w 1577436"/>
              <a:gd name="connsiteY138" fmla="*/ 1510736 h 2307035"/>
              <a:gd name="connsiteX139" fmla="*/ 775440 w 1577436"/>
              <a:gd name="connsiteY139" fmla="*/ 1444188 h 2307035"/>
              <a:gd name="connsiteX140" fmla="*/ 811054 w 1577436"/>
              <a:gd name="connsiteY140" fmla="*/ 1420792 h 2307035"/>
              <a:gd name="connsiteX141" fmla="*/ 939731 w 1577436"/>
              <a:gd name="connsiteY141" fmla="*/ 1346186 h 2307035"/>
              <a:gd name="connsiteX142" fmla="*/ 1044232 w 1577436"/>
              <a:gd name="connsiteY142" fmla="*/ 1265080 h 2307035"/>
              <a:gd name="connsiteX143" fmla="*/ 1110780 w 1577436"/>
              <a:gd name="connsiteY143" fmla="*/ 1203471 h 2307035"/>
              <a:gd name="connsiteX144" fmla="*/ 1128977 w 1577436"/>
              <a:gd name="connsiteY144" fmla="*/ 1141603 h 2307035"/>
              <a:gd name="connsiteX145" fmla="*/ 1114679 w 1577436"/>
              <a:gd name="connsiteY145" fmla="*/ 1105469 h 2307035"/>
              <a:gd name="connsiteX146" fmla="*/ 1093623 w 1577436"/>
              <a:gd name="connsiteY146" fmla="*/ 1077914 h 2307035"/>
              <a:gd name="connsiteX147" fmla="*/ 977424 w 1577436"/>
              <a:gd name="connsiteY147" fmla="*/ 1012926 h 2307035"/>
              <a:gd name="connsiteX148" fmla="*/ 857066 w 1577436"/>
              <a:gd name="connsiteY148" fmla="*/ 964834 h 2307035"/>
              <a:gd name="connsiteX149" fmla="*/ 840169 w 1577436"/>
              <a:gd name="connsiteY149" fmla="*/ 939619 h 2307035"/>
              <a:gd name="connsiteX150" fmla="*/ 850567 w 1577436"/>
              <a:gd name="connsiteY150" fmla="*/ 826279 h 2307035"/>
              <a:gd name="connsiteX151" fmla="*/ 875782 w 1577436"/>
              <a:gd name="connsiteY151" fmla="*/ 674207 h 2307035"/>
              <a:gd name="connsiteX152" fmla="*/ 892159 w 1577436"/>
              <a:gd name="connsiteY152" fmla="*/ 642493 h 2307035"/>
              <a:gd name="connsiteX153" fmla="*/ 935312 w 1577436"/>
              <a:gd name="connsiteY153" fmla="*/ 590502 h 2307035"/>
              <a:gd name="connsiteX154" fmla="*/ 984443 w 1577436"/>
              <a:gd name="connsiteY154" fmla="*/ 565027 h 2307035"/>
              <a:gd name="connsiteX155" fmla="*/ 1151853 w 1577436"/>
              <a:gd name="connsiteY155" fmla="*/ 562947 h 2307035"/>
              <a:gd name="connsiteX156" fmla="*/ 1208522 w 1577436"/>
              <a:gd name="connsiteY156" fmla="*/ 557228 h 2307035"/>
              <a:gd name="connsiteX157" fmla="*/ 1337719 w 1577436"/>
              <a:gd name="connsiteY157" fmla="*/ 503938 h 2307035"/>
              <a:gd name="connsiteX158" fmla="*/ 1368134 w 1577436"/>
              <a:gd name="connsiteY158" fmla="*/ 487041 h 2307035"/>
              <a:gd name="connsiteX159" fmla="*/ 1411546 w 1577436"/>
              <a:gd name="connsiteY159" fmla="*/ 465205 h 2307035"/>
              <a:gd name="connsiteX160" fmla="*/ 1446380 w 1577436"/>
              <a:gd name="connsiteY160" fmla="*/ 454546 h 2307035"/>
              <a:gd name="connsiteX161" fmla="*/ 1462497 w 1577436"/>
              <a:gd name="connsiteY161" fmla="*/ 434270 h 2307035"/>
              <a:gd name="connsiteX162" fmla="*/ 1476534 w 1577436"/>
              <a:gd name="connsiteY162" fmla="*/ 409055 h 2307035"/>
              <a:gd name="connsiteX163" fmla="*/ 1476274 w 1577436"/>
              <a:gd name="connsiteY163" fmla="*/ 407755 h 2307035"/>
              <a:gd name="connsiteX164" fmla="*/ 1484853 w 1577436"/>
              <a:gd name="connsiteY164" fmla="*/ 395797 h 2307035"/>
              <a:gd name="connsiteX165" fmla="*/ 1537363 w 1577436"/>
              <a:gd name="connsiteY165" fmla="*/ 371621 h 2307035"/>
              <a:gd name="connsiteX166" fmla="*/ 1567258 w 1577436"/>
              <a:gd name="connsiteY166" fmla="*/ 351345 h 2307035"/>
              <a:gd name="connsiteX167" fmla="*/ 1575057 w 1577436"/>
              <a:gd name="connsiteY167" fmla="*/ 327169 h 2307035"/>
              <a:gd name="connsiteX168" fmla="*/ 842768 w 1577436"/>
              <a:gd name="connsiteY168" fmla="*/ 1205031 h 2307035"/>
              <a:gd name="connsiteX169" fmla="*/ 755424 w 1577436"/>
              <a:gd name="connsiteY169" fmla="*/ 1296795 h 2307035"/>
              <a:gd name="connsiteX170" fmla="*/ 703433 w 1577436"/>
              <a:gd name="connsiteY170" fmla="*/ 1345146 h 2307035"/>
              <a:gd name="connsiteX171" fmla="*/ 682897 w 1577436"/>
              <a:gd name="connsiteY171" fmla="*/ 1355284 h 2307035"/>
              <a:gd name="connsiteX172" fmla="*/ 606731 w 1577436"/>
              <a:gd name="connsiteY172" fmla="*/ 1399996 h 2307035"/>
              <a:gd name="connsiteX173" fmla="*/ 595813 w 1577436"/>
              <a:gd name="connsiteY173" fmla="*/ 1412734 h 2307035"/>
              <a:gd name="connsiteX174" fmla="*/ 587494 w 1577436"/>
              <a:gd name="connsiteY174" fmla="*/ 1414293 h 2307035"/>
              <a:gd name="connsiteX175" fmla="*/ 586454 w 1577436"/>
              <a:gd name="connsiteY175" fmla="*/ 1406495 h 2307035"/>
              <a:gd name="connsiteX176" fmla="*/ 588274 w 1577436"/>
              <a:gd name="connsiteY176" fmla="*/ 1401556 h 2307035"/>
              <a:gd name="connsiteX177" fmla="*/ 668340 w 1577436"/>
              <a:gd name="connsiteY177" fmla="*/ 1224268 h 2307035"/>
              <a:gd name="connsiteX178" fmla="*/ 699534 w 1577436"/>
              <a:gd name="connsiteY178" fmla="*/ 1202692 h 2307035"/>
              <a:gd name="connsiteX179" fmla="*/ 828211 w 1577436"/>
              <a:gd name="connsiteY179" fmla="*/ 1202692 h 2307035"/>
              <a:gd name="connsiteX180" fmla="*/ 842768 w 1577436"/>
              <a:gd name="connsiteY180" fmla="*/ 1205031 h 230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577436" h="2307035">
                <a:moveTo>
                  <a:pt x="1575057" y="327169"/>
                </a:moveTo>
                <a:cubicBezTo>
                  <a:pt x="1568298" y="313132"/>
                  <a:pt x="1558679" y="301954"/>
                  <a:pt x="1547242" y="291556"/>
                </a:cubicBezTo>
                <a:cubicBezTo>
                  <a:pt x="1541523" y="286357"/>
                  <a:pt x="1536323" y="284537"/>
                  <a:pt x="1530345" y="289736"/>
                </a:cubicBezTo>
                <a:cubicBezTo>
                  <a:pt x="1524626" y="294935"/>
                  <a:pt x="1519167" y="292336"/>
                  <a:pt x="1513968" y="289216"/>
                </a:cubicBezTo>
                <a:cubicBezTo>
                  <a:pt x="1505649" y="284017"/>
                  <a:pt x="1499410" y="286097"/>
                  <a:pt x="1494991" y="294935"/>
                </a:cubicBezTo>
                <a:cubicBezTo>
                  <a:pt x="1491352" y="302214"/>
                  <a:pt x="1487452" y="309493"/>
                  <a:pt x="1483553" y="316771"/>
                </a:cubicBezTo>
                <a:cubicBezTo>
                  <a:pt x="1474195" y="333928"/>
                  <a:pt x="1461197" y="338607"/>
                  <a:pt x="1442480" y="332108"/>
                </a:cubicBezTo>
                <a:cubicBezTo>
                  <a:pt x="1425064" y="326130"/>
                  <a:pt x="1420904" y="327949"/>
                  <a:pt x="1415445" y="346146"/>
                </a:cubicBezTo>
                <a:cubicBezTo>
                  <a:pt x="1413626" y="351865"/>
                  <a:pt x="1413366" y="357584"/>
                  <a:pt x="1406087" y="360443"/>
                </a:cubicBezTo>
                <a:cubicBezTo>
                  <a:pt x="1356176" y="379940"/>
                  <a:pt x="1308344" y="404376"/>
                  <a:pt x="1254014" y="411394"/>
                </a:cubicBezTo>
                <a:cubicBezTo>
                  <a:pt x="1224900" y="415034"/>
                  <a:pt x="1197085" y="428811"/>
                  <a:pt x="1167450" y="426991"/>
                </a:cubicBezTo>
                <a:cubicBezTo>
                  <a:pt x="1123778" y="424132"/>
                  <a:pt x="1080106" y="423872"/>
                  <a:pt x="1036433" y="424132"/>
                </a:cubicBezTo>
                <a:cubicBezTo>
                  <a:pt x="1017457" y="424132"/>
                  <a:pt x="1000560" y="417113"/>
                  <a:pt x="995101" y="395537"/>
                </a:cubicBezTo>
                <a:cubicBezTo>
                  <a:pt x="994321" y="392158"/>
                  <a:pt x="992501" y="389038"/>
                  <a:pt x="991202" y="385919"/>
                </a:cubicBezTo>
                <a:cubicBezTo>
                  <a:pt x="980544" y="363823"/>
                  <a:pt x="969625" y="342507"/>
                  <a:pt x="942850" y="335748"/>
                </a:cubicBezTo>
                <a:cubicBezTo>
                  <a:pt x="935312" y="333928"/>
                  <a:pt x="936611" y="328209"/>
                  <a:pt x="941810" y="324310"/>
                </a:cubicBezTo>
                <a:cubicBezTo>
                  <a:pt x="944410" y="322230"/>
                  <a:pt x="948049" y="321710"/>
                  <a:pt x="951429" y="320411"/>
                </a:cubicBezTo>
                <a:cubicBezTo>
                  <a:pt x="974045" y="312872"/>
                  <a:pt x="996661" y="306113"/>
                  <a:pt x="1019017" y="297795"/>
                </a:cubicBezTo>
                <a:cubicBezTo>
                  <a:pt x="1037993" y="290776"/>
                  <a:pt x="1041113" y="282717"/>
                  <a:pt x="1035134" y="263481"/>
                </a:cubicBezTo>
                <a:cubicBezTo>
                  <a:pt x="1033834" y="259062"/>
                  <a:pt x="1030195" y="254642"/>
                  <a:pt x="1033054" y="249963"/>
                </a:cubicBezTo>
                <a:cubicBezTo>
                  <a:pt x="1037473" y="242165"/>
                  <a:pt x="1036953" y="234106"/>
                  <a:pt x="1035394" y="226048"/>
                </a:cubicBezTo>
                <a:cubicBezTo>
                  <a:pt x="1033834" y="216949"/>
                  <a:pt x="1035394" y="209151"/>
                  <a:pt x="1043192" y="202912"/>
                </a:cubicBezTo>
                <a:cubicBezTo>
                  <a:pt x="1048651" y="198493"/>
                  <a:pt x="1049431" y="193813"/>
                  <a:pt x="1044492" y="187315"/>
                </a:cubicBezTo>
                <a:cubicBezTo>
                  <a:pt x="1038773" y="180036"/>
                  <a:pt x="1032274" y="174057"/>
                  <a:pt x="1025255" y="168078"/>
                </a:cubicBezTo>
                <a:cubicBezTo>
                  <a:pt x="1013298" y="158200"/>
                  <a:pt x="1009138" y="143642"/>
                  <a:pt x="1015117" y="129865"/>
                </a:cubicBezTo>
                <a:cubicBezTo>
                  <a:pt x="1017717" y="124146"/>
                  <a:pt x="1016417" y="121546"/>
                  <a:pt x="1012518" y="117907"/>
                </a:cubicBezTo>
                <a:cubicBezTo>
                  <a:pt x="1003419" y="109849"/>
                  <a:pt x="995101" y="101010"/>
                  <a:pt x="986262" y="92692"/>
                </a:cubicBezTo>
                <a:cubicBezTo>
                  <a:pt x="980544" y="86973"/>
                  <a:pt x="980803" y="81774"/>
                  <a:pt x="986522" y="76055"/>
                </a:cubicBezTo>
                <a:cubicBezTo>
                  <a:pt x="992501" y="70076"/>
                  <a:pt x="999260" y="63837"/>
                  <a:pt x="1003419" y="56558"/>
                </a:cubicBezTo>
                <a:cubicBezTo>
                  <a:pt x="1007319" y="49799"/>
                  <a:pt x="1013038" y="39921"/>
                  <a:pt x="1002899" y="33942"/>
                </a:cubicBezTo>
                <a:cubicBezTo>
                  <a:pt x="984963" y="23284"/>
                  <a:pt x="965466" y="14186"/>
                  <a:pt x="944150" y="16785"/>
                </a:cubicBezTo>
                <a:cubicBezTo>
                  <a:pt x="929073" y="18605"/>
                  <a:pt x="916075" y="17565"/>
                  <a:pt x="904637" y="6387"/>
                </a:cubicBezTo>
                <a:cubicBezTo>
                  <a:pt x="902038" y="4048"/>
                  <a:pt x="897618" y="3268"/>
                  <a:pt x="893719" y="2488"/>
                </a:cubicBezTo>
                <a:cubicBezTo>
                  <a:pt x="859925" y="-2971"/>
                  <a:pt x="827951" y="-372"/>
                  <a:pt x="798056" y="19645"/>
                </a:cubicBezTo>
                <a:cubicBezTo>
                  <a:pt x="766862" y="40441"/>
                  <a:pt x="746326" y="68256"/>
                  <a:pt x="741127" y="104130"/>
                </a:cubicBezTo>
                <a:cubicBezTo>
                  <a:pt x="734888" y="147802"/>
                  <a:pt x="740087" y="191214"/>
                  <a:pt x="759323" y="231767"/>
                </a:cubicBezTo>
                <a:cubicBezTo>
                  <a:pt x="766602" y="247364"/>
                  <a:pt x="761923" y="255942"/>
                  <a:pt x="744766" y="255682"/>
                </a:cubicBezTo>
                <a:cubicBezTo>
                  <a:pt x="734368" y="255682"/>
                  <a:pt x="724230" y="254902"/>
                  <a:pt x="714092" y="251003"/>
                </a:cubicBezTo>
                <a:cubicBezTo>
                  <a:pt x="690176" y="241905"/>
                  <a:pt x="666260" y="233326"/>
                  <a:pt x="642084" y="225008"/>
                </a:cubicBezTo>
                <a:cubicBezTo>
                  <a:pt x="606991" y="212790"/>
                  <a:pt x="583855" y="217209"/>
                  <a:pt x="561239" y="246064"/>
                </a:cubicBezTo>
                <a:cubicBezTo>
                  <a:pt x="544862" y="266860"/>
                  <a:pt x="521206" y="269980"/>
                  <a:pt x="500670" y="271539"/>
                </a:cubicBezTo>
                <a:cubicBezTo>
                  <a:pt x="468956" y="273879"/>
                  <a:pt x="436981" y="275179"/>
                  <a:pt x="405007" y="277258"/>
                </a:cubicBezTo>
                <a:cubicBezTo>
                  <a:pt x="349117" y="280638"/>
                  <a:pt x="294267" y="289736"/>
                  <a:pt x="239677" y="302734"/>
                </a:cubicBezTo>
                <a:cubicBezTo>
                  <a:pt x="220440" y="307413"/>
                  <a:pt x="206923" y="316511"/>
                  <a:pt x="198084" y="333928"/>
                </a:cubicBezTo>
                <a:cubicBezTo>
                  <a:pt x="154412" y="417893"/>
                  <a:pt x="102162" y="497179"/>
                  <a:pt x="59529" y="581923"/>
                </a:cubicBezTo>
                <a:cubicBezTo>
                  <a:pt x="53550" y="594141"/>
                  <a:pt x="50431" y="603240"/>
                  <a:pt x="62909" y="612858"/>
                </a:cubicBezTo>
                <a:cubicBezTo>
                  <a:pt x="68108" y="617017"/>
                  <a:pt x="70447" y="624816"/>
                  <a:pt x="75646" y="628975"/>
                </a:cubicBezTo>
                <a:cubicBezTo>
                  <a:pt x="86564" y="638073"/>
                  <a:pt x="82145" y="645352"/>
                  <a:pt x="75386" y="653930"/>
                </a:cubicBezTo>
                <a:cubicBezTo>
                  <a:pt x="61869" y="670827"/>
                  <a:pt x="47831" y="687724"/>
                  <a:pt x="42112" y="709041"/>
                </a:cubicBezTo>
                <a:cubicBezTo>
                  <a:pt x="36133" y="732176"/>
                  <a:pt x="23136" y="748034"/>
                  <a:pt x="0" y="755312"/>
                </a:cubicBezTo>
                <a:cubicBezTo>
                  <a:pt x="0" y="757912"/>
                  <a:pt x="0" y="760511"/>
                  <a:pt x="0" y="763111"/>
                </a:cubicBezTo>
                <a:cubicBezTo>
                  <a:pt x="11438" y="771949"/>
                  <a:pt x="20796" y="763631"/>
                  <a:pt x="30934" y="759731"/>
                </a:cubicBezTo>
                <a:cubicBezTo>
                  <a:pt x="35874" y="757652"/>
                  <a:pt x="40553" y="752453"/>
                  <a:pt x="46272" y="757912"/>
                </a:cubicBezTo>
                <a:cubicBezTo>
                  <a:pt x="51211" y="762851"/>
                  <a:pt x="50951" y="769090"/>
                  <a:pt x="48871" y="775069"/>
                </a:cubicBezTo>
                <a:cubicBezTo>
                  <a:pt x="44972" y="787546"/>
                  <a:pt x="40033" y="799504"/>
                  <a:pt x="27295" y="806263"/>
                </a:cubicBezTo>
                <a:cubicBezTo>
                  <a:pt x="24176" y="807823"/>
                  <a:pt x="19756" y="810162"/>
                  <a:pt x="21836" y="815101"/>
                </a:cubicBezTo>
                <a:cubicBezTo>
                  <a:pt x="23396" y="819001"/>
                  <a:pt x="27295" y="820560"/>
                  <a:pt x="31194" y="821080"/>
                </a:cubicBezTo>
                <a:cubicBezTo>
                  <a:pt x="38993" y="822380"/>
                  <a:pt x="44452" y="818221"/>
                  <a:pt x="49391" y="813022"/>
                </a:cubicBezTo>
                <a:cubicBezTo>
                  <a:pt x="55630" y="806783"/>
                  <a:pt x="58749" y="798464"/>
                  <a:pt x="63169" y="791186"/>
                </a:cubicBezTo>
                <a:cubicBezTo>
                  <a:pt x="65248" y="787546"/>
                  <a:pt x="67068" y="782607"/>
                  <a:pt x="72787" y="784167"/>
                </a:cubicBezTo>
                <a:cubicBezTo>
                  <a:pt x="77466" y="785727"/>
                  <a:pt x="76426" y="790666"/>
                  <a:pt x="76166" y="794305"/>
                </a:cubicBezTo>
                <a:cubicBezTo>
                  <a:pt x="75386" y="801584"/>
                  <a:pt x="73827" y="808863"/>
                  <a:pt x="72787" y="816141"/>
                </a:cubicBezTo>
                <a:cubicBezTo>
                  <a:pt x="72007" y="820560"/>
                  <a:pt x="70187" y="823160"/>
                  <a:pt x="64988" y="822380"/>
                </a:cubicBezTo>
                <a:cubicBezTo>
                  <a:pt x="59529" y="821340"/>
                  <a:pt x="55370" y="822900"/>
                  <a:pt x="56410" y="829919"/>
                </a:cubicBezTo>
                <a:cubicBezTo>
                  <a:pt x="57450" y="836938"/>
                  <a:pt x="59789" y="842657"/>
                  <a:pt x="68628" y="841877"/>
                </a:cubicBezTo>
                <a:cubicBezTo>
                  <a:pt x="75646" y="841097"/>
                  <a:pt x="80066" y="836158"/>
                  <a:pt x="85785" y="833038"/>
                </a:cubicBezTo>
                <a:cubicBezTo>
                  <a:pt x="90204" y="830439"/>
                  <a:pt x="93843" y="827579"/>
                  <a:pt x="100082" y="830179"/>
                </a:cubicBezTo>
                <a:cubicBezTo>
                  <a:pt x="113340" y="835898"/>
                  <a:pt x="128937" y="824460"/>
                  <a:pt x="128677" y="809642"/>
                </a:cubicBezTo>
                <a:cubicBezTo>
                  <a:pt x="128417" y="796125"/>
                  <a:pt x="127377" y="782867"/>
                  <a:pt x="127637" y="769350"/>
                </a:cubicBezTo>
                <a:cubicBezTo>
                  <a:pt x="128157" y="752453"/>
                  <a:pt x="135176" y="745694"/>
                  <a:pt x="151553" y="744134"/>
                </a:cubicBezTo>
                <a:cubicBezTo>
                  <a:pt x="156752" y="743614"/>
                  <a:pt x="161951" y="743094"/>
                  <a:pt x="167150" y="742575"/>
                </a:cubicBezTo>
                <a:cubicBezTo>
                  <a:pt x="175728" y="741795"/>
                  <a:pt x="180148" y="737115"/>
                  <a:pt x="181707" y="728797"/>
                </a:cubicBezTo>
                <a:cubicBezTo>
                  <a:pt x="184827" y="713720"/>
                  <a:pt x="183527" y="700982"/>
                  <a:pt x="169230" y="691364"/>
                </a:cubicBezTo>
                <a:cubicBezTo>
                  <a:pt x="162211" y="686425"/>
                  <a:pt x="154672" y="680446"/>
                  <a:pt x="160911" y="668748"/>
                </a:cubicBezTo>
                <a:cubicBezTo>
                  <a:pt x="175728" y="641193"/>
                  <a:pt x="189246" y="613378"/>
                  <a:pt x="204063" y="585823"/>
                </a:cubicBezTo>
                <a:cubicBezTo>
                  <a:pt x="210042" y="574385"/>
                  <a:pt x="218621" y="564247"/>
                  <a:pt x="215761" y="549949"/>
                </a:cubicBezTo>
                <a:cubicBezTo>
                  <a:pt x="214981" y="545530"/>
                  <a:pt x="218881" y="543190"/>
                  <a:pt x="221480" y="540331"/>
                </a:cubicBezTo>
                <a:cubicBezTo>
                  <a:pt x="249035" y="511476"/>
                  <a:pt x="270611" y="477682"/>
                  <a:pt x="298426" y="449087"/>
                </a:cubicBezTo>
                <a:cubicBezTo>
                  <a:pt x="304405" y="443109"/>
                  <a:pt x="309344" y="439989"/>
                  <a:pt x="317143" y="440769"/>
                </a:cubicBezTo>
                <a:cubicBezTo>
                  <a:pt x="336120" y="443109"/>
                  <a:pt x="355096" y="441549"/>
                  <a:pt x="374333" y="441289"/>
                </a:cubicBezTo>
                <a:cubicBezTo>
                  <a:pt x="405527" y="440769"/>
                  <a:pt x="436721" y="441029"/>
                  <a:pt x="467916" y="441029"/>
                </a:cubicBezTo>
                <a:cubicBezTo>
                  <a:pt x="476494" y="441029"/>
                  <a:pt x="484293" y="442589"/>
                  <a:pt x="484293" y="454546"/>
                </a:cubicBezTo>
                <a:cubicBezTo>
                  <a:pt x="484033" y="495359"/>
                  <a:pt x="483253" y="535912"/>
                  <a:pt x="479874" y="576464"/>
                </a:cubicBezTo>
                <a:cubicBezTo>
                  <a:pt x="475714" y="630275"/>
                  <a:pt x="452319" y="676806"/>
                  <a:pt x="424244" y="721518"/>
                </a:cubicBezTo>
                <a:cubicBezTo>
                  <a:pt x="408127" y="747254"/>
                  <a:pt x="389930" y="771429"/>
                  <a:pt x="372773" y="796385"/>
                </a:cubicBezTo>
                <a:cubicBezTo>
                  <a:pt x="367054" y="804703"/>
                  <a:pt x="361335" y="812762"/>
                  <a:pt x="359515" y="822900"/>
                </a:cubicBezTo>
                <a:cubicBezTo>
                  <a:pt x="355096" y="848376"/>
                  <a:pt x="350677" y="874111"/>
                  <a:pt x="346258" y="899586"/>
                </a:cubicBezTo>
                <a:cubicBezTo>
                  <a:pt x="344438" y="909984"/>
                  <a:pt x="347298" y="914664"/>
                  <a:pt x="358216" y="910504"/>
                </a:cubicBezTo>
                <a:cubicBezTo>
                  <a:pt x="369134" y="906345"/>
                  <a:pt x="373033" y="911024"/>
                  <a:pt x="373293" y="921942"/>
                </a:cubicBezTo>
                <a:cubicBezTo>
                  <a:pt x="373553" y="930781"/>
                  <a:pt x="369394" y="940659"/>
                  <a:pt x="374073" y="948717"/>
                </a:cubicBezTo>
                <a:cubicBezTo>
                  <a:pt x="387590" y="971333"/>
                  <a:pt x="387070" y="995509"/>
                  <a:pt x="383951" y="1020464"/>
                </a:cubicBezTo>
                <a:cubicBezTo>
                  <a:pt x="381871" y="1037621"/>
                  <a:pt x="377192" y="1055558"/>
                  <a:pt x="382651" y="1071935"/>
                </a:cubicBezTo>
                <a:cubicBezTo>
                  <a:pt x="391490" y="1097931"/>
                  <a:pt x="397988" y="1125486"/>
                  <a:pt x="412546" y="1149141"/>
                </a:cubicBezTo>
                <a:cubicBezTo>
                  <a:pt x="427623" y="1174097"/>
                  <a:pt x="426843" y="1199312"/>
                  <a:pt x="418785" y="1225308"/>
                </a:cubicBezTo>
                <a:cubicBezTo>
                  <a:pt x="402148" y="1277558"/>
                  <a:pt x="386031" y="1330069"/>
                  <a:pt x="372253" y="1383099"/>
                </a:cubicBezTo>
                <a:cubicBezTo>
                  <a:pt x="357176" y="1441329"/>
                  <a:pt x="349377" y="1501638"/>
                  <a:pt x="319742" y="1555448"/>
                </a:cubicBezTo>
                <a:cubicBezTo>
                  <a:pt x="319483" y="1555708"/>
                  <a:pt x="319483" y="1556228"/>
                  <a:pt x="319483" y="1556748"/>
                </a:cubicBezTo>
                <a:cubicBezTo>
                  <a:pt x="313764" y="1577804"/>
                  <a:pt x="303365" y="1596780"/>
                  <a:pt x="291148" y="1614717"/>
                </a:cubicBezTo>
                <a:cubicBezTo>
                  <a:pt x="261513" y="1658130"/>
                  <a:pt x="238377" y="1704401"/>
                  <a:pt x="231618" y="1756912"/>
                </a:cubicBezTo>
                <a:cubicBezTo>
                  <a:pt x="226679" y="1795645"/>
                  <a:pt x="211862" y="1830738"/>
                  <a:pt x="198604" y="1866612"/>
                </a:cubicBezTo>
                <a:cubicBezTo>
                  <a:pt x="180667" y="1914703"/>
                  <a:pt x="160131" y="1962015"/>
                  <a:pt x="147653" y="2012186"/>
                </a:cubicBezTo>
                <a:cubicBezTo>
                  <a:pt x="143754" y="2027523"/>
                  <a:pt x="139075" y="2044420"/>
                  <a:pt x="124778" y="2053518"/>
                </a:cubicBezTo>
                <a:cubicBezTo>
                  <a:pt x="101902" y="2068075"/>
                  <a:pt x="87344" y="2090431"/>
                  <a:pt x="69148" y="2109148"/>
                </a:cubicBezTo>
                <a:cubicBezTo>
                  <a:pt x="63948" y="2114607"/>
                  <a:pt x="63689" y="2119286"/>
                  <a:pt x="69148" y="2124745"/>
                </a:cubicBezTo>
                <a:cubicBezTo>
                  <a:pt x="88124" y="2144242"/>
                  <a:pt x="107621" y="2163479"/>
                  <a:pt x="128417" y="2181155"/>
                </a:cubicBezTo>
                <a:cubicBezTo>
                  <a:pt x="130756" y="2183235"/>
                  <a:pt x="133616" y="2187394"/>
                  <a:pt x="137255" y="2184015"/>
                </a:cubicBezTo>
                <a:cubicBezTo>
                  <a:pt x="145834" y="2175956"/>
                  <a:pt x="150513" y="2183495"/>
                  <a:pt x="155192" y="2188434"/>
                </a:cubicBezTo>
                <a:cubicBezTo>
                  <a:pt x="174429" y="2208450"/>
                  <a:pt x="189506" y="2231846"/>
                  <a:pt x="206403" y="2253942"/>
                </a:cubicBezTo>
                <a:cubicBezTo>
                  <a:pt x="232398" y="2288256"/>
                  <a:pt x="268012" y="2304633"/>
                  <a:pt x="310384" y="2306973"/>
                </a:cubicBezTo>
                <a:cubicBezTo>
                  <a:pt x="318963" y="2307492"/>
                  <a:pt x="327801" y="2304893"/>
                  <a:pt x="330660" y="2296055"/>
                </a:cubicBezTo>
                <a:cubicBezTo>
                  <a:pt x="333520" y="2287476"/>
                  <a:pt x="325721" y="2282797"/>
                  <a:pt x="320002" y="2278638"/>
                </a:cubicBezTo>
                <a:cubicBezTo>
                  <a:pt x="307005" y="2269019"/>
                  <a:pt x="294787" y="2258881"/>
                  <a:pt x="284909" y="2246143"/>
                </a:cubicBezTo>
                <a:cubicBezTo>
                  <a:pt x="275810" y="2234186"/>
                  <a:pt x="270611" y="2221448"/>
                  <a:pt x="271911" y="2205851"/>
                </a:cubicBezTo>
                <a:cubicBezTo>
                  <a:pt x="273991" y="2180375"/>
                  <a:pt x="274251" y="2154380"/>
                  <a:pt x="266972" y="2129685"/>
                </a:cubicBezTo>
                <a:cubicBezTo>
                  <a:pt x="262553" y="2114867"/>
                  <a:pt x="262293" y="2101090"/>
                  <a:pt x="262293" y="2086532"/>
                </a:cubicBezTo>
                <a:cubicBezTo>
                  <a:pt x="262293" y="2077434"/>
                  <a:pt x="265672" y="2072495"/>
                  <a:pt x="274771" y="2072235"/>
                </a:cubicBezTo>
                <a:cubicBezTo>
                  <a:pt x="283089" y="2071975"/>
                  <a:pt x="286728" y="2068335"/>
                  <a:pt x="285689" y="2059497"/>
                </a:cubicBezTo>
                <a:cubicBezTo>
                  <a:pt x="284649" y="2052218"/>
                  <a:pt x="285689" y="2044680"/>
                  <a:pt x="285169" y="2037401"/>
                </a:cubicBezTo>
                <a:cubicBezTo>
                  <a:pt x="283349" y="2014525"/>
                  <a:pt x="288808" y="1994249"/>
                  <a:pt x="300766" y="1974232"/>
                </a:cubicBezTo>
                <a:cubicBezTo>
                  <a:pt x="314803" y="1950837"/>
                  <a:pt x="323642" y="1924841"/>
                  <a:pt x="333260" y="1899366"/>
                </a:cubicBezTo>
                <a:cubicBezTo>
                  <a:pt x="346778" y="1862973"/>
                  <a:pt x="355876" y="1825019"/>
                  <a:pt x="374333" y="1790446"/>
                </a:cubicBezTo>
                <a:cubicBezTo>
                  <a:pt x="395909" y="1750153"/>
                  <a:pt x="420344" y="1711160"/>
                  <a:pt x="437761" y="1668528"/>
                </a:cubicBezTo>
                <a:cubicBezTo>
                  <a:pt x="440621" y="1661769"/>
                  <a:pt x="445040" y="1655790"/>
                  <a:pt x="449719" y="1650071"/>
                </a:cubicBezTo>
                <a:cubicBezTo>
                  <a:pt x="459077" y="1639153"/>
                  <a:pt x="466876" y="1627195"/>
                  <a:pt x="473375" y="1614457"/>
                </a:cubicBezTo>
                <a:cubicBezTo>
                  <a:pt x="483253" y="1594701"/>
                  <a:pt x="493911" y="1575464"/>
                  <a:pt x="506909" y="1557528"/>
                </a:cubicBezTo>
                <a:cubicBezTo>
                  <a:pt x="510808" y="1552069"/>
                  <a:pt x="512108" y="1540631"/>
                  <a:pt x="521206" y="1543490"/>
                </a:cubicBezTo>
                <a:cubicBezTo>
                  <a:pt x="529525" y="1546090"/>
                  <a:pt x="525105" y="1556488"/>
                  <a:pt x="525365" y="1563247"/>
                </a:cubicBezTo>
                <a:cubicBezTo>
                  <a:pt x="526665" y="1603799"/>
                  <a:pt x="521986" y="1644612"/>
                  <a:pt x="527445" y="1685165"/>
                </a:cubicBezTo>
                <a:cubicBezTo>
                  <a:pt x="530565" y="1708300"/>
                  <a:pt x="536024" y="1731176"/>
                  <a:pt x="544342" y="1753012"/>
                </a:cubicBezTo>
                <a:cubicBezTo>
                  <a:pt x="546942" y="1759771"/>
                  <a:pt x="551361" y="1767050"/>
                  <a:pt x="559939" y="1766790"/>
                </a:cubicBezTo>
                <a:cubicBezTo>
                  <a:pt x="568778" y="1766530"/>
                  <a:pt x="571637" y="1758211"/>
                  <a:pt x="573717" y="1751453"/>
                </a:cubicBezTo>
                <a:cubicBezTo>
                  <a:pt x="575796" y="1744954"/>
                  <a:pt x="576056" y="1737935"/>
                  <a:pt x="576576" y="1730916"/>
                </a:cubicBezTo>
                <a:cubicBezTo>
                  <a:pt x="577096" y="1720518"/>
                  <a:pt x="577096" y="1710120"/>
                  <a:pt x="577616" y="1699722"/>
                </a:cubicBezTo>
                <a:cubicBezTo>
                  <a:pt x="578656" y="1674507"/>
                  <a:pt x="585415" y="1650591"/>
                  <a:pt x="598932" y="1629795"/>
                </a:cubicBezTo>
                <a:cubicBezTo>
                  <a:pt x="614269" y="1605879"/>
                  <a:pt x="630387" y="1581963"/>
                  <a:pt x="649363" y="1560647"/>
                </a:cubicBezTo>
                <a:cubicBezTo>
                  <a:pt x="651443" y="1558307"/>
                  <a:pt x="653522" y="1555448"/>
                  <a:pt x="651963" y="1552588"/>
                </a:cubicBezTo>
                <a:cubicBezTo>
                  <a:pt x="643904" y="1537771"/>
                  <a:pt x="655602" y="1529713"/>
                  <a:pt x="662101" y="1519574"/>
                </a:cubicBezTo>
                <a:cubicBezTo>
                  <a:pt x="668600" y="1509696"/>
                  <a:pt x="677438" y="1506837"/>
                  <a:pt x="687576" y="1513076"/>
                </a:cubicBezTo>
                <a:cubicBezTo>
                  <a:pt x="693295" y="1516455"/>
                  <a:pt x="696415" y="1514635"/>
                  <a:pt x="700834" y="1510736"/>
                </a:cubicBezTo>
                <a:cubicBezTo>
                  <a:pt x="725529" y="1488380"/>
                  <a:pt x="750745" y="1466284"/>
                  <a:pt x="775440" y="1444188"/>
                </a:cubicBezTo>
                <a:cubicBezTo>
                  <a:pt x="786098" y="1434570"/>
                  <a:pt x="798056" y="1427031"/>
                  <a:pt x="811054" y="1420792"/>
                </a:cubicBezTo>
                <a:cubicBezTo>
                  <a:pt x="856026" y="1399476"/>
                  <a:pt x="900218" y="1377380"/>
                  <a:pt x="939731" y="1346186"/>
                </a:cubicBezTo>
                <a:cubicBezTo>
                  <a:pt x="974305" y="1318891"/>
                  <a:pt x="1007579" y="1289516"/>
                  <a:pt x="1044232" y="1265080"/>
                </a:cubicBezTo>
                <a:cubicBezTo>
                  <a:pt x="1069707" y="1248183"/>
                  <a:pt x="1090504" y="1225827"/>
                  <a:pt x="1110780" y="1203471"/>
                </a:cubicBezTo>
                <a:cubicBezTo>
                  <a:pt x="1126377" y="1186315"/>
                  <a:pt x="1135996" y="1165778"/>
                  <a:pt x="1128977" y="1141603"/>
                </a:cubicBezTo>
                <a:cubicBezTo>
                  <a:pt x="1125337" y="1129125"/>
                  <a:pt x="1119878" y="1117167"/>
                  <a:pt x="1114679" y="1105469"/>
                </a:cubicBezTo>
                <a:cubicBezTo>
                  <a:pt x="1110000" y="1094551"/>
                  <a:pt x="1102981" y="1084933"/>
                  <a:pt x="1093623" y="1077914"/>
                </a:cubicBezTo>
                <a:cubicBezTo>
                  <a:pt x="1057750" y="1051399"/>
                  <a:pt x="1018237" y="1030603"/>
                  <a:pt x="977424" y="1012926"/>
                </a:cubicBezTo>
                <a:cubicBezTo>
                  <a:pt x="937911" y="995769"/>
                  <a:pt x="897359" y="980172"/>
                  <a:pt x="857066" y="964834"/>
                </a:cubicBezTo>
                <a:cubicBezTo>
                  <a:pt x="844588" y="960155"/>
                  <a:pt x="839389" y="952617"/>
                  <a:pt x="840169" y="939619"/>
                </a:cubicBezTo>
                <a:cubicBezTo>
                  <a:pt x="843028" y="901666"/>
                  <a:pt x="833670" y="862933"/>
                  <a:pt x="850567" y="826279"/>
                </a:cubicBezTo>
                <a:cubicBezTo>
                  <a:pt x="850827" y="774289"/>
                  <a:pt x="863824" y="724378"/>
                  <a:pt x="875782" y="674207"/>
                </a:cubicBezTo>
                <a:cubicBezTo>
                  <a:pt x="878642" y="661989"/>
                  <a:pt x="883841" y="651851"/>
                  <a:pt x="892159" y="642493"/>
                </a:cubicBezTo>
                <a:cubicBezTo>
                  <a:pt x="906977" y="625596"/>
                  <a:pt x="922574" y="608959"/>
                  <a:pt x="935312" y="590502"/>
                </a:cubicBezTo>
                <a:cubicBezTo>
                  <a:pt x="947789" y="572565"/>
                  <a:pt x="963127" y="565286"/>
                  <a:pt x="984443" y="565027"/>
                </a:cubicBezTo>
                <a:cubicBezTo>
                  <a:pt x="1040333" y="564247"/>
                  <a:pt x="1095963" y="559827"/>
                  <a:pt x="1151853" y="562947"/>
                </a:cubicBezTo>
                <a:cubicBezTo>
                  <a:pt x="1171089" y="563987"/>
                  <a:pt x="1189806" y="562687"/>
                  <a:pt x="1208522" y="557228"/>
                </a:cubicBezTo>
                <a:cubicBezTo>
                  <a:pt x="1253494" y="543970"/>
                  <a:pt x="1296387" y="526034"/>
                  <a:pt x="1337719" y="503938"/>
                </a:cubicBezTo>
                <a:cubicBezTo>
                  <a:pt x="1347857" y="498478"/>
                  <a:pt x="1359815" y="494579"/>
                  <a:pt x="1368134" y="487041"/>
                </a:cubicBezTo>
                <a:cubicBezTo>
                  <a:pt x="1380872" y="475083"/>
                  <a:pt x="1395689" y="469884"/>
                  <a:pt x="1411546" y="465205"/>
                </a:cubicBezTo>
                <a:cubicBezTo>
                  <a:pt x="1423244" y="461825"/>
                  <a:pt x="1434942" y="458446"/>
                  <a:pt x="1446380" y="454546"/>
                </a:cubicBezTo>
                <a:cubicBezTo>
                  <a:pt x="1455738" y="451427"/>
                  <a:pt x="1469515" y="451947"/>
                  <a:pt x="1462497" y="434270"/>
                </a:cubicBezTo>
                <a:cubicBezTo>
                  <a:pt x="1457558" y="421792"/>
                  <a:pt x="1484333" y="424652"/>
                  <a:pt x="1476534" y="409055"/>
                </a:cubicBezTo>
                <a:cubicBezTo>
                  <a:pt x="1476274" y="408795"/>
                  <a:pt x="1476534" y="408275"/>
                  <a:pt x="1476274" y="407755"/>
                </a:cubicBezTo>
                <a:cubicBezTo>
                  <a:pt x="1473415" y="399696"/>
                  <a:pt x="1477574" y="397097"/>
                  <a:pt x="1484853" y="395797"/>
                </a:cubicBezTo>
                <a:cubicBezTo>
                  <a:pt x="1504349" y="392158"/>
                  <a:pt x="1521246" y="383059"/>
                  <a:pt x="1537363" y="371621"/>
                </a:cubicBezTo>
                <a:cubicBezTo>
                  <a:pt x="1547242" y="364863"/>
                  <a:pt x="1555560" y="356024"/>
                  <a:pt x="1567258" y="351345"/>
                </a:cubicBezTo>
                <a:cubicBezTo>
                  <a:pt x="1576616" y="346926"/>
                  <a:pt x="1580256" y="338347"/>
                  <a:pt x="1575057" y="327169"/>
                </a:cubicBezTo>
                <a:close/>
                <a:moveTo>
                  <a:pt x="842768" y="1205031"/>
                </a:moveTo>
                <a:cubicBezTo>
                  <a:pt x="806635" y="1232586"/>
                  <a:pt x="784799" y="1268460"/>
                  <a:pt x="755424" y="1296795"/>
                </a:cubicBezTo>
                <a:cubicBezTo>
                  <a:pt x="738527" y="1313172"/>
                  <a:pt x="721110" y="1329549"/>
                  <a:pt x="703433" y="1345146"/>
                </a:cubicBezTo>
                <a:cubicBezTo>
                  <a:pt x="697454" y="1350345"/>
                  <a:pt x="690956" y="1353724"/>
                  <a:pt x="682897" y="1355284"/>
                </a:cubicBezTo>
                <a:cubicBezTo>
                  <a:pt x="652483" y="1361523"/>
                  <a:pt x="624928" y="1372701"/>
                  <a:pt x="606731" y="1399996"/>
                </a:cubicBezTo>
                <a:cubicBezTo>
                  <a:pt x="603611" y="1404675"/>
                  <a:pt x="599452" y="1408575"/>
                  <a:pt x="595813" y="1412734"/>
                </a:cubicBezTo>
                <a:cubicBezTo>
                  <a:pt x="593473" y="1415333"/>
                  <a:pt x="590614" y="1416113"/>
                  <a:pt x="587494" y="1414293"/>
                </a:cubicBezTo>
                <a:cubicBezTo>
                  <a:pt x="583855" y="1412214"/>
                  <a:pt x="585155" y="1409354"/>
                  <a:pt x="586454" y="1406495"/>
                </a:cubicBezTo>
                <a:cubicBezTo>
                  <a:pt x="587234" y="1404935"/>
                  <a:pt x="587494" y="1403115"/>
                  <a:pt x="588274" y="1401556"/>
                </a:cubicBezTo>
                <a:cubicBezTo>
                  <a:pt x="616869" y="1343326"/>
                  <a:pt x="642344" y="1283797"/>
                  <a:pt x="668340" y="1224268"/>
                </a:cubicBezTo>
                <a:cubicBezTo>
                  <a:pt x="674579" y="1210230"/>
                  <a:pt x="683157" y="1202432"/>
                  <a:pt x="699534" y="1202692"/>
                </a:cubicBezTo>
                <a:cubicBezTo>
                  <a:pt x="742426" y="1203212"/>
                  <a:pt x="785319" y="1202692"/>
                  <a:pt x="828211" y="1202692"/>
                </a:cubicBezTo>
                <a:cubicBezTo>
                  <a:pt x="831590" y="1202952"/>
                  <a:pt x="834970" y="1203991"/>
                  <a:pt x="842768" y="1205031"/>
                </a:cubicBezTo>
                <a:close/>
              </a:path>
            </a:pathLst>
          </a:custGeom>
          <a:solidFill>
            <a:schemeClr val="accent2"/>
          </a:solidFill>
          <a:ln w="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25CFE0-722A-4551-9400-8DD135227745}"/>
              </a:ext>
            </a:extLst>
          </p:cNvPr>
          <p:cNvGrpSpPr/>
          <p:nvPr/>
        </p:nvGrpSpPr>
        <p:grpSpPr>
          <a:xfrm rot="21170207">
            <a:off x="4891997" y="3238051"/>
            <a:ext cx="649209" cy="773245"/>
            <a:chOff x="5071951" y="3009853"/>
            <a:chExt cx="880901" cy="1049203"/>
          </a:xfrm>
          <a:solidFill>
            <a:schemeClr val="accent2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384CF3-AC2D-4565-BDA5-DAF48B59CC67}"/>
                </a:ext>
              </a:extLst>
            </p:cNvPr>
            <p:cNvSpPr/>
            <p:nvPr/>
          </p:nvSpPr>
          <p:spPr>
            <a:xfrm>
              <a:off x="5586883" y="3705579"/>
              <a:ext cx="365969" cy="353477"/>
            </a:xfrm>
            <a:custGeom>
              <a:avLst/>
              <a:gdLst>
                <a:gd name="connsiteX0" fmla="*/ 246540 w 365969"/>
                <a:gd name="connsiteY0" fmla="*/ 342017 h 353477"/>
                <a:gd name="connsiteX1" fmla="*/ 187997 w 365969"/>
                <a:gd name="connsiteY1" fmla="*/ 349026 h 353477"/>
                <a:gd name="connsiteX2" fmla="*/ 104513 w 365969"/>
                <a:gd name="connsiteY2" fmla="*/ 336246 h 353477"/>
                <a:gd name="connsiteX3" fmla="*/ 38755 w 365969"/>
                <a:gd name="connsiteY3" fmla="*/ 283887 h 353477"/>
                <a:gd name="connsiteX4" fmla="*/ 2 w 365969"/>
                <a:gd name="connsiteY4" fmla="*/ 188241 h 353477"/>
                <a:gd name="connsiteX5" fmla="*/ 37106 w 365969"/>
                <a:gd name="connsiteY5" fmla="*/ 65384 h 353477"/>
                <a:gd name="connsiteX6" fmla="*/ 151717 w 365969"/>
                <a:gd name="connsiteY6" fmla="*/ 1483 h 353477"/>
                <a:gd name="connsiteX7" fmla="*/ 246333 w 365969"/>
                <a:gd name="connsiteY7" fmla="*/ 10553 h 353477"/>
                <a:gd name="connsiteX8" fmla="*/ 336620 w 365969"/>
                <a:gd name="connsiteY8" fmla="*/ 90945 h 353477"/>
                <a:gd name="connsiteX9" fmla="*/ 362799 w 365969"/>
                <a:gd name="connsiteY9" fmla="*/ 183088 h 353477"/>
                <a:gd name="connsiteX10" fmla="*/ 360944 w 365969"/>
                <a:gd name="connsiteY10" fmla="*/ 273168 h 353477"/>
                <a:gd name="connsiteX11" fmla="*/ 345896 w 365969"/>
                <a:gd name="connsiteY11" fmla="*/ 299554 h 353477"/>
                <a:gd name="connsiteX12" fmla="*/ 321779 w 365969"/>
                <a:gd name="connsiteY12" fmla="*/ 322022 h 353477"/>
                <a:gd name="connsiteX13" fmla="*/ 259114 w 365969"/>
                <a:gd name="connsiteY13" fmla="*/ 343460 h 353477"/>
                <a:gd name="connsiteX14" fmla="*/ 246540 w 365969"/>
                <a:gd name="connsiteY14" fmla="*/ 342017 h 35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5969" h="353477">
                  <a:moveTo>
                    <a:pt x="246540" y="342017"/>
                  </a:moveTo>
                  <a:cubicBezTo>
                    <a:pt x="226544" y="340368"/>
                    <a:pt x="207374" y="342430"/>
                    <a:pt x="187997" y="349026"/>
                  </a:cubicBezTo>
                  <a:cubicBezTo>
                    <a:pt x="158726" y="358920"/>
                    <a:pt x="130485" y="351293"/>
                    <a:pt x="104513" y="336246"/>
                  </a:cubicBezTo>
                  <a:cubicBezTo>
                    <a:pt x="79982" y="322022"/>
                    <a:pt x="57720" y="304501"/>
                    <a:pt x="38755" y="283887"/>
                  </a:cubicBezTo>
                  <a:cubicBezTo>
                    <a:pt x="14432" y="257296"/>
                    <a:pt x="-204" y="225757"/>
                    <a:pt x="2" y="188241"/>
                  </a:cubicBezTo>
                  <a:cubicBezTo>
                    <a:pt x="414" y="143510"/>
                    <a:pt x="11340" y="102283"/>
                    <a:pt x="37106" y="65384"/>
                  </a:cubicBezTo>
                  <a:cubicBezTo>
                    <a:pt x="64935" y="25600"/>
                    <a:pt x="104925" y="7048"/>
                    <a:pt x="151717" y="1483"/>
                  </a:cubicBezTo>
                  <a:cubicBezTo>
                    <a:pt x="183874" y="-2434"/>
                    <a:pt x="215413" y="1689"/>
                    <a:pt x="246333" y="10553"/>
                  </a:cubicBezTo>
                  <a:cubicBezTo>
                    <a:pt x="289209" y="22921"/>
                    <a:pt x="315595" y="53635"/>
                    <a:pt x="336620" y="90945"/>
                  </a:cubicBezTo>
                  <a:cubicBezTo>
                    <a:pt x="352905" y="119598"/>
                    <a:pt x="359089" y="150930"/>
                    <a:pt x="362799" y="183088"/>
                  </a:cubicBezTo>
                  <a:cubicBezTo>
                    <a:pt x="366304" y="213183"/>
                    <a:pt x="368365" y="243279"/>
                    <a:pt x="360944" y="273168"/>
                  </a:cubicBezTo>
                  <a:cubicBezTo>
                    <a:pt x="358471" y="283269"/>
                    <a:pt x="353936" y="292339"/>
                    <a:pt x="345896" y="299554"/>
                  </a:cubicBezTo>
                  <a:cubicBezTo>
                    <a:pt x="337651" y="306768"/>
                    <a:pt x="329200" y="313983"/>
                    <a:pt x="321779" y="322022"/>
                  </a:cubicBezTo>
                  <a:cubicBezTo>
                    <a:pt x="304463" y="340162"/>
                    <a:pt x="283025" y="345522"/>
                    <a:pt x="259114" y="343460"/>
                  </a:cubicBezTo>
                  <a:cubicBezTo>
                    <a:pt x="254785" y="342430"/>
                    <a:pt x="250662" y="342223"/>
                    <a:pt x="246540" y="342017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6B5612C-5DDE-4B9B-A46E-4C75D7B55C56}"/>
                </a:ext>
              </a:extLst>
            </p:cNvPr>
            <p:cNvSpPr/>
            <p:nvPr/>
          </p:nvSpPr>
          <p:spPr>
            <a:xfrm>
              <a:off x="5236369" y="3224103"/>
              <a:ext cx="290788" cy="314437"/>
            </a:xfrm>
            <a:custGeom>
              <a:avLst/>
              <a:gdLst>
                <a:gd name="connsiteX0" fmla="*/ 157162 w 290788"/>
                <a:gd name="connsiteY0" fmla="*/ 314134 h 314437"/>
                <a:gd name="connsiteX1" fmla="*/ 112843 w 290788"/>
                <a:gd name="connsiteY1" fmla="*/ 308568 h 314437"/>
                <a:gd name="connsiteX2" fmla="*/ 66875 w 290788"/>
                <a:gd name="connsiteY2" fmla="*/ 294551 h 314437"/>
                <a:gd name="connsiteX3" fmla="*/ 27297 w 290788"/>
                <a:gd name="connsiteY3" fmla="*/ 246727 h 314437"/>
                <a:gd name="connsiteX4" fmla="*/ 14517 w 290788"/>
                <a:gd name="connsiteY4" fmla="*/ 191896 h 314437"/>
                <a:gd name="connsiteX5" fmla="*/ 2561 w 290788"/>
                <a:gd name="connsiteY5" fmla="*/ 160357 h 314437"/>
                <a:gd name="connsiteX6" fmla="*/ 17609 w 290788"/>
                <a:gd name="connsiteY6" fmla="*/ 93775 h 314437"/>
                <a:gd name="connsiteX7" fmla="*/ 56362 w 290788"/>
                <a:gd name="connsiteY7" fmla="*/ 39562 h 314437"/>
                <a:gd name="connsiteX8" fmla="*/ 88725 w 290788"/>
                <a:gd name="connsiteY8" fmla="*/ 6787 h 314437"/>
                <a:gd name="connsiteX9" fmla="*/ 122119 w 290788"/>
                <a:gd name="connsiteY9" fmla="*/ 5344 h 314437"/>
                <a:gd name="connsiteX10" fmla="*/ 187670 w 290788"/>
                <a:gd name="connsiteY10" fmla="*/ 28431 h 314437"/>
                <a:gd name="connsiteX11" fmla="*/ 210551 w 290788"/>
                <a:gd name="connsiteY11" fmla="*/ 36676 h 314437"/>
                <a:gd name="connsiteX12" fmla="*/ 242296 w 290788"/>
                <a:gd name="connsiteY12" fmla="*/ 57496 h 314437"/>
                <a:gd name="connsiteX13" fmla="*/ 261672 w 290788"/>
                <a:gd name="connsiteY13" fmla="*/ 103258 h 314437"/>
                <a:gd name="connsiteX14" fmla="*/ 264146 w 290788"/>
                <a:gd name="connsiteY14" fmla="*/ 132941 h 314437"/>
                <a:gd name="connsiteX15" fmla="*/ 277545 w 290788"/>
                <a:gd name="connsiteY15" fmla="*/ 165510 h 314437"/>
                <a:gd name="connsiteX16" fmla="*/ 290737 w 290788"/>
                <a:gd name="connsiteY16" fmla="*/ 198286 h 314437"/>
                <a:gd name="connsiteX17" fmla="*/ 274865 w 290788"/>
                <a:gd name="connsiteY17" fmla="*/ 221579 h 314437"/>
                <a:gd name="connsiteX18" fmla="*/ 227248 w 290788"/>
                <a:gd name="connsiteY18" fmla="*/ 259714 h 314437"/>
                <a:gd name="connsiteX19" fmla="*/ 209108 w 290788"/>
                <a:gd name="connsiteY19" fmla="*/ 285893 h 314437"/>
                <a:gd name="connsiteX20" fmla="*/ 157162 w 290788"/>
                <a:gd name="connsiteY20" fmla="*/ 314134 h 31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0788" h="314437">
                  <a:moveTo>
                    <a:pt x="157162" y="314134"/>
                  </a:moveTo>
                  <a:cubicBezTo>
                    <a:pt x="140877" y="315370"/>
                    <a:pt x="126654" y="312691"/>
                    <a:pt x="112843" y="308568"/>
                  </a:cubicBezTo>
                  <a:cubicBezTo>
                    <a:pt x="97383" y="304033"/>
                    <a:pt x="81923" y="299910"/>
                    <a:pt x="66875" y="294551"/>
                  </a:cubicBezTo>
                  <a:cubicBezTo>
                    <a:pt x="44612" y="286511"/>
                    <a:pt x="33275" y="268372"/>
                    <a:pt x="27297" y="246727"/>
                  </a:cubicBezTo>
                  <a:cubicBezTo>
                    <a:pt x="22350" y="228588"/>
                    <a:pt x="18639" y="210242"/>
                    <a:pt x="14517" y="191896"/>
                  </a:cubicBezTo>
                  <a:cubicBezTo>
                    <a:pt x="12043" y="180764"/>
                    <a:pt x="5241" y="171282"/>
                    <a:pt x="2561" y="160357"/>
                  </a:cubicBezTo>
                  <a:cubicBezTo>
                    <a:pt x="-3829" y="135827"/>
                    <a:pt x="1942" y="112946"/>
                    <a:pt x="17609" y="93775"/>
                  </a:cubicBezTo>
                  <a:cubicBezTo>
                    <a:pt x="31626" y="76460"/>
                    <a:pt x="43376" y="57496"/>
                    <a:pt x="56362" y="39562"/>
                  </a:cubicBezTo>
                  <a:cubicBezTo>
                    <a:pt x="65638" y="26988"/>
                    <a:pt x="76151" y="16063"/>
                    <a:pt x="88725" y="6787"/>
                  </a:cubicBezTo>
                  <a:cubicBezTo>
                    <a:pt x="99857" y="-1459"/>
                    <a:pt x="111812" y="-2490"/>
                    <a:pt x="122119" y="5344"/>
                  </a:cubicBezTo>
                  <a:cubicBezTo>
                    <a:pt x="141702" y="20391"/>
                    <a:pt x="161903" y="30904"/>
                    <a:pt x="187670" y="28431"/>
                  </a:cubicBezTo>
                  <a:cubicBezTo>
                    <a:pt x="195503" y="27606"/>
                    <a:pt x="203336" y="32760"/>
                    <a:pt x="210551" y="36676"/>
                  </a:cubicBezTo>
                  <a:cubicBezTo>
                    <a:pt x="221682" y="42654"/>
                    <a:pt x="231783" y="50487"/>
                    <a:pt x="242296" y="57496"/>
                  </a:cubicBezTo>
                  <a:cubicBezTo>
                    <a:pt x="257962" y="68009"/>
                    <a:pt x="260023" y="85942"/>
                    <a:pt x="261672" y="103258"/>
                  </a:cubicBezTo>
                  <a:cubicBezTo>
                    <a:pt x="262703" y="113152"/>
                    <a:pt x="263115" y="123047"/>
                    <a:pt x="264146" y="132941"/>
                  </a:cubicBezTo>
                  <a:cubicBezTo>
                    <a:pt x="265383" y="145103"/>
                    <a:pt x="269505" y="155822"/>
                    <a:pt x="277545" y="165510"/>
                  </a:cubicBezTo>
                  <a:cubicBezTo>
                    <a:pt x="285378" y="174786"/>
                    <a:pt x="290119" y="185918"/>
                    <a:pt x="290737" y="198286"/>
                  </a:cubicBezTo>
                  <a:cubicBezTo>
                    <a:pt x="291356" y="210242"/>
                    <a:pt x="286409" y="218899"/>
                    <a:pt x="274865" y="221579"/>
                  </a:cubicBezTo>
                  <a:cubicBezTo>
                    <a:pt x="252809" y="226938"/>
                    <a:pt x="239204" y="242192"/>
                    <a:pt x="227248" y="259714"/>
                  </a:cubicBezTo>
                  <a:cubicBezTo>
                    <a:pt x="221270" y="268372"/>
                    <a:pt x="215292" y="277235"/>
                    <a:pt x="209108" y="285893"/>
                  </a:cubicBezTo>
                  <a:cubicBezTo>
                    <a:pt x="195915" y="304033"/>
                    <a:pt x="179218" y="315989"/>
                    <a:pt x="157162" y="314134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0CFEEA-1211-4012-80F6-7E5BB077DD92}"/>
                </a:ext>
              </a:extLst>
            </p:cNvPr>
            <p:cNvSpPr/>
            <p:nvPr/>
          </p:nvSpPr>
          <p:spPr>
            <a:xfrm>
              <a:off x="5589249" y="3495254"/>
              <a:ext cx="187194" cy="185281"/>
            </a:xfrm>
            <a:custGeom>
              <a:avLst/>
              <a:gdLst>
                <a:gd name="connsiteX0" fmla="*/ 114103 w 187194"/>
                <a:gd name="connsiteY0" fmla="*/ 185216 h 185281"/>
                <a:gd name="connsiteX1" fmla="*/ 37833 w 187194"/>
                <a:gd name="connsiteY1" fmla="*/ 171611 h 185281"/>
                <a:gd name="connsiteX2" fmla="*/ 3202 w 187194"/>
                <a:gd name="connsiteY2" fmla="*/ 123376 h 185281"/>
                <a:gd name="connsiteX3" fmla="*/ 1553 w 187194"/>
                <a:gd name="connsiteY3" fmla="*/ 58855 h 185281"/>
                <a:gd name="connsiteX4" fmla="*/ 29381 w 187194"/>
                <a:gd name="connsiteY4" fmla="*/ 25874 h 185281"/>
                <a:gd name="connsiteX5" fmla="*/ 68135 w 187194"/>
                <a:gd name="connsiteY5" fmla="*/ 7115 h 185281"/>
                <a:gd name="connsiteX6" fmla="*/ 143374 w 187194"/>
                <a:gd name="connsiteY6" fmla="*/ 17216 h 185281"/>
                <a:gd name="connsiteX7" fmla="*/ 182952 w 187194"/>
                <a:gd name="connsiteY7" fmla="*/ 98433 h 185281"/>
                <a:gd name="connsiteX8" fmla="*/ 183364 w 187194"/>
                <a:gd name="connsiteY8" fmla="*/ 102556 h 185281"/>
                <a:gd name="connsiteX9" fmla="*/ 170171 w 187194"/>
                <a:gd name="connsiteY9" fmla="*/ 165015 h 185281"/>
                <a:gd name="connsiteX10" fmla="*/ 133479 w 187194"/>
                <a:gd name="connsiteY10" fmla="*/ 185216 h 185281"/>
                <a:gd name="connsiteX11" fmla="*/ 114103 w 187194"/>
                <a:gd name="connsiteY11" fmla="*/ 185216 h 18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194" h="185281">
                  <a:moveTo>
                    <a:pt x="114103" y="185216"/>
                  </a:moveTo>
                  <a:cubicBezTo>
                    <a:pt x="87924" y="185216"/>
                    <a:pt x="61951" y="183155"/>
                    <a:pt x="37833" y="171611"/>
                  </a:cubicBezTo>
                  <a:cubicBezTo>
                    <a:pt x="17426" y="161923"/>
                    <a:pt x="4851" y="146875"/>
                    <a:pt x="3202" y="123376"/>
                  </a:cubicBezTo>
                  <a:cubicBezTo>
                    <a:pt x="1759" y="101937"/>
                    <a:pt x="-2157" y="80499"/>
                    <a:pt x="1553" y="58855"/>
                  </a:cubicBezTo>
                  <a:cubicBezTo>
                    <a:pt x="4439" y="42158"/>
                    <a:pt x="12066" y="30615"/>
                    <a:pt x="29381" y="25874"/>
                  </a:cubicBezTo>
                  <a:cubicBezTo>
                    <a:pt x="43398" y="22163"/>
                    <a:pt x="55148" y="13506"/>
                    <a:pt x="68135" y="7115"/>
                  </a:cubicBezTo>
                  <a:cubicBezTo>
                    <a:pt x="93283" y="-5459"/>
                    <a:pt x="122142" y="-924"/>
                    <a:pt x="143374" y="17216"/>
                  </a:cubicBezTo>
                  <a:cubicBezTo>
                    <a:pt x="168728" y="38654"/>
                    <a:pt x="182539" y="65246"/>
                    <a:pt x="182952" y="98433"/>
                  </a:cubicBezTo>
                  <a:cubicBezTo>
                    <a:pt x="182952" y="99876"/>
                    <a:pt x="182952" y="101319"/>
                    <a:pt x="183364" y="102556"/>
                  </a:cubicBezTo>
                  <a:cubicBezTo>
                    <a:pt x="193671" y="126468"/>
                    <a:pt x="181097" y="145638"/>
                    <a:pt x="170171" y="165015"/>
                  </a:cubicBezTo>
                  <a:cubicBezTo>
                    <a:pt x="162132" y="179032"/>
                    <a:pt x="149970" y="186040"/>
                    <a:pt x="133479" y="185216"/>
                  </a:cubicBezTo>
                  <a:cubicBezTo>
                    <a:pt x="127295" y="185010"/>
                    <a:pt x="120699" y="185216"/>
                    <a:pt x="114103" y="185216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319FDA-D35D-4078-BF97-E35058046D58}"/>
                </a:ext>
              </a:extLst>
            </p:cNvPr>
            <p:cNvSpPr/>
            <p:nvPr/>
          </p:nvSpPr>
          <p:spPr>
            <a:xfrm>
              <a:off x="5425894" y="3779796"/>
              <a:ext cx="122562" cy="123384"/>
            </a:xfrm>
            <a:custGeom>
              <a:avLst/>
              <a:gdLst>
                <a:gd name="connsiteX0" fmla="*/ 0 w 122562"/>
                <a:gd name="connsiteY0" fmla="*/ 56100 h 123384"/>
                <a:gd name="connsiteX1" fmla="*/ 14842 w 122562"/>
                <a:gd name="connsiteY1" fmla="*/ 10544 h 123384"/>
                <a:gd name="connsiteX2" fmla="*/ 41845 w 122562"/>
                <a:gd name="connsiteY2" fmla="*/ 31 h 123384"/>
                <a:gd name="connsiteX3" fmla="*/ 94822 w 122562"/>
                <a:gd name="connsiteY3" fmla="*/ 25386 h 123384"/>
                <a:gd name="connsiteX4" fmla="*/ 112137 w 122562"/>
                <a:gd name="connsiteY4" fmla="*/ 45793 h 123384"/>
                <a:gd name="connsiteX5" fmla="*/ 97502 w 122562"/>
                <a:gd name="connsiteY5" fmla="*/ 114642 h 123384"/>
                <a:gd name="connsiteX6" fmla="*/ 47411 w 122562"/>
                <a:gd name="connsiteY6" fmla="*/ 123093 h 123384"/>
                <a:gd name="connsiteX7" fmla="*/ 2267 w 122562"/>
                <a:gd name="connsiteY7" fmla="*/ 80836 h 123384"/>
                <a:gd name="connsiteX8" fmla="*/ 0 w 122562"/>
                <a:gd name="connsiteY8" fmla="*/ 56100 h 1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562" h="123384">
                  <a:moveTo>
                    <a:pt x="0" y="56100"/>
                  </a:moveTo>
                  <a:cubicBezTo>
                    <a:pt x="412" y="39403"/>
                    <a:pt x="1443" y="23118"/>
                    <a:pt x="14842" y="10544"/>
                  </a:cubicBezTo>
                  <a:cubicBezTo>
                    <a:pt x="22469" y="3329"/>
                    <a:pt x="31126" y="-381"/>
                    <a:pt x="41845" y="31"/>
                  </a:cubicBezTo>
                  <a:cubicBezTo>
                    <a:pt x="63283" y="856"/>
                    <a:pt x="82454" y="5391"/>
                    <a:pt x="94822" y="25386"/>
                  </a:cubicBezTo>
                  <a:cubicBezTo>
                    <a:pt x="99563" y="33013"/>
                    <a:pt x="105953" y="39197"/>
                    <a:pt x="112137" y="45793"/>
                  </a:cubicBezTo>
                  <a:cubicBezTo>
                    <a:pt x="131308" y="65994"/>
                    <a:pt x="122650" y="103717"/>
                    <a:pt x="97502" y="114642"/>
                  </a:cubicBezTo>
                  <a:cubicBezTo>
                    <a:pt x="81423" y="121651"/>
                    <a:pt x="64726" y="124330"/>
                    <a:pt x="47411" y="123093"/>
                  </a:cubicBezTo>
                  <a:cubicBezTo>
                    <a:pt x="22675" y="121444"/>
                    <a:pt x="5566" y="105572"/>
                    <a:pt x="2267" y="80836"/>
                  </a:cubicBezTo>
                  <a:cubicBezTo>
                    <a:pt x="1237" y="72590"/>
                    <a:pt x="824" y="64345"/>
                    <a:pt x="0" y="56100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13FB70-3623-411D-B3F9-45C5B9F50C1D}"/>
                </a:ext>
              </a:extLst>
            </p:cNvPr>
            <p:cNvSpPr/>
            <p:nvPr/>
          </p:nvSpPr>
          <p:spPr>
            <a:xfrm>
              <a:off x="5071951" y="3009853"/>
              <a:ext cx="85841" cy="87071"/>
            </a:xfrm>
            <a:custGeom>
              <a:avLst/>
              <a:gdLst>
                <a:gd name="connsiteX0" fmla="*/ 49688 w 85841"/>
                <a:gd name="connsiteY0" fmla="*/ 87049 h 87071"/>
                <a:gd name="connsiteX1" fmla="*/ 34846 w 85841"/>
                <a:gd name="connsiteY1" fmla="*/ 83339 h 87071"/>
                <a:gd name="connsiteX2" fmla="*/ 834 w 85841"/>
                <a:gd name="connsiteY2" fmla="*/ 36752 h 87071"/>
                <a:gd name="connsiteX3" fmla="*/ 26395 w 85841"/>
                <a:gd name="connsiteY3" fmla="*/ 11398 h 87071"/>
                <a:gd name="connsiteX4" fmla="*/ 43504 w 85841"/>
                <a:gd name="connsiteY4" fmla="*/ 4183 h 87071"/>
                <a:gd name="connsiteX5" fmla="*/ 53192 w 85841"/>
                <a:gd name="connsiteY5" fmla="*/ 266 h 87071"/>
                <a:gd name="connsiteX6" fmla="*/ 62881 w 85841"/>
                <a:gd name="connsiteY6" fmla="*/ 3565 h 87071"/>
                <a:gd name="connsiteX7" fmla="*/ 70508 w 85841"/>
                <a:gd name="connsiteY7" fmla="*/ 79834 h 87071"/>
                <a:gd name="connsiteX8" fmla="*/ 49688 w 85841"/>
                <a:gd name="connsiteY8" fmla="*/ 87049 h 8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41" h="87071">
                  <a:moveTo>
                    <a:pt x="49688" y="87049"/>
                  </a:moveTo>
                  <a:cubicBezTo>
                    <a:pt x="44535" y="87255"/>
                    <a:pt x="39588" y="86018"/>
                    <a:pt x="34846" y="83339"/>
                  </a:cubicBezTo>
                  <a:cubicBezTo>
                    <a:pt x="16706" y="72826"/>
                    <a:pt x="4957" y="57366"/>
                    <a:pt x="834" y="36752"/>
                  </a:cubicBezTo>
                  <a:cubicBezTo>
                    <a:pt x="-3082" y="17376"/>
                    <a:pt x="7018" y="7893"/>
                    <a:pt x="26395" y="11398"/>
                  </a:cubicBezTo>
                  <a:cubicBezTo>
                    <a:pt x="34022" y="12841"/>
                    <a:pt x="41030" y="15520"/>
                    <a:pt x="43504" y="4183"/>
                  </a:cubicBezTo>
                  <a:cubicBezTo>
                    <a:pt x="44329" y="473"/>
                    <a:pt x="49276" y="-558"/>
                    <a:pt x="53192" y="266"/>
                  </a:cubicBezTo>
                  <a:cubicBezTo>
                    <a:pt x="56491" y="1091"/>
                    <a:pt x="59583" y="2328"/>
                    <a:pt x="62881" y="3565"/>
                  </a:cubicBezTo>
                  <a:cubicBezTo>
                    <a:pt x="84319" y="12428"/>
                    <a:pt x="97924" y="58396"/>
                    <a:pt x="70508" y="79834"/>
                  </a:cubicBezTo>
                  <a:cubicBezTo>
                    <a:pt x="63911" y="85194"/>
                    <a:pt x="58346" y="87049"/>
                    <a:pt x="49688" y="87049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0835E5-75DB-4C1E-BD80-05B9D7C8F043}"/>
              </a:ext>
            </a:extLst>
          </p:cNvPr>
          <p:cNvSpPr/>
          <p:nvPr/>
        </p:nvSpPr>
        <p:spPr>
          <a:xfrm>
            <a:off x="762313" y="988453"/>
            <a:ext cx="641735" cy="1200723"/>
          </a:xfrm>
          <a:custGeom>
            <a:avLst/>
            <a:gdLst>
              <a:gd name="connsiteX0" fmla="*/ 641476 w 641735"/>
              <a:gd name="connsiteY0" fmla="*/ 811054 h 1200723"/>
              <a:gd name="connsiteX1" fmla="*/ 627179 w 641735"/>
              <a:gd name="connsiteY1" fmla="*/ 877862 h 1200723"/>
              <a:gd name="connsiteX2" fmla="*/ 482385 w 641735"/>
              <a:gd name="connsiteY2" fmla="*/ 1057749 h 1200723"/>
              <a:gd name="connsiteX3" fmla="*/ 471727 w 641735"/>
              <a:gd name="connsiteY3" fmla="*/ 1076986 h 1200723"/>
              <a:gd name="connsiteX4" fmla="*/ 472247 w 641735"/>
              <a:gd name="connsiteY4" fmla="*/ 1188766 h 1200723"/>
              <a:gd name="connsiteX5" fmla="*/ 461068 w 641735"/>
              <a:gd name="connsiteY5" fmla="*/ 1200724 h 1200723"/>
              <a:gd name="connsiteX6" fmla="*/ 212813 w 641735"/>
              <a:gd name="connsiteY6" fmla="*/ 1200724 h 1200723"/>
              <a:gd name="connsiteX7" fmla="*/ 202155 w 641735"/>
              <a:gd name="connsiteY7" fmla="*/ 1189806 h 1200723"/>
              <a:gd name="connsiteX8" fmla="*/ 202415 w 641735"/>
              <a:gd name="connsiteY8" fmla="*/ 1089724 h 1200723"/>
              <a:gd name="connsiteX9" fmla="*/ 192797 w 641735"/>
              <a:gd name="connsiteY9" fmla="*/ 1074386 h 1200723"/>
              <a:gd name="connsiteX10" fmla="*/ 171 w 641735"/>
              <a:gd name="connsiteY10" fmla="*/ 792857 h 1200723"/>
              <a:gd name="connsiteX11" fmla="*/ 11609 w 641735"/>
              <a:gd name="connsiteY11" fmla="*/ 780119 h 1200723"/>
              <a:gd name="connsiteX12" fmla="*/ 254666 w 641735"/>
              <a:gd name="connsiteY12" fmla="*/ 780119 h 1200723"/>
              <a:gd name="connsiteX13" fmla="*/ 268183 w 641735"/>
              <a:gd name="connsiteY13" fmla="*/ 791817 h 1200723"/>
              <a:gd name="connsiteX14" fmla="*/ 325113 w 641735"/>
              <a:gd name="connsiteY14" fmla="*/ 834710 h 1200723"/>
              <a:gd name="connsiteX15" fmla="*/ 375544 w 641735"/>
              <a:gd name="connsiteY15" fmla="*/ 785578 h 1200723"/>
              <a:gd name="connsiteX16" fmla="*/ 336291 w 641735"/>
              <a:gd name="connsiteY16" fmla="*/ 729169 h 1200723"/>
              <a:gd name="connsiteX17" fmla="*/ 288460 w 641735"/>
              <a:gd name="connsiteY17" fmla="*/ 725789 h 1200723"/>
              <a:gd name="connsiteX18" fmla="*/ 1991 w 641735"/>
              <a:gd name="connsiteY18" fmla="*/ 435941 h 1200723"/>
              <a:gd name="connsiteX19" fmla="*/ 193317 w 641735"/>
              <a:gd name="connsiteY19" fmla="*/ 111780 h 1200723"/>
              <a:gd name="connsiteX20" fmla="*/ 202935 w 641735"/>
              <a:gd name="connsiteY20" fmla="*/ 96183 h 1200723"/>
              <a:gd name="connsiteX21" fmla="*/ 202675 w 641735"/>
              <a:gd name="connsiteY21" fmla="*/ 0 h 1200723"/>
              <a:gd name="connsiteX22" fmla="*/ 473026 w 641735"/>
              <a:gd name="connsiteY22" fmla="*/ 0 h 1200723"/>
              <a:gd name="connsiteX23" fmla="*/ 476406 w 641735"/>
              <a:gd name="connsiteY23" fmla="*/ 16117 h 1200723"/>
              <a:gd name="connsiteX24" fmla="*/ 476146 w 641735"/>
              <a:gd name="connsiteY24" fmla="*/ 101642 h 1200723"/>
              <a:gd name="connsiteX25" fmla="*/ 492003 w 641735"/>
              <a:gd name="connsiteY25" fmla="*/ 129977 h 1200723"/>
              <a:gd name="connsiteX26" fmla="*/ 623799 w 641735"/>
              <a:gd name="connsiteY26" fmla="*/ 288808 h 1200723"/>
              <a:gd name="connsiteX27" fmla="*/ 640436 w 641735"/>
              <a:gd name="connsiteY27" fmla="*/ 370693 h 1200723"/>
              <a:gd name="connsiteX28" fmla="*/ 641736 w 641735"/>
              <a:gd name="connsiteY28" fmla="*/ 376672 h 1200723"/>
              <a:gd name="connsiteX29" fmla="*/ 641736 w 641735"/>
              <a:gd name="connsiteY29" fmla="*/ 407866 h 1200723"/>
              <a:gd name="connsiteX30" fmla="*/ 623019 w 641735"/>
              <a:gd name="connsiteY30" fmla="*/ 411506 h 1200723"/>
              <a:gd name="connsiteX31" fmla="*/ 395820 w 641735"/>
              <a:gd name="connsiteY31" fmla="*/ 411506 h 1200723"/>
              <a:gd name="connsiteX32" fmla="*/ 369305 w 641735"/>
              <a:gd name="connsiteY32" fmla="*/ 392269 h 1200723"/>
              <a:gd name="connsiteX33" fmla="*/ 311076 w 641735"/>
              <a:gd name="connsiteY33" fmla="*/ 355356 h 1200723"/>
              <a:gd name="connsiteX34" fmla="*/ 271043 w 641735"/>
              <a:gd name="connsiteY34" fmla="*/ 412806 h 1200723"/>
              <a:gd name="connsiteX35" fmla="*/ 318354 w 641735"/>
              <a:gd name="connsiteY35" fmla="*/ 455958 h 1200723"/>
              <a:gd name="connsiteX36" fmla="*/ 370085 w 641735"/>
              <a:gd name="connsiteY36" fmla="*/ 459857 h 1200723"/>
              <a:gd name="connsiteX37" fmla="*/ 633937 w 641735"/>
              <a:gd name="connsiteY37" fmla="*/ 696154 h 1200723"/>
              <a:gd name="connsiteX38" fmla="*/ 641476 w 641735"/>
              <a:gd name="connsiteY38" fmla="*/ 751005 h 1200723"/>
              <a:gd name="connsiteX39" fmla="*/ 641476 w 641735"/>
              <a:gd name="connsiteY39" fmla="*/ 811054 h 12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1735" h="1200723">
                <a:moveTo>
                  <a:pt x="641476" y="811054"/>
                </a:moveTo>
                <a:cubicBezTo>
                  <a:pt x="636537" y="833410"/>
                  <a:pt x="634457" y="856026"/>
                  <a:pt x="627179" y="877862"/>
                </a:cubicBezTo>
                <a:cubicBezTo>
                  <a:pt x="600923" y="955588"/>
                  <a:pt x="552832" y="1015897"/>
                  <a:pt x="482385" y="1057749"/>
                </a:cubicBezTo>
                <a:cubicBezTo>
                  <a:pt x="474066" y="1062688"/>
                  <a:pt x="471467" y="1067887"/>
                  <a:pt x="471727" y="1076986"/>
                </a:cubicBezTo>
                <a:cubicBezTo>
                  <a:pt x="472247" y="1114159"/>
                  <a:pt x="471727" y="1151592"/>
                  <a:pt x="472247" y="1188766"/>
                </a:cubicBezTo>
                <a:cubicBezTo>
                  <a:pt x="472247" y="1197344"/>
                  <a:pt x="470687" y="1200724"/>
                  <a:pt x="461068" y="1200724"/>
                </a:cubicBezTo>
                <a:cubicBezTo>
                  <a:pt x="378403" y="1200204"/>
                  <a:pt x="295738" y="1200464"/>
                  <a:pt x="212813" y="1200724"/>
                </a:cubicBezTo>
                <a:cubicBezTo>
                  <a:pt x="203975" y="1200724"/>
                  <a:pt x="202155" y="1198124"/>
                  <a:pt x="202155" y="1189806"/>
                </a:cubicBezTo>
                <a:cubicBezTo>
                  <a:pt x="202675" y="1156531"/>
                  <a:pt x="202155" y="1122998"/>
                  <a:pt x="202415" y="1089724"/>
                </a:cubicBezTo>
                <a:cubicBezTo>
                  <a:pt x="202415" y="1081665"/>
                  <a:pt x="200335" y="1077766"/>
                  <a:pt x="192797" y="1074386"/>
                </a:cubicBezTo>
                <a:cubicBezTo>
                  <a:pt x="71919" y="1019276"/>
                  <a:pt x="12389" y="922314"/>
                  <a:pt x="171" y="792857"/>
                </a:cubicBezTo>
                <a:cubicBezTo>
                  <a:pt x="-608" y="783759"/>
                  <a:pt x="951" y="780119"/>
                  <a:pt x="11609" y="780119"/>
                </a:cubicBezTo>
                <a:cubicBezTo>
                  <a:pt x="92715" y="780639"/>
                  <a:pt x="173560" y="780639"/>
                  <a:pt x="254666" y="780119"/>
                </a:cubicBezTo>
                <a:cubicBezTo>
                  <a:pt x="264024" y="780119"/>
                  <a:pt x="266623" y="782719"/>
                  <a:pt x="268183" y="791817"/>
                </a:cubicBezTo>
                <a:cubicBezTo>
                  <a:pt x="272602" y="818073"/>
                  <a:pt x="297558" y="836269"/>
                  <a:pt x="325113" y="834710"/>
                </a:cubicBezTo>
                <a:cubicBezTo>
                  <a:pt x="351108" y="833410"/>
                  <a:pt x="372684" y="812354"/>
                  <a:pt x="375544" y="785578"/>
                </a:cubicBezTo>
                <a:cubicBezTo>
                  <a:pt x="378403" y="759323"/>
                  <a:pt x="362026" y="734368"/>
                  <a:pt x="336291" y="729169"/>
                </a:cubicBezTo>
                <a:cubicBezTo>
                  <a:pt x="320694" y="726049"/>
                  <a:pt x="304317" y="727089"/>
                  <a:pt x="288460" y="725789"/>
                </a:cubicBezTo>
                <a:cubicBezTo>
                  <a:pt x="140546" y="713051"/>
                  <a:pt x="13429" y="584115"/>
                  <a:pt x="1991" y="435941"/>
                </a:cubicBezTo>
                <a:cubicBezTo>
                  <a:pt x="-8927" y="293227"/>
                  <a:pt x="63340" y="170529"/>
                  <a:pt x="193317" y="111780"/>
                </a:cubicBezTo>
                <a:cubicBezTo>
                  <a:pt x="201115" y="108400"/>
                  <a:pt x="202935" y="103981"/>
                  <a:pt x="202935" y="96183"/>
                </a:cubicBezTo>
                <a:cubicBezTo>
                  <a:pt x="202415" y="64208"/>
                  <a:pt x="202675" y="31974"/>
                  <a:pt x="202675" y="0"/>
                </a:cubicBezTo>
                <a:cubicBezTo>
                  <a:pt x="292879" y="0"/>
                  <a:pt x="382823" y="0"/>
                  <a:pt x="473026" y="0"/>
                </a:cubicBezTo>
                <a:cubicBezTo>
                  <a:pt x="477186" y="4679"/>
                  <a:pt x="476406" y="10398"/>
                  <a:pt x="476406" y="16117"/>
                </a:cubicBezTo>
                <a:cubicBezTo>
                  <a:pt x="476406" y="44712"/>
                  <a:pt x="477186" y="73307"/>
                  <a:pt x="476146" y="101642"/>
                </a:cubicBezTo>
                <a:cubicBezTo>
                  <a:pt x="475626" y="115159"/>
                  <a:pt x="480825" y="123218"/>
                  <a:pt x="492003" y="129977"/>
                </a:cubicBezTo>
                <a:cubicBezTo>
                  <a:pt x="554132" y="167670"/>
                  <a:pt x="596764" y="222000"/>
                  <a:pt x="623799" y="288808"/>
                </a:cubicBezTo>
                <a:cubicBezTo>
                  <a:pt x="634457" y="315063"/>
                  <a:pt x="640956" y="342358"/>
                  <a:pt x="640436" y="370693"/>
                </a:cubicBezTo>
                <a:cubicBezTo>
                  <a:pt x="640436" y="372773"/>
                  <a:pt x="640176" y="375112"/>
                  <a:pt x="641736" y="376672"/>
                </a:cubicBezTo>
                <a:cubicBezTo>
                  <a:pt x="641736" y="387070"/>
                  <a:pt x="641736" y="397468"/>
                  <a:pt x="641736" y="407866"/>
                </a:cubicBezTo>
                <a:cubicBezTo>
                  <a:pt x="636277" y="412546"/>
                  <a:pt x="629518" y="411506"/>
                  <a:pt x="623019" y="411506"/>
                </a:cubicBezTo>
                <a:cubicBezTo>
                  <a:pt x="547373" y="411506"/>
                  <a:pt x="471467" y="411506"/>
                  <a:pt x="395820" y="411506"/>
                </a:cubicBezTo>
                <a:cubicBezTo>
                  <a:pt x="375804" y="411506"/>
                  <a:pt x="375804" y="411506"/>
                  <a:pt x="369305" y="392269"/>
                </a:cubicBezTo>
                <a:cubicBezTo>
                  <a:pt x="360727" y="366274"/>
                  <a:pt x="335251" y="350157"/>
                  <a:pt x="311076" y="355356"/>
                </a:cubicBezTo>
                <a:cubicBezTo>
                  <a:pt x="285340" y="361075"/>
                  <a:pt x="268443" y="385251"/>
                  <a:pt x="271043" y="412806"/>
                </a:cubicBezTo>
                <a:cubicBezTo>
                  <a:pt x="273382" y="436721"/>
                  <a:pt x="293399" y="455698"/>
                  <a:pt x="318354" y="455958"/>
                </a:cubicBezTo>
                <a:cubicBezTo>
                  <a:pt x="335771" y="456218"/>
                  <a:pt x="352928" y="456478"/>
                  <a:pt x="370085" y="459857"/>
                </a:cubicBezTo>
                <a:cubicBezTo>
                  <a:pt x="504481" y="486632"/>
                  <a:pt x="592345" y="565658"/>
                  <a:pt x="633937" y="696154"/>
                </a:cubicBezTo>
                <a:cubicBezTo>
                  <a:pt x="639656" y="714091"/>
                  <a:pt x="638877" y="732808"/>
                  <a:pt x="641476" y="751005"/>
                </a:cubicBezTo>
                <a:cubicBezTo>
                  <a:pt x="641476" y="771281"/>
                  <a:pt x="641476" y="791037"/>
                  <a:pt x="641476" y="811054"/>
                </a:cubicBezTo>
                <a:close/>
              </a:path>
            </a:pathLst>
          </a:custGeom>
          <a:solidFill>
            <a:schemeClr val="accent1"/>
          </a:solidFill>
          <a:ln w="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id="{D3A08562-575D-4FB7-8344-99ABFB8FF563}"/>
              </a:ext>
            </a:extLst>
          </p:cNvPr>
          <p:cNvSpPr/>
          <p:nvPr/>
        </p:nvSpPr>
        <p:spPr>
          <a:xfrm>
            <a:off x="7026424" y="3622179"/>
            <a:ext cx="4478237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Rounded Rectangle 14">
            <a:extLst>
              <a:ext uri="{FF2B5EF4-FFF2-40B4-BE49-F238E27FC236}">
                <a16:creationId xmlns:a16="http://schemas.microsoft.com/office/drawing/2014/main" id="{E855D9BD-98A7-4877-B3DA-777D64141D54}"/>
              </a:ext>
            </a:extLst>
          </p:cNvPr>
          <p:cNvSpPr/>
          <p:nvPr/>
        </p:nvSpPr>
        <p:spPr>
          <a:xfrm>
            <a:off x="7026424" y="4999800"/>
            <a:ext cx="4478237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BCEF15-19D2-4DA1-93DB-55C2E9E94A18}"/>
              </a:ext>
            </a:extLst>
          </p:cNvPr>
          <p:cNvSpPr txBox="1"/>
          <p:nvPr/>
        </p:nvSpPr>
        <p:spPr>
          <a:xfrm>
            <a:off x="8461257" y="3626006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7684C5-202E-40EB-90BB-BE39FCF6D6E3}"/>
              </a:ext>
            </a:extLst>
          </p:cNvPr>
          <p:cNvSpPr txBox="1"/>
          <p:nvPr/>
        </p:nvSpPr>
        <p:spPr>
          <a:xfrm>
            <a:off x="8461257" y="4984919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7A6F0F-D6EF-425A-8C3D-2515557D44A3}"/>
              </a:ext>
            </a:extLst>
          </p:cNvPr>
          <p:cNvSpPr txBox="1"/>
          <p:nvPr/>
        </p:nvSpPr>
        <p:spPr>
          <a:xfrm>
            <a:off x="7141888" y="4237237"/>
            <a:ext cx="422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BE9E29-6E36-40B5-B9F4-C1F9C2B451B1}"/>
              </a:ext>
            </a:extLst>
          </p:cNvPr>
          <p:cNvSpPr txBox="1"/>
          <p:nvPr/>
        </p:nvSpPr>
        <p:spPr>
          <a:xfrm>
            <a:off x="7141888" y="5659521"/>
            <a:ext cx="422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14EDA3-BA3D-4A53-A92B-9CD2A185A92F}"/>
              </a:ext>
            </a:extLst>
          </p:cNvPr>
          <p:cNvSpPr txBox="1"/>
          <p:nvPr/>
        </p:nvSpPr>
        <p:spPr>
          <a:xfrm>
            <a:off x="7026424" y="1569827"/>
            <a:ext cx="447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7DD5E5-77BD-45B1-A3CE-4B910B3861A2}"/>
              </a:ext>
            </a:extLst>
          </p:cNvPr>
          <p:cNvSpPr txBox="1"/>
          <p:nvPr/>
        </p:nvSpPr>
        <p:spPr>
          <a:xfrm>
            <a:off x="7026424" y="2429095"/>
            <a:ext cx="4478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9">
            <a:extLst>
              <a:ext uri="{FF2B5EF4-FFF2-40B4-BE49-F238E27FC236}">
                <a16:creationId xmlns:a16="http://schemas.microsoft.com/office/drawing/2014/main" id="{F82EB7B2-3990-4F74-83E6-CF6117E378D5}"/>
              </a:ext>
            </a:extLst>
          </p:cNvPr>
          <p:cNvGrpSpPr/>
          <p:nvPr/>
        </p:nvGrpSpPr>
        <p:grpSpPr>
          <a:xfrm>
            <a:off x="8863840" y="2669633"/>
            <a:ext cx="2166572" cy="1144386"/>
            <a:chOff x="3787570" y="2396278"/>
            <a:chExt cx="2165170" cy="12714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F99BB-07C8-4325-95BF-39769E4BBC4A}"/>
                </a:ext>
              </a:extLst>
            </p:cNvPr>
            <p:cNvSpPr txBox="1"/>
            <p:nvPr/>
          </p:nvSpPr>
          <p:spPr>
            <a:xfrm>
              <a:off x="3793638" y="2744453"/>
              <a:ext cx="2159102" cy="92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12BD1F-0FE6-4D2F-9957-DD83EC495B73}"/>
                </a:ext>
              </a:extLst>
            </p:cNvPr>
            <p:cNvSpPr txBox="1"/>
            <p:nvPr/>
          </p:nvSpPr>
          <p:spPr>
            <a:xfrm>
              <a:off x="3787570" y="2396278"/>
              <a:ext cx="2161826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3">
            <a:extLst>
              <a:ext uri="{FF2B5EF4-FFF2-40B4-BE49-F238E27FC236}">
                <a16:creationId xmlns:a16="http://schemas.microsoft.com/office/drawing/2014/main" id="{58ADDC31-6351-4FE1-ADF4-62AAB61BF43D}"/>
              </a:ext>
            </a:extLst>
          </p:cNvPr>
          <p:cNvGrpSpPr/>
          <p:nvPr/>
        </p:nvGrpSpPr>
        <p:grpSpPr>
          <a:xfrm>
            <a:off x="5008346" y="2669633"/>
            <a:ext cx="2166572" cy="1144386"/>
            <a:chOff x="3787570" y="2396278"/>
            <a:chExt cx="2165170" cy="12714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14DCC7-C006-4921-BA33-A5C5FEE516DB}"/>
                </a:ext>
              </a:extLst>
            </p:cNvPr>
            <p:cNvSpPr txBox="1"/>
            <p:nvPr/>
          </p:nvSpPr>
          <p:spPr>
            <a:xfrm>
              <a:off x="3793638" y="2744453"/>
              <a:ext cx="2159102" cy="92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891C5D-0E99-4932-87C2-1AE465EBD19D}"/>
                </a:ext>
              </a:extLst>
            </p:cNvPr>
            <p:cNvSpPr txBox="1"/>
            <p:nvPr/>
          </p:nvSpPr>
          <p:spPr>
            <a:xfrm>
              <a:off x="3787570" y="2396278"/>
              <a:ext cx="2161826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60F47E2-E309-4822-B0A4-8A49861E6E6F}"/>
              </a:ext>
            </a:extLst>
          </p:cNvPr>
          <p:cNvSpPr txBox="1">
            <a:spLocks/>
          </p:cNvSpPr>
          <p:nvPr/>
        </p:nvSpPr>
        <p:spPr>
          <a:xfrm>
            <a:off x="5332576" y="914405"/>
            <a:ext cx="5408440" cy="58111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3FD1364-60EF-400F-AE75-C1BAC883FDC2}"/>
              </a:ext>
            </a:extLst>
          </p:cNvPr>
          <p:cNvSpPr txBox="1">
            <a:spLocks/>
          </p:cNvSpPr>
          <p:nvPr/>
        </p:nvSpPr>
        <p:spPr>
          <a:xfrm>
            <a:off x="5332576" y="1511182"/>
            <a:ext cx="5408440" cy="6516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spc="600" dirty="0">
                <a:solidFill>
                  <a:schemeClr val="bg1"/>
                </a:solidFill>
                <a:cs typeface="Arial" pitchFamily="34" charset="0"/>
              </a:rPr>
              <a:t>OIL CRISIS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8194C-D2A8-44CE-A7DB-5051EE015E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A8D63D-8A69-41F5-B31B-567007C053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4A7DC6E-85DC-4F44-95EB-0F3E6E96A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576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930837-7BB3-4E8E-B4D6-CE3B215C29D5}"/>
              </a:ext>
            </a:extLst>
          </p:cNvPr>
          <p:cNvGrpSpPr/>
          <p:nvPr/>
        </p:nvGrpSpPr>
        <p:grpSpPr>
          <a:xfrm>
            <a:off x="4045226" y="2441560"/>
            <a:ext cx="4045226" cy="2040445"/>
            <a:chOff x="4035287" y="2912166"/>
            <a:chExt cx="4045226" cy="204044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DFC50C0-9D82-4302-A11A-C3153C3D0453}"/>
                </a:ext>
              </a:extLst>
            </p:cNvPr>
            <p:cNvSpPr/>
            <p:nvPr/>
          </p:nvSpPr>
          <p:spPr>
            <a:xfrm>
              <a:off x="5404475" y="2912166"/>
              <a:ext cx="1176005" cy="1305067"/>
            </a:xfrm>
            <a:custGeom>
              <a:avLst/>
              <a:gdLst>
                <a:gd name="connsiteX0" fmla="*/ 585046 w 1176005"/>
                <a:gd name="connsiteY0" fmla="*/ 1156 h 1305067"/>
                <a:gd name="connsiteX1" fmla="*/ 1176005 w 1176005"/>
                <a:gd name="connsiteY1" fmla="*/ 68675 h 1305067"/>
                <a:gd name="connsiteX2" fmla="*/ 849399 w 1176005"/>
                <a:gd name="connsiteY2" fmla="*/ 1289864 h 1305067"/>
                <a:gd name="connsiteX3" fmla="*/ 806878 w 1176005"/>
                <a:gd name="connsiteY3" fmla="*/ 1276665 h 1305067"/>
                <a:gd name="connsiteX4" fmla="*/ 653426 w 1176005"/>
                <a:gd name="connsiteY4" fmla="*/ 1261196 h 1305067"/>
                <a:gd name="connsiteX5" fmla="*/ 499974 w 1176005"/>
                <a:gd name="connsiteY5" fmla="*/ 1276665 h 1305067"/>
                <a:gd name="connsiteX6" fmla="*/ 408481 w 1176005"/>
                <a:gd name="connsiteY6" fmla="*/ 1305067 h 1305067"/>
                <a:gd name="connsiteX7" fmla="*/ 0 w 1176005"/>
                <a:gd name="connsiteY7" fmla="*/ 108455 h 1305067"/>
                <a:gd name="connsiteX8" fmla="*/ 585046 w 1176005"/>
                <a:gd name="connsiteY8" fmla="*/ 1156 h 130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6005" h="1305067">
                  <a:moveTo>
                    <a:pt x="585046" y="1156"/>
                  </a:moveTo>
                  <a:cubicBezTo>
                    <a:pt x="783212" y="-5548"/>
                    <a:pt x="982364" y="16885"/>
                    <a:pt x="1176005" y="68675"/>
                  </a:cubicBezTo>
                  <a:lnTo>
                    <a:pt x="849399" y="1289864"/>
                  </a:lnTo>
                  <a:lnTo>
                    <a:pt x="806878" y="1276665"/>
                  </a:lnTo>
                  <a:cubicBezTo>
                    <a:pt x="757312" y="1266523"/>
                    <a:pt x="705991" y="1261196"/>
                    <a:pt x="653426" y="1261196"/>
                  </a:cubicBezTo>
                  <a:cubicBezTo>
                    <a:pt x="600861" y="1261196"/>
                    <a:pt x="549540" y="1266523"/>
                    <a:pt x="499974" y="1276665"/>
                  </a:cubicBezTo>
                  <a:lnTo>
                    <a:pt x="408481" y="1305067"/>
                  </a:lnTo>
                  <a:lnTo>
                    <a:pt x="0" y="108455"/>
                  </a:lnTo>
                  <a:cubicBezTo>
                    <a:pt x="189699" y="43699"/>
                    <a:pt x="386879" y="7859"/>
                    <a:pt x="585046" y="1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965AF0F-5C06-4A21-913D-888402589C57}"/>
                </a:ext>
              </a:extLst>
            </p:cNvPr>
            <p:cNvSpPr/>
            <p:nvPr/>
          </p:nvSpPr>
          <p:spPr>
            <a:xfrm>
              <a:off x="6279639" y="3000664"/>
              <a:ext cx="1377510" cy="1469861"/>
            </a:xfrm>
            <a:custGeom>
              <a:avLst/>
              <a:gdLst>
                <a:gd name="connsiteX0" fmla="*/ 370006 w 1377510"/>
                <a:gd name="connsiteY0" fmla="*/ 0 h 1469861"/>
                <a:gd name="connsiteX1" fmla="*/ 1377510 w 1377510"/>
                <a:gd name="connsiteY1" fmla="*/ 695823 h 1469861"/>
                <a:gd name="connsiteX2" fmla="*/ 377844 w 1377510"/>
                <a:gd name="connsiteY2" fmla="*/ 1469861 h 1469861"/>
                <a:gd name="connsiteX3" fmla="*/ 316666 w 1377510"/>
                <a:gd name="connsiteY3" fmla="*/ 1395712 h 1469861"/>
                <a:gd name="connsiteX4" fmla="*/ 74640 w 1377510"/>
                <a:gd name="connsiteY4" fmla="*/ 1232534 h 1469861"/>
                <a:gd name="connsiteX5" fmla="*/ 0 w 1377510"/>
                <a:gd name="connsiteY5" fmla="*/ 1209364 h 1469861"/>
                <a:gd name="connsiteX6" fmla="*/ 370006 w 1377510"/>
                <a:gd name="connsiteY6" fmla="*/ 0 h 146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510" h="1469861">
                  <a:moveTo>
                    <a:pt x="370006" y="0"/>
                  </a:moveTo>
                  <a:cubicBezTo>
                    <a:pt x="769666" y="122277"/>
                    <a:pt x="1121633" y="365359"/>
                    <a:pt x="1377510" y="695823"/>
                  </a:cubicBezTo>
                  <a:lnTo>
                    <a:pt x="377844" y="1469861"/>
                  </a:lnTo>
                  <a:lnTo>
                    <a:pt x="316666" y="1395712"/>
                  </a:lnTo>
                  <a:cubicBezTo>
                    <a:pt x="247771" y="1326817"/>
                    <a:pt x="165735" y="1271064"/>
                    <a:pt x="74640" y="1232534"/>
                  </a:cubicBezTo>
                  <a:lnTo>
                    <a:pt x="0" y="1209364"/>
                  </a:lnTo>
                  <a:lnTo>
                    <a:pt x="370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4446D19-2FD0-4FB0-829A-29947B2859CA}"/>
                </a:ext>
              </a:extLst>
            </p:cNvPr>
            <p:cNvSpPr/>
            <p:nvPr/>
          </p:nvSpPr>
          <p:spPr>
            <a:xfrm>
              <a:off x="4418578" y="3041066"/>
              <a:ext cx="1372638" cy="1448841"/>
            </a:xfrm>
            <a:custGeom>
              <a:avLst/>
              <a:gdLst>
                <a:gd name="connsiteX0" fmla="*/ 928820 w 1372638"/>
                <a:gd name="connsiteY0" fmla="*/ 0 h 1448841"/>
                <a:gd name="connsiteX1" fmla="*/ 1372638 w 1372638"/>
                <a:gd name="connsiteY1" fmla="*/ 1182915 h 1448841"/>
                <a:gd name="connsiteX2" fmla="*/ 1342945 w 1372638"/>
                <a:gd name="connsiteY2" fmla="*/ 1192132 h 1448841"/>
                <a:gd name="connsiteX3" fmla="*/ 1100919 w 1372638"/>
                <a:gd name="connsiteY3" fmla="*/ 1355310 h 1448841"/>
                <a:gd name="connsiteX4" fmla="*/ 1023749 w 1372638"/>
                <a:gd name="connsiteY4" fmla="*/ 1448841 h 1448841"/>
                <a:gd name="connsiteX5" fmla="*/ 0 w 1372638"/>
                <a:gd name="connsiteY5" fmla="*/ 708983 h 1448841"/>
                <a:gd name="connsiteX6" fmla="*/ 928820 w 1372638"/>
                <a:gd name="connsiteY6" fmla="*/ 0 h 144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2638" h="1448841">
                  <a:moveTo>
                    <a:pt x="928820" y="0"/>
                  </a:moveTo>
                  <a:lnTo>
                    <a:pt x="1372638" y="1182915"/>
                  </a:lnTo>
                  <a:lnTo>
                    <a:pt x="1342945" y="1192132"/>
                  </a:lnTo>
                  <a:cubicBezTo>
                    <a:pt x="1251850" y="1230662"/>
                    <a:pt x="1169814" y="1286415"/>
                    <a:pt x="1100919" y="1355310"/>
                  </a:cubicBezTo>
                  <a:lnTo>
                    <a:pt x="1023749" y="1448841"/>
                  </a:lnTo>
                  <a:lnTo>
                    <a:pt x="0" y="708983"/>
                  </a:lnTo>
                  <a:cubicBezTo>
                    <a:pt x="233113" y="386423"/>
                    <a:pt x="556205" y="139801"/>
                    <a:pt x="928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3A68B08-3B7E-4582-B628-AA38B5A2DDF1}"/>
                </a:ext>
              </a:extLst>
            </p:cNvPr>
            <p:cNvSpPr/>
            <p:nvPr/>
          </p:nvSpPr>
          <p:spPr>
            <a:xfrm>
              <a:off x="6669052" y="3735121"/>
              <a:ext cx="1411461" cy="1217490"/>
            </a:xfrm>
            <a:custGeom>
              <a:avLst/>
              <a:gdLst>
                <a:gd name="connsiteX0" fmla="*/ 1017278 w 1411461"/>
                <a:gd name="connsiteY0" fmla="*/ 0 h 1217490"/>
                <a:gd name="connsiteX1" fmla="*/ 1411383 w 1411461"/>
                <a:gd name="connsiteY1" fmla="*/ 1217490 h 1217490"/>
                <a:gd name="connsiteX2" fmla="*/ 149928 w 1411461"/>
                <a:gd name="connsiteY2" fmla="*/ 1206368 h 1217490"/>
                <a:gd name="connsiteX3" fmla="*/ 150267 w 1411461"/>
                <a:gd name="connsiteY3" fmla="*/ 1199659 h 1217490"/>
                <a:gd name="connsiteX4" fmla="*/ 20229 w 1411461"/>
                <a:gd name="connsiteY4" fmla="*/ 773943 h 1217490"/>
                <a:gd name="connsiteX5" fmla="*/ 0 w 1411461"/>
                <a:gd name="connsiteY5" fmla="*/ 749425 h 1217490"/>
                <a:gd name="connsiteX6" fmla="*/ 1017278 w 1411461"/>
                <a:gd name="connsiteY6" fmla="*/ 0 h 121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1461" h="1217490">
                  <a:moveTo>
                    <a:pt x="1017278" y="0"/>
                  </a:moveTo>
                  <a:cubicBezTo>
                    <a:pt x="1276950" y="352481"/>
                    <a:pt x="1415242" y="779702"/>
                    <a:pt x="1411383" y="1217490"/>
                  </a:cubicBezTo>
                  <a:lnTo>
                    <a:pt x="149928" y="1206368"/>
                  </a:lnTo>
                  <a:lnTo>
                    <a:pt x="150267" y="1199659"/>
                  </a:lnTo>
                  <a:cubicBezTo>
                    <a:pt x="150267" y="1041964"/>
                    <a:pt x="102328" y="895466"/>
                    <a:pt x="20229" y="773943"/>
                  </a:cubicBezTo>
                  <a:lnTo>
                    <a:pt x="0" y="749425"/>
                  </a:lnTo>
                  <a:lnTo>
                    <a:pt x="1017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DB57678-C4CA-44AA-AEE6-8785C2D116B0}"/>
                </a:ext>
              </a:extLst>
            </p:cNvPr>
            <p:cNvSpPr/>
            <p:nvPr/>
          </p:nvSpPr>
          <p:spPr>
            <a:xfrm>
              <a:off x="4035287" y="3804779"/>
              <a:ext cx="1391072" cy="1141395"/>
            </a:xfrm>
            <a:custGeom>
              <a:avLst/>
              <a:gdLst>
                <a:gd name="connsiteX0" fmla="*/ 345096 w 1391072"/>
                <a:gd name="connsiteY0" fmla="*/ 0 h 1141395"/>
                <a:gd name="connsiteX1" fmla="*/ 1391072 w 1391072"/>
                <a:gd name="connsiteY1" fmla="*/ 704585 h 1141395"/>
                <a:gd name="connsiteX2" fmla="*/ 1321032 w 1391072"/>
                <a:gd name="connsiteY2" fmla="*/ 833623 h 1141395"/>
                <a:gd name="connsiteX3" fmla="*/ 1261196 w 1391072"/>
                <a:gd name="connsiteY3" fmla="*/ 1130001 h 1141395"/>
                <a:gd name="connsiteX4" fmla="*/ 1261413 w 1391072"/>
                <a:gd name="connsiteY4" fmla="*/ 1134289 h 1141395"/>
                <a:gd name="connsiteX5" fmla="*/ 32 w 1391072"/>
                <a:gd name="connsiteY5" fmla="*/ 1141395 h 1141395"/>
                <a:gd name="connsiteX6" fmla="*/ 345096 w 1391072"/>
                <a:gd name="connsiteY6" fmla="*/ 0 h 114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1072" h="1141395">
                  <a:moveTo>
                    <a:pt x="345096" y="0"/>
                  </a:moveTo>
                  <a:lnTo>
                    <a:pt x="1391072" y="704585"/>
                  </a:lnTo>
                  <a:lnTo>
                    <a:pt x="1321032" y="833623"/>
                  </a:lnTo>
                  <a:cubicBezTo>
                    <a:pt x="1282502" y="924718"/>
                    <a:pt x="1261196" y="1024871"/>
                    <a:pt x="1261196" y="1130001"/>
                  </a:cubicBezTo>
                  <a:lnTo>
                    <a:pt x="1261413" y="1134289"/>
                  </a:lnTo>
                  <a:lnTo>
                    <a:pt x="32" y="1141395"/>
                  </a:lnTo>
                  <a:cubicBezTo>
                    <a:pt x="-2258" y="734899"/>
                    <a:pt x="117990" y="337145"/>
                    <a:pt x="345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Block Arc 40">
            <a:extLst>
              <a:ext uri="{FF2B5EF4-FFF2-40B4-BE49-F238E27FC236}">
                <a16:creationId xmlns:a16="http://schemas.microsoft.com/office/drawing/2014/main" id="{C4ADE813-0B2C-4051-A7C7-CC28863D806F}"/>
              </a:ext>
            </a:extLst>
          </p:cNvPr>
          <p:cNvSpPr/>
          <p:nvPr/>
        </p:nvSpPr>
        <p:spPr>
          <a:xfrm>
            <a:off x="3482938" y="1875031"/>
            <a:ext cx="5169802" cy="5169802"/>
          </a:xfrm>
          <a:prstGeom prst="blockArc">
            <a:avLst>
              <a:gd name="adj1" fmla="val 10770735"/>
              <a:gd name="adj2" fmla="val 23394"/>
              <a:gd name="adj3" fmla="val 96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9419B46-8973-40D1-888B-F5690801A487}"/>
              </a:ext>
            </a:extLst>
          </p:cNvPr>
          <p:cNvSpPr/>
          <p:nvPr/>
        </p:nvSpPr>
        <p:spPr>
          <a:xfrm>
            <a:off x="4553529" y="4064113"/>
            <a:ext cx="1732971" cy="614480"/>
          </a:xfrm>
          <a:custGeom>
            <a:avLst/>
            <a:gdLst>
              <a:gd name="connsiteX0" fmla="*/ 47316 w 1732971"/>
              <a:gd name="connsiteY0" fmla="*/ 214 h 614480"/>
              <a:gd name="connsiteX1" fmla="*/ 1231518 w 1732971"/>
              <a:gd name="connsiteY1" fmla="*/ 184648 h 614480"/>
              <a:gd name="connsiteX2" fmla="*/ 1403782 w 1732971"/>
              <a:gd name="connsiteY2" fmla="*/ 211478 h 614480"/>
              <a:gd name="connsiteX3" fmla="*/ 1429198 w 1732971"/>
              <a:gd name="connsiteY3" fmla="*/ 194342 h 614480"/>
              <a:gd name="connsiteX4" fmla="*/ 1514310 w 1732971"/>
              <a:gd name="connsiteY4" fmla="*/ 177158 h 614480"/>
              <a:gd name="connsiteX5" fmla="*/ 1732971 w 1732971"/>
              <a:gd name="connsiteY5" fmla="*/ 395819 h 614480"/>
              <a:gd name="connsiteX6" fmla="*/ 1514310 w 1732971"/>
              <a:gd name="connsiteY6" fmla="*/ 614480 h 614480"/>
              <a:gd name="connsiteX7" fmla="*/ 1312833 w 1732971"/>
              <a:gd name="connsiteY7" fmla="*/ 480932 h 614480"/>
              <a:gd name="connsiteX8" fmla="*/ 1305325 w 1732971"/>
              <a:gd name="connsiteY8" fmla="*/ 443746 h 614480"/>
              <a:gd name="connsiteX9" fmla="*/ 1180404 w 1732971"/>
              <a:gd name="connsiteY9" fmla="*/ 404500 h 614480"/>
              <a:gd name="connsiteX10" fmla="*/ 114 w 1732971"/>
              <a:gd name="connsiteY10" fmla="*/ 14432 h 614480"/>
              <a:gd name="connsiteX11" fmla="*/ 47316 w 1732971"/>
              <a:gd name="connsiteY11" fmla="*/ 214 h 61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2971" h="614480">
                <a:moveTo>
                  <a:pt x="47316" y="214"/>
                </a:moveTo>
                <a:cubicBezTo>
                  <a:pt x="216803" y="-5743"/>
                  <a:pt x="804606" y="113536"/>
                  <a:pt x="1231518" y="184648"/>
                </a:cubicBezTo>
                <a:lnTo>
                  <a:pt x="1403782" y="211478"/>
                </a:lnTo>
                <a:lnTo>
                  <a:pt x="1429198" y="194342"/>
                </a:lnTo>
                <a:cubicBezTo>
                  <a:pt x="1455358" y="183277"/>
                  <a:pt x="1484119" y="177158"/>
                  <a:pt x="1514310" y="177158"/>
                </a:cubicBezTo>
                <a:cubicBezTo>
                  <a:pt x="1635073" y="177158"/>
                  <a:pt x="1732971" y="275056"/>
                  <a:pt x="1732971" y="395819"/>
                </a:cubicBezTo>
                <a:cubicBezTo>
                  <a:pt x="1732971" y="516582"/>
                  <a:pt x="1635073" y="614480"/>
                  <a:pt x="1514310" y="614480"/>
                </a:cubicBezTo>
                <a:cubicBezTo>
                  <a:pt x="1423738" y="614480"/>
                  <a:pt x="1346027" y="559413"/>
                  <a:pt x="1312833" y="480932"/>
                </a:cubicBezTo>
                <a:lnTo>
                  <a:pt x="1305325" y="443746"/>
                </a:lnTo>
                <a:lnTo>
                  <a:pt x="1180404" y="404500"/>
                </a:lnTo>
                <a:cubicBezTo>
                  <a:pt x="697224" y="257518"/>
                  <a:pt x="-10332" y="68135"/>
                  <a:pt x="114" y="14432"/>
                </a:cubicBezTo>
                <a:cubicBezTo>
                  <a:pt x="2441" y="5679"/>
                  <a:pt x="19069" y="1207"/>
                  <a:pt x="47316" y="214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61902B-C095-43A8-94E4-FD2A542A158B}"/>
              </a:ext>
            </a:extLst>
          </p:cNvPr>
          <p:cNvSpPr txBox="1"/>
          <p:nvPr/>
        </p:nvSpPr>
        <p:spPr>
          <a:xfrm>
            <a:off x="5272627" y="4835816"/>
            <a:ext cx="159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RISK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F9BE48-BFA4-4814-92DC-47B9EB6EC271}"/>
              </a:ext>
            </a:extLst>
          </p:cNvPr>
          <p:cNvSpPr txBox="1"/>
          <p:nvPr/>
        </p:nvSpPr>
        <p:spPr>
          <a:xfrm rot="16795849">
            <a:off x="3273425" y="3639661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300" dirty="0">
                <a:solidFill>
                  <a:schemeClr val="bg1"/>
                </a:solidFill>
                <a:cs typeface="Arial" pitchFamily="34" charset="0"/>
              </a:rPr>
              <a:t>LOW</a:t>
            </a:r>
            <a:endParaRPr lang="ko-KR" altLang="en-US" sz="2400" b="1" spc="3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CEFF34-EFCA-4031-AC99-914751788FC4}"/>
              </a:ext>
            </a:extLst>
          </p:cNvPr>
          <p:cNvSpPr txBox="1"/>
          <p:nvPr/>
        </p:nvSpPr>
        <p:spPr>
          <a:xfrm rot="4796263">
            <a:off x="7748972" y="3663759"/>
            <a:ext cx="11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300" dirty="0">
                <a:solidFill>
                  <a:schemeClr val="bg1"/>
                </a:solidFill>
                <a:cs typeface="Arial" pitchFamily="34" charset="0"/>
              </a:rPr>
              <a:t>HIGH</a:t>
            </a:r>
            <a:endParaRPr lang="ko-KR" altLang="en-US" sz="2400" b="1" spc="3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Right Arrow 7">
            <a:extLst>
              <a:ext uri="{FF2B5EF4-FFF2-40B4-BE49-F238E27FC236}">
                <a16:creationId xmlns:a16="http://schemas.microsoft.com/office/drawing/2014/main" id="{B1BF7349-8703-4F40-9C0A-0631337D1A7E}"/>
              </a:ext>
            </a:extLst>
          </p:cNvPr>
          <p:cNvSpPr/>
          <p:nvPr/>
        </p:nvSpPr>
        <p:spPr>
          <a:xfrm rot="16200000">
            <a:off x="6781394" y="4807438"/>
            <a:ext cx="874767" cy="8261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ight Arrow 56">
            <a:extLst>
              <a:ext uri="{FF2B5EF4-FFF2-40B4-BE49-F238E27FC236}">
                <a16:creationId xmlns:a16="http://schemas.microsoft.com/office/drawing/2014/main" id="{95ABE8D2-C7FF-4745-9CAD-BC9271F294D2}"/>
              </a:ext>
            </a:extLst>
          </p:cNvPr>
          <p:cNvSpPr/>
          <p:nvPr/>
        </p:nvSpPr>
        <p:spPr>
          <a:xfrm rot="5400000">
            <a:off x="4487514" y="4807438"/>
            <a:ext cx="874767" cy="8261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38612F-B11A-4FBA-8B68-E02EA54C34AF}"/>
              </a:ext>
            </a:extLst>
          </p:cNvPr>
          <p:cNvGrpSpPr/>
          <p:nvPr/>
        </p:nvGrpSpPr>
        <p:grpSpPr>
          <a:xfrm>
            <a:off x="8277711" y="4931286"/>
            <a:ext cx="3384391" cy="672313"/>
            <a:chOff x="4965552" y="1768882"/>
            <a:chExt cx="2583556" cy="67231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9535C6-DEBD-4DF0-AE39-8B20822A46A2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DB7E9E8-CA61-4434-B5FA-DAC022C050FB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96F4D92-7F6F-495B-9805-1ECD5405837E}"/>
              </a:ext>
            </a:extLst>
          </p:cNvPr>
          <p:cNvGrpSpPr/>
          <p:nvPr/>
        </p:nvGrpSpPr>
        <p:grpSpPr>
          <a:xfrm>
            <a:off x="8277711" y="5662005"/>
            <a:ext cx="3384391" cy="672313"/>
            <a:chOff x="4965552" y="1768882"/>
            <a:chExt cx="2583556" cy="67231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2F450C-50F7-403B-8A6C-818FC91A9FED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1AE2F22-EDEB-4026-821D-1968A8970B66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1" name="Freeform 17">
            <a:extLst>
              <a:ext uri="{FF2B5EF4-FFF2-40B4-BE49-F238E27FC236}">
                <a16:creationId xmlns:a16="http://schemas.microsoft.com/office/drawing/2014/main" id="{8F6D249F-D119-42C9-AE0F-35778724380D}"/>
              </a:ext>
            </a:extLst>
          </p:cNvPr>
          <p:cNvSpPr/>
          <p:nvPr/>
        </p:nvSpPr>
        <p:spPr>
          <a:xfrm>
            <a:off x="7360801" y="5998161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Freeform 18">
            <a:extLst>
              <a:ext uri="{FF2B5EF4-FFF2-40B4-BE49-F238E27FC236}">
                <a16:creationId xmlns:a16="http://schemas.microsoft.com/office/drawing/2014/main" id="{D1AF6611-5136-4197-B325-D77FEFFA214E}"/>
              </a:ext>
            </a:extLst>
          </p:cNvPr>
          <p:cNvSpPr/>
          <p:nvPr/>
        </p:nvSpPr>
        <p:spPr>
          <a:xfrm>
            <a:off x="7774457" y="526744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751394-7F1A-4268-AE7C-A5D4DB62ED87}"/>
              </a:ext>
            </a:extLst>
          </p:cNvPr>
          <p:cNvGrpSpPr/>
          <p:nvPr/>
        </p:nvGrpSpPr>
        <p:grpSpPr>
          <a:xfrm>
            <a:off x="529899" y="4931286"/>
            <a:ext cx="3391027" cy="672313"/>
            <a:chOff x="4965552" y="1768882"/>
            <a:chExt cx="2583556" cy="67231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5EBC99-C887-4A7B-B709-C20B6EBB066D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C2D895-A589-49EE-A6A3-C29FB78E61A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552E91F-C3C9-4EA7-A576-0C52E9463957}"/>
              </a:ext>
            </a:extLst>
          </p:cNvPr>
          <p:cNvGrpSpPr/>
          <p:nvPr/>
        </p:nvGrpSpPr>
        <p:grpSpPr>
          <a:xfrm>
            <a:off x="529899" y="5662005"/>
            <a:ext cx="3391027" cy="672313"/>
            <a:chOff x="4965552" y="1768882"/>
            <a:chExt cx="2583556" cy="67231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54FE4D-619B-4940-A6BD-B307C48CAE7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58A660-E54F-434E-AE8B-70EDDF0CEB59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Freeform 80">
            <a:extLst>
              <a:ext uri="{FF2B5EF4-FFF2-40B4-BE49-F238E27FC236}">
                <a16:creationId xmlns:a16="http://schemas.microsoft.com/office/drawing/2014/main" id="{E56A858A-6C5E-40A4-B395-513B82E3FA95}"/>
              </a:ext>
            </a:extLst>
          </p:cNvPr>
          <p:cNvSpPr/>
          <p:nvPr/>
        </p:nvSpPr>
        <p:spPr>
          <a:xfrm rot="10800000">
            <a:off x="3938555" y="5998161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Freeform 81">
            <a:extLst>
              <a:ext uri="{FF2B5EF4-FFF2-40B4-BE49-F238E27FC236}">
                <a16:creationId xmlns:a16="http://schemas.microsoft.com/office/drawing/2014/main" id="{32B11B83-3FC0-41D3-B5D0-B9C7F351530D}"/>
              </a:ext>
            </a:extLst>
          </p:cNvPr>
          <p:cNvSpPr/>
          <p:nvPr/>
        </p:nvSpPr>
        <p:spPr>
          <a:xfrm rot="10800000">
            <a:off x="3938555" y="526744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2043466-6757-4E5B-9F81-61CD5EDC2BEC}"/>
              </a:ext>
            </a:extLst>
          </p:cNvPr>
          <p:cNvGrpSpPr/>
          <p:nvPr/>
        </p:nvGrpSpPr>
        <p:grpSpPr>
          <a:xfrm>
            <a:off x="8516065" y="2033811"/>
            <a:ext cx="2711712" cy="1068786"/>
            <a:chOff x="270023" y="1671304"/>
            <a:chExt cx="2279585" cy="10794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F5C99-AB6D-420D-B368-F6F90F7220D2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767E87-622A-431C-9355-676582BA09B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E100E1-EF0D-4E08-AEA9-15E592119921}"/>
              </a:ext>
            </a:extLst>
          </p:cNvPr>
          <p:cNvGrpSpPr/>
          <p:nvPr/>
        </p:nvGrpSpPr>
        <p:grpSpPr>
          <a:xfrm>
            <a:off x="952166" y="2033811"/>
            <a:ext cx="2734154" cy="1068786"/>
            <a:chOff x="270023" y="1671304"/>
            <a:chExt cx="2279585" cy="107947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59CC26-5879-4F20-B79A-57408950D797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15DE54-F41F-47AC-ACA8-C8B53A92298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1D5EE-F375-4F6E-B9B1-BA2E71B8E755}"/>
              </a:ext>
            </a:extLst>
          </p:cNvPr>
          <p:cNvGrpSpPr/>
          <p:nvPr/>
        </p:nvGrpSpPr>
        <p:grpSpPr>
          <a:xfrm>
            <a:off x="2352938" y="806597"/>
            <a:ext cx="7729048" cy="4535938"/>
            <a:chOff x="2687161" y="3731096"/>
            <a:chExt cx="5158677" cy="302746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E0D9998-4A50-4555-909C-2A25A045BC3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8DA6BE-FD66-4349-AF27-C3F1D885B79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4CC55F3-1B94-484E-96A4-B0FB21782E50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0822F9A-7719-499C-A702-879A47993B35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06F33CA-34A2-4405-9CD7-8FAC2A71C0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98A00FE-3804-45AF-8268-39E611D8B17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EE72C8-9E71-4E37-A67A-89A3E19DB629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EBE2749-2F18-4BD4-9BA6-A9F796CEECCF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B7A40ED-1157-4870-AF21-863F6DF7359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F5F6974-7233-4B2C-9CF1-ED384D07ADB0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B67F2D9-81A9-483C-A4AE-2D895E586FAA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3C0CE12-FC1E-4447-A5CB-09139B87DDB8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1EEDF-45EB-4EC9-B301-89FE62BDE33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3BDE1D-8CED-475B-8F43-F10E6EFB3412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3C5C3A0-D7D6-416E-893B-32E8F345F8D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29A418A-08DD-483D-9C16-A9A593CD41EF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ACFEF60-55AB-41C4-8A76-7DCE2701C2D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FF2C0A9-06B7-4B16-946B-660DACE090F9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253601B-53D9-4925-B357-47A2A034E316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F835C5E-5003-4A68-8228-E088F4D4894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816B6C4-E598-4908-8D4C-644C8D0AAC36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88B2BC0-2DF9-46DF-964F-21200A43C9D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BB37926-3EE4-4D4E-8112-63E0998E8E21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8CA80F-428B-4B17-B484-F0309F78D5E5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6185FDD-F0A4-47BC-90F6-3FD91CA3EBD9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0FDACC-61EA-465F-85E1-0369188877DA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21801EA-F8EB-4B87-B34D-5A7980DEEA5C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D535CF-22B5-47ED-B57E-704DFCDBB428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B546130-EF6F-4A98-9E75-905A1E22C5B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754D6B4-BB73-4435-B4DC-A4AFBBF79741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4B61CAE-3C22-4910-BEB6-C582A28F4570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5C183A5-147F-4333-9DF1-24394AA9DB09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C430DC5-A119-49C3-916B-748D0D2B0EF9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AE5A5E5-654C-4E95-B7A7-196F0B726783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3FE0AAA-8C32-487D-A5F2-718895E96B8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47A87A2-4A79-47BD-AAB6-F4F78E6F852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EB7D6F9-A94B-4009-BE45-FF42CDA711A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496A675-4EB8-46FC-A106-86C50B28346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8278D28-2AA2-4D72-8883-7D70A547B9E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308248A-9290-40E9-9F13-FF5E562C549F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7210229-AC64-460E-B16E-C0FFD2CAE15D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F2AACAE-4B3E-424E-AF8F-F0058F5888A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860EB77-1B59-4A16-9F1D-8CE4D095B018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8DDCF3-76AE-4C53-B61F-1C35021478B5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B8F0EC6-56BD-4B07-8A9E-C56B4987B234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6696BB0-E29C-42C6-A348-36CEFBE556F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228CCF-7CC0-4A5B-AB67-86522B026531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6C98C49-ACED-490E-982D-882E21CC9C10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2A95CF3-3548-48B7-8B77-3C85906FA9B8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F54EA65-6AE5-4070-9F0A-AEF5623A4B7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072B2C6-0DB8-43EB-8CB5-75CA04716D17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D6B5B12-E545-4CC5-BB43-1ED2CADF1ED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90A45C5-E303-4894-954A-D3DABF45542D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922516-D74E-4F93-8258-B1FBDE433D40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8984318-4DA0-4091-9C1F-14BA4CDB6A05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C384EE0-33C2-47A9-8306-C115692FEC9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3C92519-65D9-4D44-B261-B7323884618C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ED33A78-2DDF-4AC3-955B-BB5C9ABAE7C7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FCAA262-BAE2-4B3B-9BBD-0AE35621A49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69B0C89-3769-4DE0-9E05-8ADD72DD47BA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15A049C-5FF7-463B-A34F-3A2B07A5F8AA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D964C5-26BC-404F-ABCD-343D38B1954A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6E60A6D-0E41-4F26-815E-11612D41D74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0F8A48-9EDC-4BCF-AABF-F23C6669445A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BF36CE4-3C46-4F53-A3F5-6271CA4DC0B2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2E6D38C-8440-45CC-9C13-C8AE44163924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6144EDB-3EE1-4424-8693-065FA8FF3B82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AE82A07-50F8-4225-AEB7-337298877767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FCC78CB-B669-4ACE-9A5A-55DBE64FA1E5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871F797-6CA3-41DF-A0AA-8962D2A9E04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61E7657-4102-4BAE-9C01-7CA1899C857E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3C5CAAB-78C2-4D97-9376-D3FEC6CCB30F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7AF4D3D-F531-43CA-B68C-8FF7CBD77454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9A2D08F-650D-486D-8A63-CA0CF0E97492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A0AC5B6-85A8-487B-A972-C581D123BD9E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3F73FD8-F004-4EA7-BE9E-6A4ABEDC5C6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F0059DD-6219-4172-964D-09363BBFB5C2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928E1CC-1796-48B9-979B-B7D7EF6F276A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09A34B4-AB8A-4DF4-9654-FB24270424C0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10EADFE-26A3-4F1E-BDF6-A70514E9F07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85226F3-AA84-4C79-A828-03157DF45EF7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66728ED-0B27-45C8-BEF9-5E537F2A082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A242870-5101-4DB0-8DC2-D319CAF245CE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84B192-E2CE-43F3-A869-621319EA5AB6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1D3BA0D-7CC4-425C-B962-27296D90EBA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804549-7EA6-4CC9-B1BD-8F50F8AA648B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50D0E6F-6393-48F7-8E91-A94B3B0069EC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9F94867-C8FC-4D90-9BD0-009B320CD81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F8800B-26E2-4377-9F7A-CA4C6A8AE427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70415DE-3716-4F6A-8774-4C830177448F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89D132C-6CCA-4DB4-9BFB-010DBA04DD8A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904193F-6392-4326-968C-C274D362F0A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47C21F2-40F8-4C61-9403-032F00E11B5C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FF7D96F-FC1C-4150-A882-22B951D893E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C428DA5-BA24-4B52-B5D8-1742B2E137E9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03BE0EA-B087-4979-824D-B13885E763F1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A0403BD-2CBC-45BC-AD23-FD86395CAD32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E81E493-A246-45AB-8F94-7F47C3F31BD7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F521F48-878C-4754-9CD0-5B193D29F97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320CDAC-DA54-45F7-8E34-E2501C9D095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08CBAB2-72C7-4A00-B821-C227A02E3BCF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B7A6993-6275-47E0-935B-71159506927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455DF33-5E05-46D9-AE83-F16B87B53B4C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8CF905A-A7CC-4B2E-97F3-59B7B5374701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DE7494F-0032-46FD-BABB-0FE3E77EF3CA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BB02C70-285E-4521-969C-F2D622E2B119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32A3B41-BD73-4F06-8DD2-783E323F243A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362F5B6-1239-4113-9E67-8C0C5CD84C7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C37D889-F203-4E06-A6F9-EF5B3140D626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AA42CBC-4060-4755-A0E3-A21B0EA93CE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9700486-E4A0-4612-932D-C2E3F69903A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D33ED89-DB1B-42B8-8B00-5F974C3241F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4" name="Graphic 162">
            <a:extLst>
              <a:ext uri="{FF2B5EF4-FFF2-40B4-BE49-F238E27FC236}">
                <a16:creationId xmlns:a16="http://schemas.microsoft.com/office/drawing/2014/main" id="{0A22C607-3355-4C08-A2FE-8B2B8CA55F43}"/>
              </a:ext>
            </a:extLst>
          </p:cNvPr>
          <p:cNvSpPr/>
          <p:nvPr/>
        </p:nvSpPr>
        <p:spPr>
          <a:xfrm>
            <a:off x="1113401" y="1150072"/>
            <a:ext cx="10089590" cy="4748493"/>
          </a:xfrm>
          <a:custGeom>
            <a:avLst/>
            <a:gdLst>
              <a:gd name="connsiteX0" fmla="*/ 0 w 9572755"/>
              <a:gd name="connsiteY0" fmla="*/ 0 h 4221718"/>
              <a:gd name="connsiteX1" fmla="*/ 275991 w 9572755"/>
              <a:gd name="connsiteY1" fmla="*/ 798273 h 4221718"/>
              <a:gd name="connsiteX2" fmla="*/ 896789 w 9572755"/>
              <a:gd name="connsiteY2" fmla="*/ 168782 h 4221718"/>
              <a:gd name="connsiteX3" fmla="*/ 1785610 w 9572755"/>
              <a:gd name="connsiteY3" fmla="*/ 1850805 h 4221718"/>
              <a:gd name="connsiteX4" fmla="*/ 1975399 w 9572755"/>
              <a:gd name="connsiteY4" fmla="*/ 1358947 h 4221718"/>
              <a:gd name="connsiteX5" fmla="*/ 2449148 w 9572755"/>
              <a:gd name="connsiteY5" fmla="*/ 988062 h 4221718"/>
              <a:gd name="connsiteX6" fmla="*/ 2716446 w 9572755"/>
              <a:gd name="connsiteY6" fmla="*/ 1091649 h 4221718"/>
              <a:gd name="connsiteX7" fmla="*/ 3216996 w 9572755"/>
              <a:gd name="connsiteY7" fmla="*/ 427387 h 4221718"/>
              <a:gd name="connsiteX8" fmla="*/ 3992813 w 9572755"/>
              <a:gd name="connsiteY8" fmla="*/ 1186544 h 4221718"/>
              <a:gd name="connsiteX9" fmla="*/ 4182602 w 9572755"/>
              <a:gd name="connsiteY9" fmla="*/ 1091649 h 4221718"/>
              <a:gd name="connsiteX10" fmla="*/ 5070699 w 9572755"/>
              <a:gd name="connsiteY10" fmla="*/ 2842489 h 4221718"/>
              <a:gd name="connsiteX11" fmla="*/ 5226442 w 9572755"/>
              <a:gd name="connsiteY11" fmla="*/ 2617929 h 4221718"/>
              <a:gd name="connsiteX12" fmla="*/ 5622681 w 9572755"/>
              <a:gd name="connsiteY12" fmla="*/ 3238728 h 4221718"/>
              <a:gd name="connsiteX13" fmla="*/ 6097153 w 9572755"/>
              <a:gd name="connsiteY13" fmla="*/ 2859150 h 4221718"/>
              <a:gd name="connsiteX14" fmla="*/ 6589011 w 9572755"/>
              <a:gd name="connsiteY14" fmla="*/ 2600544 h 4221718"/>
              <a:gd name="connsiteX15" fmla="*/ 7157654 w 9572755"/>
              <a:gd name="connsiteY15" fmla="*/ 3469082 h 4221718"/>
              <a:gd name="connsiteX16" fmla="*/ 7821915 w 9572755"/>
              <a:gd name="connsiteY16" fmla="*/ 4075393 h 4221718"/>
              <a:gd name="connsiteX17" fmla="*/ 8287695 w 9572755"/>
              <a:gd name="connsiteY17" fmla="*/ 3264806 h 4221718"/>
              <a:gd name="connsiteX18" fmla="*/ 9572755 w 9572755"/>
              <a:gd name="connsiteY18" fmla="*/ 4221719 h 4221718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1975399 w 9572755"/>
              <a:gd name="connsiteY4" fmla="*/ 1358947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77274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851051"/>
              <a:gd name="connsiteY0" fmla="*/ 0 h 4559649"/>
              <a:gd name="connsiteX1" fmla="*/ 335626 w 9851051"/>
              <a:gd name="connsiteY1" fmla="*/ 798273 h 4559649"/>
              <a:gd name="connsiteX2" fmla="*/ 896789 w 9851051"/>
              <a:gd name="connsiteY2" fmla="*/ 168782 h 4559649"/>
              <a:gd name="connsiteX3" fmla="*/ 1785610 w 9851051"/>
              <a:gd name="connsiteY3" fmla="*/ 1850805 h 4559649"/>
              <a:gd name="connsiteX4" fmla="*/ 2025095 w 9851051"/>
              <a:gd name="connsiteY4" fmla="*/ 1309251 h 4559649"/>
              <a:gd name="connsiteX5" fmla="*/ 2449148 w 9851051"/>
              <a:gd name="connsiteY5" fmla="*/ 988062 h 4559649"/>
              <a:gd name="connsiteX6" fmla="*/ 2716446 w 9851051"/>
              <a:gd name="connsiteY6" fmla="*/ 1091649 h 4559649"/>
              <a:gd name="connsiteX7" fmla="*/ 3216996 w 9851051"/>
              <a:gd name="connsiteY7" fmla="*/ 427387 h 4559649"/>
              <a:gd name="connsiteX8" fmla="*/ 3992813 w 9851051"/>
              <a:gd name="connsiteY8" fmla="*/ 1186544 h 4559649"/>
              <a:gd name="connsiteX9" fmla="*/ 4182602 w 9851051"/>
              <a:gd name="connsiteY9" fmla="*/ 1091649 h 4559649"/>
              <a:gd name="connsiteX10" fmla="*/ 5070699 w 9851051"/>
              <a:gd name="connsiteY10" fmla="*/ 2842489 h 4559649"/>
              <a:gd name="connsiteX11" fmla="*/ 5325834 w 9851051"/>
              <a:gd name="connsiteY11" fmla="*/ 2578173 h 4559649"/>
              <a:gd name="connsiteX12" fmla="*/ 5622681 w 9851051"/>
              <a:gd name="connsiteY12" fmla="*/ 3238728 h 4559649"/>
              <a:gd name="connsiteX13" fmla="*/ 6077274 w 9851051"/>
              <a:gd name="connsiteY13" fmla="*/ 2660367 h 4559649"/>
              <a:gd name="connsiteX14" fmla="*/ 6549255 w 9851051"/>
              <a:gd name="connsiteY14" fmla="*/ 3057744 h 4559649"/>
              <a:gd name="connsiteX15" fmla="*/ 7137775 w 9851051"/>
              <a:gd name="connsiteY15" fmla="*/ 3091395 h 4559649"/>
              <a:gd name="connsiteX16" fmla="*/ 7821915 w 9851051"/>
              <a:gd name="connsiteY16" fmla="*/ 4075393 h 4559649"/>
              <a:gd name="connsiteX17" fmla="*/ 8287695 w 9851051"/>
              <a:gd name="connsiteY17" fmla="*/ 3264806 h 4559649"/>
              <a:gd name="connsiteX18" fmla="*/ 9851051 w 9851051"/>
              <a:gd name="connsiteY18" fmla="*/ 4559649 h 4559649"/>
              <a:gd name="connsiteX0" fmla="*/ 0 w 10089590"/>
              <a:gd name="connsiteY0" fmla="*/ 0 h 4748493"/>
              <a:gd name="connsiteX1" fmla="*/ 574165 w 10089590"/>
              <a:gd name="connsiteY1" fmla="*/ 987117 h 4748493"/>
              <a:gd name="connsiteX2" fmla="*/ 1135328 w 10089590"/>
              <a:gd name="connsiteY2" fmla="*/ 357626 h 4748493"/>
              <a:gd name="connsiteX3" fmla="*/ 2024149 w 10089590"/>
              <a:gd name="connsiteY3" fmla="*/ 2039649 h 4748493"/>
              <a:gd name="connsiteX4" fmla="*/ 2263634 w 10089590"/>
              <a:gd name="connsiteY4" fmla="*/ 1498095 h 4748493"/>
              <a:gd name="connsiteX5" fmla="*/ 2687687 w 10089590"/>
              <a:gd name="connsiteY5" fmla="*/ 1176906 h 4748493"/>
              <a:gd name="connsiteX6" fmla="*/ 2954985 w 10089590"/>
              <a:gd name="connsiteY6" fmla="*/ 1280493 h 4748493"/>
              <a:gd name="connsiteX7" fmla="*/ 3455535 w 10089590"/>
              <a:gd name="connsiteY7" fmla="*/ 616231 h 4748493"/>
              <a:gd name="connsiteX8" fmla="*/ 4231352 w 10089590"/>
              <a:gd name="connsiteY8" fmla="*/ 1375388 h 4748493"/>
              <a:gd name="connsiteX9" fmla="*/ 4421141 w 10089590"/>
              <a:gd name="connsiteY9" fmla="*/ 1280493 h 4748493"/>
              <a:gd name="connsiteX10" fmla="*/ 5309238 w 10089590"/>
              <a:gd name="connsiteY10" fmla="*/ 3031333 h 4748493"/>
              <a:gd name="connsiteX11" fmla="*/ 5564373 w 10089590"/>
              <a:gd name="connsiteY11" fmla="*/ 2767017 h 4748493"/>
              <a:gd name="connsiteX12" fmla="*/ 5861220 w 10089590"/>
              <a:gd name="connsiteY12" fmla="*/ 3427572 h 4748493"/>
              <a:gd name="connsiteX13" fmla="*/ 6315813 w 10089590"/>
              <a:gd name="connsiteY13" fmla="*/ 2849211 h 4748493"/>
              <a:gd name="connsiteX14" fmla="*/ 6787794 w 10089590"/>
              <a:gd name="connsiteY14" fmla="*/ 3246588 h 4748493"/>
              <a:gd name="connsiteX15" fmla="*/ 7376314 w 10089590"/>
              <a:gd name="connsiteY15" fmla="*/ 3280239 h 4748493"/>
              <a:gd name="connsiteX16" fmla="*/ 8060454 w 10089590"/>
              <a:gd name="connsiteY16" fmla="*/ 4264237 h 4748493"/>
              <a:gd name="connsiteX17" fmla="*/ 8526234 w 10089590"/>
              <a:gd name="connsiteY17" fmla="*/ 3453650 h 4748493"/>
              <a:gd name="connsiteX18" fmla="*/ 10089590 w 10089590"/>
              <a:gd name="connsiteY18" fmla="*/ 4748493 h 474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89590" h="4748493">
                <a:moveTo>
                  <a:pt x="0" y="0"/>
                </a:moveTo>
                <a:lnTo>
                  <a:pt x="574165" y="987117"/>
                </a:lnTo>
                <a:lnTo>
                  <a:pt x="1135328" y="357626"/>
                </a:lnTo>
                <a:lnTo>
                  <a:pt x="2024149" y="2039649"/>
                </a:lnTo>
                <a:lnTo>
                  <a:pt x="2263634" y="1498095"/>
                </a:lnTo>
                <a:lnTo>
                  <a:pt x="2687687" y="1176906"/>
                </a:lnTo>
                <a:lnTo>
                  <a:pt x="2954985" y="1280493"/>
                </a:lnTo>
                <a:lnTo>
                  <a:pt x="3455535" y="616231"/>
                </a:lnTo>
                <a:lnTo>
                  <a:pt x="4231352" y="1375388"/>
                </a:lnTo>
                <a:lnTo>
                  <a:pt x="4421141" y="1280493"/>
                </a:lnTo>
                <a:lnTo>
                  <a:pt x="5309238" y="3031333"/>
                </a:lnTo>
                <a:lnTo>
                  <a:pt x="5564373" y="2767017"/>
                </a:lnTo>
                <a:lnTo>
                  <a:pt x="5861220" y="3427572"/>
                </a:lnTo>
                <a:lnTo>
                  <a:pt x="6315813" y="2849211"/>
                </a:lnTo>
                <a:lnTo>
                  <a:pt x="6787794" y="3246588"/>
                </a:lnTo>
                <a:lnTo>
                  <a:pt x="7376314" y="3280239"/>
                </a:lnTo>
                <a:lnTo>
                  <a:pt x="8060454" y="4264237"/>
                </a:lnTo>
                <a:lnTo>
                  <a:pt x="8526234" y="3453650"/>
                </a:lnTo>
                <a:lnTo>
                  <a:pt x="10089590" y="4748493"/>
                </a:lnTo>
              </a:path>
            </a:pathLst>
          </a:custGeom>
          <a:noFill/>
          <a:ln w="50800" cap="flat">
            <a:solidFill>
              <a:schemeClr val="accent1"/>
            </a:solidFill>
            <a:prstDash val="solid"/>
            <a:miter/>
            <a:tailEnd type="stealth" w="lg" len="lg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Graphic 21">
            <a:extLst>
              <a:ext uri="{FF2B5EF4-FFF2-40B4-BE49-F238E27FC236}">
                <a16:creationId xmlns:a16="http://schemas.microsoft.com/office/drawing/2014/main" id="{DF065C7D-582C-4CAD-8851-60F70B182E34}"/>
              </a:ext>
            </a:extLst>
          </p:cNvPr>
          <p:cNvSpPr/>
          <p:nvPr/>
        </p:nvSpPr>
        <p:spPr>
          <a:xfrm>
            <a:off x="516111" y="3167247"/>
            <a:ext cx="4016580" cy="3419422"/>
          </a:xfrm>
          <a:custGeom>
            <a:avLst/>
            <a:gdLst>
              <a:gd name="connsiteX0" fmla="*/ 590301 w 3176570"/>
              <a:gd name="connsiteY0" fmla="*/ 0 h 2704299"/>
              <a:gd name="connsiteX1" fmla="*/ 580778 w 3176570"/>
              <a:gd name="connsiteY1" fmla="*/ 34053 h 2704299"/>
              <a:gd name="connsiteX2" fmla="*/ 571832 w 3176570"/>
              <a:gd name="connsiteY2" fmla="*/ 90903 h 2704299"/>
              <a:gd name="connsiteX3" fmla="*/ 566926 w 3176570"/>
              <a:gd name="connsiteY3" fmla="*/ 536762 h 2704299"/>
              <a:gd name="connsiteX4" fmla="*/ 565772 w 3176570"/>
              <a:gd name="connsiteY4" fmla="*/ 584667 h 2704299"/>
              <a:gd name="connsiteX5" fmla="*/ 577892 w 3176570"/>
              <a:gd name="connsiteY5" fmla="*/ 600539 h 2704299"/>
              <a:gd name="connsiteX6" fmla="*/ 792597 w 3176570"/>
              <a:gd name="connsiteY6" fmla="*/ 658255 h 2704299"/>
              <a:gd name="connsiteX7" fmla="*/ 1891516 w 3176570"/>
              <a:gd name="connsiteY7" fmla="*/ 950300 h 2704299"/>
              <a:gd name="connsiteX8" fmla="*/ 3033434 w 3176570"/>
              <a:gd name="connsiteY8" fmla="*/ 1254176 h 2704299"/>
              <a:gd name="connsiteX9" fmla="*/ 3121740 w 3176570"/>
              <a:gd name="connsiteY9" fmla="*/ 1278417 h 2704299"/>
              <a:gd name="connsiteX10" fmla="*/ 3119720 w 3176570"/>
              <a:gd name="connsiteY10" fmla="*/ 1298041 h 2704299"/>
              <a:gd name="connsiteX11" fmla="*/ 3122606 w 3176570"/>
              <a:gd name="connsiteY11" fmla="*/ 1364703 h 2704299"/>
              <a:gd name="connsiteX12" fmla="*/ 3105002 w 3176570"/>
              <a:gd name="connsiteY12" fmla="*/ 1440023 h 2704299"/>
              <a:gd name="connsiteX13" fmla="*/ 3059406 w 3176570"/>
              <a:gd name="connsiteY13" fmla="*/ 1465707 h 2704299"/>
              <a:gd name="connsiteX14" fmla="*/ 3047863 w 3176570"/>
              <a:gd name="connsiteY14" fmla="*/ 1478404 h 2704299"/>
              <a:gd name="connsiteX15" fmla="*/ 3019871 w 3176570"/>
              <a:gd name="connsiteY15" fmla="*/ 1778818 h 2704299"/>
              <a:gd name="connsiteX16" fmla="*/ 3020159 w 3176570"/>
              <a:gd name="connsiteY16" fmla="*/ 1783147 h 2704299"/>
              <a:gd name="connsiteX17" fmla="*/ 3096057 w 3176570"/>
              <a:gd name="connsiteY17" fmla="*/ 1722545 h 2704299"/>
              <a:gd name="connsiteX18" fmla="*/ 3176571 w 3176570"/>
              <a:gd name="connsiteY18" fmla="*/ 1823260 h 2704299"/>
              <a:gd name="connsiteX19" fmla="*/ 3168779 w 3176570"/>
              <a:gd name="connsiteY19" fmla="*/ 1829897 h 2704299"/>
              <a:gd name="connsiteX20" fmla="*/ 3051037 w 3176570"/>
              <a:gd name="connsiteY20" fmla="*/ 1923686 h 2704299"/>
              <a:gd name="connsiteX21" fmla="*/ 3045266 w 3176570"/>
              <a:gd name="connsiteY21" fmla="*/ 1941001 h 2704299"/>
              <a:gd name="connsiteX22" fmla="*/ 3132418 w 3176570"/>
              <a:gd name="connsiteY22" fmla="*/ 2240837 h 2704299"/>
              <a:gd name="connsiteX23" fmla="*/ 3138766 w 3176570"/>
              <a:gd name="connsiteY23" fmla="*/ 2263058 h 2704299"/>
              <a:gd name="connsiteX24" fmla="*/ 3157524 w 3176570"/>
              <a:gd name="connsiteY24" fmla="*/ 2296245 h 2704299"/>
              <a:gd name="connsiteX25" fmla="*/ 3162719 w 3176570"/>
              <a:gd name="connsiteY25" fmla="*/ 2303460 h 2704299"/>
              <a:gd name="connsiteX26" fmla="*/ 2933873 w 3176570"/>
              <a:gd name="connsiteY26" fmla="*/ 2294514 h 2704299"/>
              <a:gd name="connsiteX27" fmla="*/ 2735906 w 3176570"/>
              <a:gd name="connsiteY27" fmla="*/ 2176772 h 2704299"/>
              <a:gd name="connsiteX28" fmla="*/ 2714263 w 3176570"/>
              <a:gd name="connsiteY28" fmla="*/ 2193799 h 2704299"/>
              <a:gd name="connsiteX29" fmla="*/ 2586710 w 3176570"/>
              <a:gd name="connsiteY29" fmla="*/ 2296534 h 2704299"/>
              <a:gd name="connsiteX30" fmla="*/ 2580361 w 3176570"/>
              <a:gd name="connsiteY30" fmla="*/ 2308943 h 2704299"/>
              <a:gd name="connsiteX31" fmla="*/ 2568240 w 3176570"/>
              <a:gd name="connsiteY31" fmla="*/ 2360599 h 2704299"/>
              <a:gd name="connsiteX32" fmla="*/ 2565066 w 3176570"/>
              <a:gd name="connsiteY32" fmla="*/ 2372431 h 2704299"/>
              <a:gd name="connsiteX33" fmla="*/ 2564489 w 3176570"/>
              <a:gd name="connsiteY33" fmla="*/ 2497387 h 2704299"/>
              <a:gd name="connsiteX34" fmla="*/ 2565066 w 3176570"/>
              <a:gd name="connsiteY34" fmla="*/ 2502004 h 2704299"/>
              <a:gd name="connsiteX35" fmla="*/ 2689733 w 3176570"/>
              <a:gd name="connsiteY35" fmla="*/ 2502004 h 2704299"/>
              <a:gd name="connsiteX36" fmla="*/ 2689733 w 3176570"/>
              <a:gd name="connsiteY36" fmla="*/ 2671690 h 2704299"/>
              <a:gd name="connsiteX37" fmla="*/ 2823058 w 3176570"/>
              <a:gd name="connsiteY37" fmla="*/ 2671690 h 2704299"/>
              <a:gd name="connsiteX38" fmla="*/ 2823058 w 3176570"/>
              <a:gd name="connsiteY38" fmla="*/ 2704300 h 2704299"/>
              <a:gd name="connsiteX39" fmla="*/ 220916 w 3176570"/>
              <a:gd name="connsiteY39" fmla="*/ 2704300 h 2704299"/>
              <a:gd name="connsiteX40" fmla="*/ 220916 w 3176570"/>
              <a:gd name="connsiteY40" fmla="*/ 2671979 h 2704299"/>
              <a:gd name="connsiteX41" fmla="*/ 375019 w 3176570"/>
              <a:gd name="connsiteY41" fmla="*/ 2671979 h 2704299"/>
              <a:gd name="connsiteX42" fmla="*/ 283827 w 3176570"/>
              <a:gd name="connsiteY42" fmla="*/ 1844903 h 2704299"/>
              <a:gd name="connsiteX43" fmla="*/ 275458 w 3176570"/>
              <a:gd name="connsiteY43" fmla="*/ 1846635 h 2704299"/>
              <a:gd name="connsiteX44" fmla="*/ 246023 w 3176570"/>
              <a:gd name="connsiteY44" fmla="*/ 1835669 h 2704299"/>
              <a:gd name="connsiteX45" fmla="*/ 247466 w 3176570"/>
              <a:gd name="connsiteY45" fmla="*/ 1803925 h 2704299"/>
              <a:gd name="connsiteX46" fmla="*/ 254392 w 3176570"/>
              <a:gd name="connsiteY46" fmla="*/ 1790073 h 2704299"/>
              <a:gd name="connsiteX47" fmla="*/ 265647 w 3176570"/>
              <a:gd name="connsiteY47" fmla="*/ 1749383 h 2704299"/>
              <a:gd name="connsiteX48" fmla="*/ 267089 w 3176570"/>
              <a:gd name="connsiteY48" fmla="*/ 1693686 h 2704299"/>
              <a:gd name="connsiteX49" fmla="*/ 237366 w 3176570"/>
              <a:gd name="connsiteY49" fmla="*/ 1426748 h 2704299"/>
              <a:gd name="connsiteX50" fmla="*/ 222936 w 3176570"/>
              <a:gd name="connsiteY50" fmla="*/ 1296886 h 2704299"/>
              <a:gd name="connsiteX51" fmla="*/ 211393 w 3176570"/>
              <a:gd name="connsiteY51" fmla="*/ 1272934 h 2704299"/>
              <a:gd name="connsiteX52" fmla="*/ 23238 w 3176570"/>
              <a:gd name="connsiteY52" fmla="*/ 933273 h 2704299"/>
              <a:gd name="connsiteX53" fmla="*/ 293350 w 3176570"/>
              <a:gd name="connsiteY53" fmla="*/ 143425 h 2704299"/>
              <a:gd name="connsiteX54" fmla="*/ 564617 w 3176570"/>
              <a:gd name="connsiteY54" fmla="*/ 6349 h 2704299"/>
              <a:gd name="connsiteX55" fmla="*/ 588570 w 3176570"/>
              <a:gd name="connsiteY55" fmla="*/ 289 h 2704299"/>
              <a:gd name="connsiteX56" fmla="*/ 590301 w 3176570"/>
              <a:gd name="connsiteY56" fmla="*/ 0 h 2704299"/>
              <a:gd name="connsiteX57" fmla="*/ 2657124 w 3176570"/>
              <a:gd name="connsiteY57" fmla="*/ 2074037 h 2704299"/>
              <a:gd name="connsiteX58" fmla="*/ 2626823 w 3176570"/>
              <a:gd name="connsiteY58" fmla="*/ 1674063 h 2704299"/>
              <a:gd name="connsiteX59" fmla="*/ 2666935 w 3176570"/>
              <a:gd name="connsiteY59" fmla="*/ 1704941 h 2704299"/>
              <a:gd name="connsiteX60" fmla="*/ 2927813 w 3176570"/>
              <a:gd name="connsiteY60" fmla="*/ 1840863 h 2704299"/>
              <a:gd name="connsiteX61" fmla="*/ 2951477 w 3176570"/>
              <a:gd name="connsiteY61" fmla="*/ 1838554 h 2704299"/>
              <a:gd name="connsiteX62" fmla="*/ 2952054 w 3176570"/>
              <a:gd name="connsiteY62" fmla="*/ 1837977 h 2704299"/>
              <a:gd name="connsiteX63" fmla="*/ 2973120 w 3176570"/>
              <a:gd name="connsiteY63" fmla="*/ 1800173 h 2704299"/>
              <a:gd name="connsiteX64" fmla="*/ 2991878 w 3176570"/>
              <a:gd name="connsiteY64" fmla="*/ 1603360 h 2704299"/>
              <a:gd name="connsiteX65" fmla="*/ 3004576 w 3176570"/>
              <a:gd name="connsiteY65" fmla="*/ 1470035 h 2704299"/>
              <a:gd name="connsiteX66" fmla="*/ 2997073 w 3176570"/>
              <a:gd name="connsiteY66" fmla="*/ 1453586 h 2704299"/>
              <a:gd name="connsiteX67" fmla="*/ 2842393 w 3176570"/>
              <a:gd name="connsiteY67" fmla="*/ 1367012 h 2704299"/>
              <a:gd name="connsiteX68" fmla="*/ 2541114 w 3176570"/>
              <a:gd name="connsiteY68" fmla="*/ 1258216 h 2704299"/>
              <a:gd name="connsiteX69" fmla="*/ 1912005 w 3176570"/>
              <a:gd name="connsiteY69" fmla="*/ 1094302 h 2704299"/>
              <a:gd name="connsiteX70" fmla="*/ 1464704 w 3176570"/>
              <a:gd name="connsiteY70" fmla="*/ 990124 h 2704299"/>
              <a:gd name="connsiteX71" fmla="*/ 1387075 w 3176570"/>
              <a:gd name="connsiteY71" fmla="*/ 970789 h 2704299"/>
              <a:gd name="connsiteX72" fmla="*/ 1387075 w 3176570"/>
              <a:gd name="connsiteY72" fmla="*/ 1060827 h 2704299"/>
              <a:gd name="connsiteX73" fmla="*/ 1458355 w 3176570"/>
              <a:gd name="connsiteY73" fmla="*/ 1060827 h 2704299"/>
              <a:gd name="connsiteX74" fmla="*/ 1458355 w 3176570"/>
              <a:gd name="connsiteY74" fmla="*/ 1149998 h 2704299"/>
              <a:gd name="connsiteX75" fmla="*/ 1545795 w 3176570"/>
              <a:gd name="connsiteY75" fmla="*/ 1149998 h 2704299"/>
              <a:gd name="connsiteX76" fmla="*/ 1545795 w 3176570"/>
              <a:gd name="connsiteY76" fmla="*/ 1349985 h 2704299"/>
              <a:gd name="connsiteX77" fmla="*/ 1488079 w 3176570"/>
              <a:gd name="connsiteY77" fmla="*/ 1349985 h 2704299"/>
              <a:gd name="connsiteX78" fmla="*/ 1740588 w 3176570"/>
              <a:gd name="connsiteY78" fmla="*/ 2671979 h 2704299"/>
              <a:gd name="connsiteX79" fmla="*/ 2395668 w 3176570"/>
              <a:gd name="connsiteY79" fmla="*/ 2671979 h 2704299"/>
              <a:gd name="connsiteX80" fmla="*/ 2395668 w 3176570"/>
              <a:gd name="connsiteY80" fmla="*/ 2450636 h 2704299"/>
              <a:gd name="connsiteX81" fmla="*/ 2253975 w 3176570"/>
              <a:gd name="connsiteY81" fmla="*/ 2564337 h 2704299"/>
              <a:gd name="connsiteX82" fmla="*/ 2173749 w 3176570"/>
              <a:gd name="connsiteY82" fmla="*/ 2463623 h 2704299"/>
              <a:gd name="connsiteX83" fmla="*/ 2195970 w 3176570"/>
              <a:gd name="connsiteY83" fmla="*/ 2444865 h 2704299"/>
              <a:gd name="connsiteX84" fmla="*/ 2350073 w 3176570"/>
              <a:gd name="connsiteY84" fmla="*/ 2322218 h 2704299"/>
              <a:gd name="connsiteX85" fmla="*/ 2361327 w 3176570"/>
              <a:gd name="connsiteY85" fmla="*/ 2300574 h 2704299"/>
              <a:gd name="connsiteX86" fmla="*/ 2383548 w 3176570"/>
              <a:gd name="connsiteY86" fmla="*/ 2241992 h 2704299"/>
              <a:gd name="connsiteX87" fmla="*/ 2491766 w 3176570"/>
              <a:gd name="connsiteY87" fmla="*/ 2201302 h 2704299"/>
              <a:gd name="connsiteX88" fmla="*/ 2502732 w 3176570"/>
              <a:gd name="connsiteY88" fmla="*/ 2198127 h 2704299"/>
              <a:gd name="connsiteX89" fmla="*/ 2657124 w 3176570"/>
              <a:gd name="connsiteY89" fmla="*/ 2074037 h 2704299"/>
              <a:gd name="connsiteX90" fmla="*/ 381368 w 3176570"/>
              <a:gd name="connsiteY90" fmla="*/ 2671979 h 2704299"/>
              <a:gd name="connsiteX91" fmla="*/ 392911 w 3176570"/>
              <a:gd name="connsiteY91" fmla="*/ 2671979 h 2704299"/>
              <a:gd name="connsiteX92" fmla="*/ 909184 w 3176570"/>
              <a:gd name="connsiteY92" fmla="*/ 2671690 h 2704299"/>
              <a:gd name="connsiteX93" fmla="*/ 936888 w 3176570"/>
              <a:gd name="connsiteY93" fmla="*/ 2669670 h 2704299"/>
              <a:gd name="connsiteX94" fmla="*/ 944391 w 3176570"/>
              <a:gd name="connsiteY94" fmla="*/ 2641678 h 2704299"/>
              <a:gd name="connsiteX95" fmla="*/ 985081 w 3176570"/>
              <a:gd name="connsiteY95" fmla="*/ 2405618 h 2704299"/>
              <a:gd name="connsiteX96" fmla="*/ 1047126 w 3176570"/>
              <a:gd name="connsiteY96" fmla="*/ 2054125 h 2704299"/>
              <a:gd name="connsiteX97" fmla="*/ 1109171 w 3176570"/>
              <a:gd name="connsiteY97" fmla="*/ 1700035 h 2704299"/>
              <a:gd name="connsiteX98" fmla="*/ 1165733 w 3176570"/>
              <a:gd name="connsiteY98" fmla="*/ 1379421 h 2704299"/>
              <a:gd name="connsiteX99" fmla="*/ 1170350 w 3176570"/>
              <a:gd name="connsiteY99" fmla="*/ 1348543 h 2704299"/>
              <a:gd name="connsiteX100" fmla="*/ 1151593 w 3176570"/>
              <a:gd name="connsiteY100" fmla="*/ 1348543 h 2704299"/>
              <a:gd name="connsiteX101" fmla="*/ 1121003 w 3176570"/>
              <a:gd name="connsiteY101" fmla="*/ 1348831 h 2704299"/>
              <a:gd name="connsiteX102" fmla="*/ 1110902 w 3176570"/>
              <a:gd name="connsiteY102" fmla="*/ 1338154 h 2704299"/>
              <a:gd name="connsiteX103" fmla="*/ 1111191 w 3176570"/>
              <a:gd name="connsiteY103" fmla="*/ 1157790 h 2704299"/>
              <a:gd name="connsiteX104" fmla="*/ 1111191 w 3176570"/>
              <a:gd name="connsiteY104" fmla="*/ 1148555 h 2704299"/>
              <a:gd name="connsiteX105" fmla="*/ 1200651 w 3176570"/>
              <a:gd name="connsiteY105" fmla="*/ 1148555 h 2704299"/>
              <a:gd name="connsiteX106" fmla="*/ 1200651 w 3176570"/>
              <a:gd name="connsiteY106" fmla="*/ 1059095 h 2704299"/>
              <a:gd name="connsiteX107" fmla="*/ 1266737 w 3176570"/>
              <a:gd name="connsiteY107" fmla="*/ 1059095 h 2704299"/>
              <a:gd name="connsiteX108" fmla="*/ 1266737 w 3176570"/>
              <a:gd name="connsiteY108" fmla="*/ 1049860 h 2704299"/>
              <a:gd name="connsiteX109" fmla="*/ 1266448 w 3176570"/>
              <a:gd name="connsiteY109" fmla="*/ 946548 h 2704299"/>
              <a:gd name="connsiteX110" fmla="*/ 1257213 w 3176570"/>
              <a:gd name="connsiteY110" fmla="*/ 934428 h 2704299"/>
              <a:gd name="connsiteX111" fmla="*/ 980175 w 3176570"/>
              <a:gd name="connsiteY111" fmla="*/ 861128 h 2704299"/>
              <a:gd name="connsiteX112" fmla="*/ 529122 w 3176570"/>
              <a:gd name="connsiteY112" fmla="*/ 741367 h 2704299"/>
              <a:gd name="connsiteX113" fmla="*/ 517867 w 3176570"/>
              <a:gd name="connsiteY113" fmla="*/ 744830 h 2704299"/>
              <a:gd name="connsiteX114" fmla="*/ 261895 w 3176570"/>
              <a:gd name="connsiteY114" fmla="*/ 1184917 h 2704299"/>
              <a:gd name="connsiteX115" fmla="*/ 248909 w 3176570"/>
              <a:gd name="connsiteY115" fmla="*/ 1214352 h 2704299"/>
              <a:gd name="connsiteX116" fmla="*/ 234191 w 3176570"/>
              <a:gd name="connsiteY116" fmla="*/ 1265142 h 2704299"/>
              <a:gd name="connsiteX117" fmla="*/ 230728 w 3176570"/>
              <a:gd name="connsiteY117" fmla="*/ 1301792 h 2704299"/>
              <a:gd name="connsiteX118" fmla="*/ 252083 w 3176570"/>
              <a:gd name="connsiteY118" fmla="*/ 1499182 h 2704299"/>
              <a:gd name="connsiteX119" fmla="*/ 278056 w 3176570"/>
              <a:gd name="connsiteY119" fmla="*/ 1734088 h 2704299"/>
              <a:gd name="connsiteX120" fmla="*/ 294505 w 3176570"/>
              <a:gd name="connsiteY120" fmla="*/ 1814025 h 2704299"/>
              <a:gd name="connsiteX121" fmla="*/ 294216 w 3176570"/>
              <a:gd name="connsiteY121" fmla="*/ 1829897 h 2704299"/>
              <a:gd name="connsiteX122" fmla="*/ 291619 w 3176570"/>
              <a:gd name="connsiteY122" fmla="*/ 1856446 h 2704299"/>
              <a:gd name="connsiteX123" fmla="*/ 307491 w 3176570"/>
              <a:gd name="connsiteY123" fmla="*/ 1998717 h 2704299"/>
              <a:gd name="connsiteX124" fmla="*/ 341255 w 3176570"/>
              <a:gd name="connsiteY124" fmla="*/ 2306057 h 2704299"/>
              <a:gd name="connsiteX125" fmla="*/ 375885 w 3176570"/>
              <a:gd name="connsiteY125" fmla="*/ 2624074 h 2704299"/>
              <a:gd name="connsiteX126" fmla="*/ 381368 w 3176570"/>
              <a:gd name="connsiteY126" fmla="*/ 2671979 h 2704299"/>
              <a:gd name="connsiteX127" fmla="*/ 1695858 w 3176570"/>
              <a:gd name="connsiteY127" fmla="*/ 2671401 h 2704299"/>
              <a:gd name="connsiteX128" fmla="*/ 1622269 w 3176570"/>
              <a:gd name="connsiteY128" fmla="*/ 2290185 h 2704299"/>
              <a:gd name="connsiteX129" fmla="*/ 1052320 w 3176570"/>
              <a:gd name="connsiteY129" fmla="*/ 2669381 h 2704299"/>
              <a:gd name="connsiteX130" fmla="*/ 1053475 w 3176570"/>
              <a:gd name="connsiteY130" fmla="*/ 2671401 h 2704299"/>
              <a:gd name="connsiteX131" fmla="*/ 1695858 w 3176570"/>
              <a:gd name="connsiteY131" fmla="*/ 2671401 h 2704299"/>
              <a:gd name="connsiteX132" fmla="*/ 1567727 w 3176570"/>
              <a:gd name="connsiteY132" fmla="*/ 2237374 h 2704299"/>
              <a:gd name="connsiteX133" fmla="*/ 1568593 w 3176570"/>
              <a:gd name="connsiteY133" fmla="*/ 2235354 h 2704299"/>
              <a:gd name="connsiteX134" fmla="*/ 1126197 w 3176570"/>
              <a:gd name="connsiteY134" fmla="*/ 1854138 h 2704299"/>
              <a:gd name="connsiteX135" fmla="*/ 1059824 w 3176570"/>
              <a:gd name="connsiteY135" fmla="*/ 2237374 h 2704299"/>
              <a:gd name="connsiteX136" fmla="*/ 1567727 w 3176570"/>
              <a:gd name="connsiteY136" fmla="*/ 2237374 h 2704299"/>
              <a:gd name="connsiteX137" fmla="*/ 985369 w 3176570"/>
              <a:gd name="connsiteY137" fmla="*/ 2659281 h 2704299"/>
              <a:gd name="connsiteX138" fmla="*/ 987101 w 3176570"/>
              <a:gd name="connsiteY138" fmla="*/ 2660724 h 2704299"/>
              <a:gd name="connsiteX139" fmla="*/ 1552721 w 3176570"/>
              <a:gd name="connsiteY139" fmla="*/ 2284702 h 2704299"/>
              <a:gd name="connsiteX140" fmla="*/ 1551567 w 3176570"/>
              <a:gd name="connsiteY140" fmla="*/ 2282393 h 2704299"/>
              <a:gd name="connsiteX141" fmla="*/ 1548681 w 3176570"/>
              <a:gd name="connsiteY141" fmla="*/ 2282105 h 2704299"/>
              <a:gd name="connsiteX142" fmla="*/ 1057515 w 3176570"/>
              <a:gd name="connsiteY142" fmla="*/ 2282105 h 2704299"/>
              <a:gd name="connsiteX143" fmla="*/ 1049723 w 3176570"/>
              <a:gd name="connsiteY143" fmla="*/ 2289031 h 2704299"/>
              <a:gd name="connsiteX144" fmla="*/ 997201 w 3176570"/>
              <a:gd name="connsiteY144" fmla="*/ 2589444 h 2704299"/>
              <a:gd name="connsiteX145" fmla="*/ 985369 w 3176570"/>
              <a:gd name="connsiteY145" fmla="*/ 2659281 h 2704299"/>
              <a:gd name="connsiteX146" fmla="*/ 1183914 w 3176570"/>
              <a:gd name="connsiteY146" fmla="*/ 1843460 h 2704299"/>
              <a:gd name="connsiteX147" fmla="*/ 1183048 w 3176570"/>
              <a:gd name="connsiteY147" fmla="*/ 1845192 h 2704299"/>
              <a:gd name="connsiteX148" fmla="*/ 1606397 w 3176570"/>
              <a:gd name="connsiteY148" fmla="*/ 2209671 h 2704299"/>
              <a:gd name="connsiteX149" fmla="*/ 1605820 w 3176570"/>
              <a:gd name="connsiteY149" fmla="*/ 2202167 h 2704299"/>
              <a:gd name="connsiteX150" fmla="*/ 1539158 w 3176570"/>
              <a:gd name="connsiteY150" fmla="*/ 1851541 h 2704299"/>
              <a:gd name="connsiteX151" fmla="*/ 1528769 w 3176570"/>
              <a:gd name="connsiteY151" fmla="*/ 1842595 h 2704299"/>
              <a:gd name="connsiteX152" fmla="*/ 1192283 w 3176570"/>
              <a:gd name="connsiteY152" fmla="*/ 1842595 h 2704299"/>
              <a:gd name="connsiteX153" fmla="*/ 1183914 w 3176570"/>
              <a:gd name="connsiteY153" fmla="*/ 1843460 h 2704299"/>
              <a:gd name="connsiteX154" fmla="*/ 1457778 w 3176570"/>
              <a:gd name="connsiteY154" fmla="*/ 1424728 h 2704299"/>
              <a:gd name="connsiteX155" fmla="*/ 1454315 w 3176570"/>
              <a:gd name="connsiteY155" fmla="*/ 1424151 h 2704299"/>
              <a:gd name="connsiteX156" fmla="*/ 1187088 w 3176570"/>
              <a:gd name="connsiteY156" fmla="*/ 1798442 h 2704299"/>
              <a:gd name="connsiteX157" fmla="*/ 1528480 w 3176570"/>
              <a:gd name="connsiteY157" fmla="*/ 1798442 h 2704299"/>
              <a:gd name="connsiteX158" fmla="*/ 1457778 w 3176570"/>
              <a:gd name="connsiteY158" fmla="*/ 1424728 h 2704299"/>
              <a:gd name="connsiteX159" fmla="*/ 1137741 w 3176570"/>
              <a:gd name="connsiteY159" fmla="*/ 1789207 h 2704299"/>
              <a:gd name="connsiteX160" fmla="*/ 1139184 w 3176570"/>
              <a:gd name="connsiteY160" fmla="*/ 1789784 h 2704299"/>
              <a:gd name="connsiteX161" fmla="*/ 1144378 w 3176570"/>
              <a:gd name="connsiteY161" fmla="*/ 1782858 h 2704299"/>
              <a:gd name="connsiteX162" fmla="*/ 1438443 w 3176570"/>
              <a:gd name="connsiteY162" fmla="*/ 1371052 h 2704299"/>
              <a:gd name="connsiteX163" fmla="*/ 1443349 w 3176570"/>
              <a:gd name="connsiteY163" fmla="*/ 1355757 h 2704299"/>
              <a:gd name="connsiteX164" fmla="*/ 1436134 w 3176570"/>
              <a:gd name="connsiteY164" fmla="*/ 1348543 h 2704299"/>
              <a:gd name="connsiteX165" fmla="*/ 1222872 w 3176570"/>
              <a:gd name="connsiteY165" fmla="*/ 1348254 h 2704299"/>
              <a:gd name="connsiteX166" fmla="*/ 1213926 w 3176570"/>
              <a:gd name="connsiteY166" fmla="*/ 1355757 h 2704299"/>
              <a:gd name="connsiteX167" fmla="*/ 1205557 w 3176570"/>
              <a:gd name="connsiteY167" fmla="*/ 1397890 h 2704299"/>
              <a:gd name="connsiteX168" fmla="*/ 1148130 w 3176570"/>
              <a:gd name="connsiteY168" fmla="*/ 1724276 h 2704299"/>
              <a:gd name="connsiteX169" fmla="*/ 1137741 w 3176570"/>
              <a:gd name="connsiteY169" fmla="*/ 1789207 h 2704299"/>
              <a:gd name="connsiteX170" fmla="*/ 2918579 w 3176570"/>
              <a:gd name="connsiteY170" fmla="*/ 1982268 h 2704299"/>
              <a:gd name="connsiteX171" fmla="*/ 2951188 w 3176570"/>
              <a:gd name="connsiteY171" fmla="*/ 1947927 h 2704299"/>
              <a:gd name="connsiteX172" fmla="*/ 2916558 w 3176570"/>
              <a:gd name="connsiteY172" fmla="*/ 1916471 h 2704299"/>
              <a:gd name="connsiteX173" fmla="*/ 2883660 w 3176570"/>
              <a:gd name="connsiteY173" fmla="*/ 1950524 h 2704299"/>
              <a:gd name="connsiteX174" fmla="*/ 2918579 w 3176570"/>
              <a:gd name="connsiteY174" fmla="*/ 1982268 h 2704299"/>
              <a:gd name="connsiteX175" fmla="*/ 2465505 w 3176570"/>
              <a:gd name="connsiteY175" fmla="*/ 2346458 h 2704299"/>
              <a:gd name="connsiteX176" fmla="*/ 2499269 w 3176570"/>
              <a:gd name="connsiteY176" fmla="*/ 2314426 h 2704299"/>
              <a:gd name="connsiteX177" fmla="*/ 2465505 w 3176570"/>
              <a:gd name="connsiteY177" fmla="*/ 2281527 h 2704299"/>
              <a:gd name="connsiteX178" fmla="*/ 2432318 w 3176570"/>
              <a:gd name="connsiteY178" fmla="*/ 2312983 h 2704299"/>
              <a:gd name="connsiteX179" fmla="*/ 2465505 w 3176570"/>
              <a:gd name="connsiteY179" fmla="*/ 2346458 h 270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176570" h="2704299">
                <a:moveTo>
                  <a:pt x="590301" y="0"/>
                </a:moveTo>
                <a:cubicBezTo>
                  <a:pt x="587127" y="11255"/>
                  <a:pt x="584529" y="23087"/>
                  <a:pt x="580778" y="34053"/>
                </a:cubicBezTo>
                <a:cubicBezTo>
                  <a:pt x="574718" y="52522"/>
                  <a:pt x="571832" y="71280"/>
                  <a:pt x="571832" y="90903"/>
                </a:cubicBezTo>
                <a:cubicBezTo>
                  <a:pt x="570389" y="239523"/>
                  <a:pt x="568657" y="388142"/>
                  <a:pt x="566926" y="536762"/>
                </a:cubicBezTo>
                <a:cubicBezTo>
                  <a:pt x="566637" y="552634"/>
                  <a:pt x="566637" y="568795"/>
                  <a:pt x="565772" y="584667"/>
                </a:cubicBezTo>
                <a:cubicBezTo>
                  <a:pt x="565194" y="593901"/>
                  <a:pt x="568657" y="598230"/>
                  <a:pt x="577892" y="600539"/>
                </a:cubicBezTo>
                <a:cubicBezTo>
                  <a:pt x="649460" y="619585"/>
                  <a:pt x="721029" y="639209"/>
                  <a:pt x="792597" y="658255"/>
                </a:cubicBezTo>
                <a:cubicBezTo>
                  <a:pt x="1158807" y="755796"/>
                  <a:pt x="1525306" y="853048"/>
                  <a:pt x="1891516" y="950300"/>
                </a:cubicBezTo>
                <a:cubicBezTo>
                  <a:pt x="2272155" y="1051592"/>
                  <a:pt x="2652795" y="1152884"/>
                  <a:pt x="3033434" y="1254176"/>
                </a:cubicBezTo>
                <a:cubicBezTo>
                  <a:pt x="3062581" y="1261968"/>
                  <a:pt x="3091728" y="1270048"/>
                  <a:pt x="3121740" y="1278417"/>
                </a:cubicBezTo>
                <a:cubicBezTo>
                  <a:pt x="3121163" y="1284477"/>
                  <a:pt x="3120586" y="1291403"/>
                  <a:pt x="3119720" y="1298041"/>
                </a:cubicBezTo>
                <a:cubicBezTo>
                  <a:pt x="3117123" y="1320262"/>
                  <a:pt x="3117700" y="1342482"/>
                  <a:pt x="3122606" y="1364703"/>
                </a:cubicBezTo>
                <a:cubicBezTo>
                  <a:pt x="3128378" y="1392407"/>
                  <a:pt x="3123183" y="1417802"/>
                  <a:pt x="3105002" y="1440023"/>
                </a:cubicBezTo>
                <a:cubicBezTo>
                  <a:pt x="3093171" y="1454452"/>
                  <a:pt x="3077587" y="1463110"/>
                  <a:pt x="3059406" y="1465707"/>
                </a:cubicBezTo>
                <a:cubicBezTo>
                  <a:pt x="3051615" y="1466861"/>
                  <a:pt x="3048441" y="1470324"/>
                  <a:pt x="3047863" y="1478404"/>
                </a:cubicBezTo>
                <a:cubicBezTo>
                  <a:pt x="3038917" y="1578542"/>
                  <a:pt x="3029394" y="1678680"/>
                  <a:pt x="3019871" y="1778818"/>
                </a:cubicBezTo>
                <a:cubicBezTo>
                  <a:pt x="3019871" y="1779684"/>
                  <a:pt x="3019871" y="1780261"/>
                  <a:pt x="3020159" y="1783147"/>
                </a:cubicBezTo>
                <a:cubicBezTo>
                  <a:pt x="3045555" y="1762657"/>
                  <a:pt x="3070084" y="1743034"/>
                  <a:pt x="3096057" y="1722545"/>
                </a:cubicBezTo>
                <a:cubicBezTo>
                  <a:pt x="3123183" y="1756309"/>
                  <a:pt x="3149733" y="1789495"/>
                  <a:pt x="3176571" y="1823260"/>
                </a:cubicBezTo>
                <a:cubicBezTo>
                  <a:pt x="3173108" y="1826145"/>
                  <a:pt x="3171088" y="1827877"/>
                  <a:pt x="3168779" y="1829897"/>
                </a:cubicBezTo>
                <a:cubicBezTo>
                  <a:pt x="3129532" y="1861352"/>
                  <a:pt x="3090573" y="1892808"/>
                  <a:pt x="3051037" y="1923686"/>
                </a:cubicBezTo>
                <a:cubicBezTo>
                  <a:pt x="3044689" y="1928592"/>
                  <a:pt x="3042957" y="1933209"/>
                  <a:pt x="3045266" y="1941001"/>
                </a:cubicBezTo>
                <a:cubicBezTo>
                  <a:pt x="3074413" y="2040850"/>
                  <a:pt x="3103271" y="2140988"/>
                  <a:pt x="3132418" y="2240837"/>
                </a:cubicBezTo>
                <a:cubicBezTo>
                  <a:pt x="3134438" y="2248340"/>
                  <a:pt x="3136746" y="2255555"/>
                  <a:pt x="3138766" y="2263058"/>
                </a:cubicBezTo>
                <a:cubicBezTo>
                  <a:pt x="3142230" y="2275756"/>
                  <a:pt x="3146847" y="2287588"/>
                  <a:pt x="3157524" y="2296245"/>
                </a:cubicBezTo>
                <a:cubicBezTo>
                  <a:pt x="3159833" y="2297977"/>
                  <a:pt x="3160987" y="2301151"/>
                  <a:pt x="3162719" y="2303460"/>
                </a:cubicBezTo>
                <a:cubicBezTo>
                  <a:pt x="3138189" y="2320775"/>
                  <a:pt x="3002844" y="2315291"/>
                  <a:pt x="2933873" y="2294514"/>
                </a:cubicBezTo>
                <a:cubicBezTo>
                  <a:pt x="2858265" y="2271716"/>
                  <a:pt x="2792757" y="2231603"/>
                  <a:pt x="2735906" y="2176772"/>
                </a:cubicBezTo>
                <a:cubicBezTo>
                  <a:pt x="2728115" y="2182833"/>
                  <a:pt x="2721189" y="2188027"/>
                  <a:pt x="2714263" y="2193799"/>
                </a:cubicBezTo>
                <a:cubicBezTo>
                  <a:pt x="2671841" y="2228140"/>
                  <a:pt x="2629420" y="2262481"/>
                  <a:pt x="2586710" y="2296534"/>
                </a:cubicBezTo>
                <a:cubicBezTo>
                  <a:pt x="2582381" y="2299997"/>
                  <a:pt x="2580361" y="2303460"/>
                  <a:pt x="2580361" y="2308943"/>
                </a:cubicBezTo>
                <a:cubicBezTo>
                  <a:pt x="2580649" y="2327123"/>
                  <a:pt x="2576609" y="2344438"/>
                  <a:pt x="2568240" y="2360599"/>
                </a:cubicBezTo>
                <a:cubicBezTo>
                  <a:pt x="2566509" y="2364062"/>
                  <a:pt x="2565066" y="2368391"/>
                  <a:pt x="2565066" y="2372431"/>
                </a:cubicBezTo>
                <a:cubicBezTo>
                  <a:pt x="2564777" y="2413986"/>
                  <a:pt x="2564777" y="2455831"/>
                  <a:pt x="2564489" y="2497387"/>
                </a:cubicBezTo>
                <a:cubicBezTo>
                  <a:pt x="2564489" y="2498541"/>
                  <a:pt x="2564777" y="2499407"/>
                  <a:pt x="2565066" y="2502004"/>
                </a:cubicBezTo>
                <a:cubicBezTo>
                  <a:pt x="2606333" y="2502004"/>
                  <a:pt x="2647312" y="2502004"/>
                  <a:pt x="2689733" y="2502004"/>
                </a:cubicBezTo>
                <a:cubicBezTo>
                  <a:pt x="2689733" y="2559143"/>
                  <a:pt x="2689733" y="2614839"/>
                  <a:pt x="2689733" y="2671690"/>
                </a:cubicBezTo>
                <a:cubicBezTo>
                  <a:pt x="2734752" y="2671690"/>
                  <a:pt x="2778616" y="2671690"/>
                  <a:pt x="2823058" y="2671690"/>
                </a:cubicBezTo>
                <a:cubicBezTo>
                  <a:pt x="2823058" y="2682945"/>
                  <a:pt x="2823058" y="2693334"/>
                  <a:pt x="2823058" y="2704300"/>
                </a:cubicBezTo>
                <a:cubicBezTo>
                  <a:pt x="1955870" y="2704300"/>
                  <a:pt x="1088682" y="2704300"/>
                  <a:pt x="220916" y="2704300"/>
                </a:cubicBezTo>
                <a:cubicBezTo>
                  <a:pt x="220916" y="2693622"/>
                  <a:pt x="220916" y="2683233"/>
                  <a:pt x="220916" y="2671979"/>
                </a:cubicBezTo>
                <a:cubicBezTo>
                  <a:pt x="272284" y="2671979"/>
                  <a:pt x="323363" y="2671979"/>
                  <a:pt x="375019" y="2671979"/>
                </a:cubicBezTo>
                <a:cubicBezTo>
                  <a:pt x="344718" y="2395806"/>
                  <a:pt x="314128" y="2120787"/>
                  <a:pt x="283827" y="1844903"/>
                </a:cubicBezTo>
                <a:cubicBezTo>
                  <a:pt x="280653" y="1845480"/>
                  <a:pt x="278056" y="1846058"/>
                  <a:pt x="275458" y="1846635"/>
                </a:cubicBezTo>
                <a:cubicBezTo>
                  <a:pt x="262184" y="1849521"/>
                  <a:pt x="253238" y="1846346"/>
                  <a:pt x="246023" y="1835669"/>
                </a:cubicBezTo>
                <a:cubicBezTo>
                  <a:pt x="239386" y="1825857"/>
                  <a:pt x="240251" y="1814602"/>
                  <a:pt x="247466" y="1803925"/>
                </a:cubicBezTo>
                <a:cubicBezTo>
                  <a:pt x="250352" y="1799596"/>
                  <a:pt x="252949" y="1794979"/>
                  <a:pt x="254392" y="1790073"/>
                </a:cubicBezTo>
                <a:cubicBezTo>
                  <a:pt x="258432" y="1776509"/>
                  <a:pt x="261606" y="1762946"/>
                  <a:pt x="265647" y="1749383"/>
                </a:cubicBezTo>
                <a:cubicBezTo>
                  <a:pt x="271130" y="1730913"/>
                  <a:pt x="269110" y="1712156"/>
                  <a:pt x="267089" y="1693686"/>
                </a:cubicBezTo>
                <a:cubicBezTo>
                  <a:pt x="257278" y="1604803"/>
                  <a:pt x="247466" y="1515631"/>
                  <a:pt x="237366" y="1426748"/>
                </a:cubicBezTo>
                <a:cubicBezTo>
                  <a:pt x="232460" y="1383461"/>
                  <a:pt x="227842" y="1340174"/>
                  <a:pt x="222936" y="1296886"/>
                </a:cubicBezTo>
                <a:cubicBezTo>
                  <a:pt x="221782" y="1287652"/>
                  <a:pt x="218031" y="1279860"/>
                  <a:pt x="211393" y="1272934"/>
                </a:cubicBezTo>
                <a:cubicBezTo>
                  <a:pt x="120778" y="1175105"/>
                  <a:pt x="56136" y="1063135"/>
                  <a:pt x="23238" y="933273"/>
                </a:cubicBezTo>
                <a:cubicBezTo>
                  <a:pt x="-50350" y="643537"/>
                  <a:pt x="53828" y="329849"/>
                  <a:pt x="293350" y="143425"/>
                </a:cubicBezTo>
                <a:cubicBezTo>
                  <a:pt x="374730" y="79937"/>
                  <a:pt x="465634" y="35207"/>
                  <a:pt x="564617" y="6349"/>
                </a:cubicBezTo>
                <a:cubicBezTo>
                  <a:pt x="572409" y="4040"/>
                  <a:pt x="580489" y="2309"/>
                  <a:pt x="588570" y="289"/>
                </a:cubicBezTo>
                <a:cubicBezTo>
                  <a:pt x="589147" y="0"/>
                  <a:pt x="589724" y="0"/>
                  <a:pt x="590301" y="0"/>
                </a:cubicBezTo>
                <a:close/>
                <a:moveTo>
                  <a:pt x="2657124" y="2074037"/>
                </a:moveTo>
                <a:cubicBezTo>
                  <a:pt x="2587287" y="1945330"/>
                  <a:pt x="2577475" y="1812005"/>
                  <a:pt x="2626823" y="1674063"/>
                </a:cubicBezTo>
                <a:cubicBezTo>
                  <a:pt x="2637789" y="1688492"/>
                  <a:pt x="2651929" y="1697149"/>
                  <a:pt x="2666935" y="1704941"/>
                </a:cubicBezTo>
                <a:cubicBezTo>
                  <a:pt x="2754087" y="1749960"/>
                  <a:pt x="2841239" y="1794979"/>
                  <a:pt x="2927813" y="1840863"/>
                </a:cubicBezTo>
                <a:cubicBezTo>
                  <a:pt x="2937336" y="1846058"/>
                  <a:pt x="2944262" y="1846058"/>
                  <a:pt x="2951477" y="1838554"/>
                </a:cubicBezTo>
                <a:cubicBezTo>
                  <a:pt x="2951765" y="1838266"/>
                  <a:pt x="2951765" y="1838266"/>
                  <a:pt x="2952054" y="1837977"/>
                </a:cubicBezTo>
                <a:cubicBezTo>
                  <a:pt x="2966772" y="1829608"/>
                  <a:pt x="2971678" y="1816911"/>
                  <a:pt x="2973120" y="1800173"/>
                </a:cubicBezTo>
                <a:cubicBezTo>
                  <a:pt x="2978604" y="1734665"/>
                  <a:pt x="2985530" y="1669157"/>
                  <a:pt x="2991878" y="1603360"/>
                </a:cubicBezTo>
                <a:cubicBezTo>
                  <a:pt x="2996207" y="1558919"/>
                  <a:pt x="3000247" y="1514477"/>
                  <a:pt x="3004576" y="1470035"/>
                </a:cubicBezTo>
                <a:cubicBezTo>
                  <a:pt x="3005442" y="1462532"/>
                  <a:pt x="3003133" y="1457915"/>
                  <a:pt x="2997073" y="1453586"/>
                </a:cubicBezTo>
                <a:cubicBezTo>
                  <a:pt x="2949457" y="1417802"/>
                  <a:pt x="2896646" y="1390964"/>
                  <a:pt x="2842393" y="1367012"/>
                </a:cubicBezTo>
                <a:cubicBezTo>
                  <a:pt x="2744564" y="1323436"/>
                  <a:pt x="2643272" y="1289383"/>
                  <a:pt x="2541114" y="1258216"/>
                </a:cubicBezTo>
                <a:cubicBezTo>
                  <a:pt x="2333623" y="1194729"/>
                  <a:pt x="2122959" y="1143650"/>
                  <a:pt x="1912005" y="1094302"/>
                </a:cubicBezTo>
                <a:cubicBezTo>
                  <a:pt x="1762809" y="1059384"/>
                  <a:pt x="1613612" y="1024754"/>
                  <a:pt x="1464704" y="990124"/>
                </a:cubicBezTo>
                <a:cubicBezTo>
                  <a:pt x="1438731" y="984064"/>
                  <a:pt x="1413048" y="977138"/>
                  <a:pt x="1387075" y="970789"/>
                </a:cubicBezTo>
                <a:cubicBezTo>
                  <a:pt x="1387075" y="1000513"/>
                  <a:pt x="1387075" y="1029948"/>
                  <a:pt x="1387075" y="1060827"/>
                </a:cubicBezTo>
                <a:cubicBezTo>
                  <a:pt x="1411028" y="1060827"/>
                  <a:pt x="1434114" y="1060827"/>
                  <a:pt x="1458355" y="1060827"/>
                </a:cubicBezTo>
                <a:cubicBezTo>
                  <a:pt x="1458355" y="1091128"/>
                  <a:pt x="1458355" y="1119986"/>
                  <a:pt x="1458355" y="1149998"/>
                </a:cubicBezTo>
                <a:cubicBezTo>
                  <a:pt x="1488079" y="1149998"/>
                  <a:pt x="1516648" y="1149998"/>
                  <a:pt x="1545795" y="1149998"/>
                </a:cubicBezTo>
                <a:cubicBezTo>
                  <a:pt x="1545795" y="1217238"/>
                  <a:pt x="1545795" y="1283035"/>
                  <a:pt x="1545795" y="1349985"/>
                </a:cubicBezTo>
                <a:cubicBezTo>
                  <a:pt x="1526172" y="1349985"/>
                  <a:pt x="1507414" y="1349985"/>
                  <a:pt x="1488079" y="1349985"/>
                </a:cubicBezTo>
                <a:cubicBezTo>
                  <a:pt x="1572345" y="1791516"/>
                  <a:pt x="1656611" y="2231891"/>
                  <a:pt x="1740588" y="2671979"/>
                </a:cubicBezTo>
                <a:cubicBezTo>
                  <a:pt x="1959621" y="2671979"/>
                  <a:pt x="2177789" y="2671979"/>
                  <a:pt x="2395668" y="2671979"/>
                </a:cubicBezTo>
                <a:cubicBezTo>
                  <a:pt x="2395668" y="2598390"/>
                  <a:pt x="2395668" y="2525668"/>
                  <a:pt x="2395668" y="2450636"/>
                </a:cubicBezTo>
                <a:cubicBezTo>
                  <a:pt x="2347764" y="2489018"/>
                  <a:pt x="2301591" y="2526245"/>
                  <a:pt x="2253975" y="2564337"/>
                </a:cubicBezTo>
                <a:cubicBezTo>
                  <a:pt x="2227137" y="2530574"/>
                  <a:pt x="2200587" y="2497387"/>
                  <a:pt x="2173749" y="2463623"/>
                </a:cubicBezTo>
                <a:cubicBezTo>
                  <a:pt x="2181829" y="2456985"/>
                  <a:pt x="2188755" y="2450636"/>
                  <a:pt x="2195970" y="2444865"/>
                </a:cubicBezTo>
                <a:cubicBezTo>
                  <a:pt x="2247338" y="2403886"/>
                  <a:pt x="2298417" y="2362907"/>
                  <a:pt x="2350073" y="2322218"/>
                </a:cubicBezTo>
                <a:cubicBezTo>
                  <a:pt x="2357287" y="2316446"/>
                  <a:pt x="2361039" y="2309809"/>
                  <a:pt x="2361327" y="2300574"/>
                </a:cubicBezTo>
                <a:cubicBezTo>
                  <a:pt x="2362193" y="2278642"/>
                  <a:pt x="2369985" y="2259307"/>
                  <a:pt x="2383548" y="2241992"/>
                </a:cubicBezTo>
                <a:cubicBezTo>
                  <a:pt x="2411540" y="2206785"/>
                  <a:pt x="2448190" y="2195242"/>
                  <a:pt x="2491766" y="2201302"/>
                </a:cubicBezTo>
                <a:cubicBezTo>
                  <a:pt x="2495229" y="2201879"/>
                  <a:pt x="2500135" y="2200436"/>
                  <a:pt x="2502732" y="2198127"/>
                </a:cubicBezTo>
                <a:cubicBezTo>
                  <a:pt x="2553523" y="2156860"/>
                  <a:pt x="2604890" y="2115882"/>
                  <a:pt x="2657124" y="2074037"/>
                </a:cubicBezTo>
                <a:close/>
                <a:moveTo>
                  <a:pt x="381368" y="2671979"/>
                </a:moveTo>
                <a:cubicBezTo>
                  <a:pt x="385697" y="2671979"/>
                  <a:pt x="389448" y="2671979"/>
                  <a:pt x="392911" y="2671979"/>
                </a:cubicBezTo>
                <a:cubicBezTo>
                  <a:pt x="564906" y="2671979"/>
                  <a:pt x="736901" y="2671979"/>
                  <a:pt x="909184" y="2671690"/>
                </a:cubicBezTo>
                <a:cubicBezTo>
                  <a:pt x="918707" y="2671690"/>
                  <a:pt x="931405" y="2674576"/>
                  <a:pt x="936888" y="2669670"/>
                </a:cubicBezTo>
                <a:cubicBezTo>
                  <a:pt x="942948" y="2664187"/>
                  <a:pt x="942659" y="2651489"/>
                  <a:pt x="944391" y="2641678"/>
                </a:cubicBezTo>
                <a:cubicBezTo>
                  <a:pt x="957954" y="2562895"/>
                  <a:pt x="971229" y="2484112"/>
                  <a:pt x="985081" y="2405618"/>
                </a:cubicBezTo>
                <a:cubicBezTo>
                  <a:pt x="1005570" y="2288453"/>
                  <a:pt x="1026348" y="2171289"/>
                  <a:pt x="1047126" y="2054125"/>
                </a:cubicBezTo>
                <a:cubicBezTo>
                  <a:pt x="1067904" y="1936095"/>
                  <a:pt x="1088393" y="1818065"/>
                  <a:pt x="1109171" y="1700035"/>
                </a:cubicBezTo>
                <a:cubicBezTo>
                  <a:pt x="1127929" y="1593260"/>
                  <a:pt x="1146975" y="1486196"/>
                  <a:pt x="1165733" y="1379421"/>
                </a:cubicBezTo>
                <a:cubicBezTo>
                  <a:pt x="1167465" y="1369609"/>
                  <a:pt x="1168619" y="1359509"/>
                  <a:pt x="1170350" y="1348543"/>
                </a:cubicBezTo>
                <a:cubicBezTo>
                  <a:pt x="1162847" y="1348543"/>
                  <a:pt x="1157364" y="1348543"/>
                  <a:pt x="1151593" y="1348543"/>
                </a:cubicBezTo>
                <a:cubicBezTo>
                  <a:pt x="1141492" y="1348543"/>
                  <a:pt x="1131103" y="1348543"/>
                  <a:pt x="1121003" y="1348831"/>
                </a:cubicBezTo>
                <a:cubicBezTo>
                  <a:pt x="1113211" y="1349120"/>
                  <a:pt x="1110902" y="1346234"/>
                  <a:pt x="1110902" y="1338154"/>
                </a:cubicBezTo>
                <a:cubicBezTo>
                  <a:pt x="1111191" y="1278129"/>
                  <a:pt x="1111191" y="1217815"/>
                  <a:pt x="1111191" y="1157790"/>
                </a:cubicBezTo>
                <a:cubicBezTo>
                  <a:pt x="1111191" y="1155193"/>
                  <a:pt x="1111191" y="1152596"/>
                  <a:pt x="1111191" y="1148555"/>
                </a:cubicBezTo>
                <a:cubicBezTo>
                  <a:pt x="1141204" y="1148555"/>
                  <a:pt x="1170350" y="1148555"/>
                  <a:pt x="1200651" y="1148555"/>
                </a:cubicBezTo>
                <a:cubicBezTo>
                  <a:pt x="1200651" y="1118254"/>
                  <a:pt x="1200651" y="1089108"/>
                  <a:pt x="1200651" y="1059095"/>
                </a:cubicBezTo>
                <a:cubicBezTo>
                  <a:pt x="1223449" y="1059095"/>
                  <a:pt x="1244804" y="1059095"/>
                  <a:pt x="1266737" y="1059095"/>
                </a:cubicBezTo>
                <a:cubicBezTo>
                  <a:pt x="1266737" y="1055344"/>
                  <a:pt x="1266737" y="1052746"/>
                  <a:pt x="1266737" y="1049860"/>
                </a:cubicBezTo>
                <a:cubicBezTo>
                  <a:pt x="1266737" y="1015519"/>
                  <a:pt x="1266160" y="980889"/>
                  <a:pt x="1266448" y="946548"/>
                </a:cubicBezTo>
                <a:cubicBezTo>
                  <a:pt x="1266448" y="939334"/>
                  <a:pt x="1264428" y="936448"/>
                  <a:pt x="1257213" y="934428"/>
                </a:cubicBezTo>
                <a:cubicBezTo>
                  <a:pt x="1164867" y="910187"/>
                  <a:pt x="1072521" y="885657"/>
                  <a:pt x="980175" y="861128"/>
                </a:cubicBezTo>
                <a:cubicBezTo>
                  <a:pt x="829824" y="821304"/>
                  <a:pt x="679473" y="781191"/>
                  <a:pt x="529122" y="741367"/>
                </a:cubicBezTo>
                <a:cubicBezTo>
                  <a:pt x="524504" y="740212"/>
                  <a:pt x="521041" y="739058"/>
                  <a:pt x="517867" y="744830"/>
                </a:cubicBezTo>
                <a:cubicBezTo>
                  <a:pt x="432735" y="891718"/>
                  <a:pt x="347027" y="1038029"/>
                  <a:pt x="261895" y="1184917"/>
                </a:cubicBezTo>
                <a:cubicBezTo>
                  <a:pt x="256412" y="1194151"/>
                  <a:pt x="252372" y="1204252"/>
                  <a:pt x="248909" y="1214352"/>
                </a:cubicBezTo>
                <a:cubicBezTo>
                  <a:pt x="243426" y="1231090"/>
                  <a:pt x="237943" y="1247828"/>
                  <a:pt x="234191" y="1265142"/>
                </a:cubicBezTo>
                <a:cubicBezTo>
                  <a:pt x="231594" y="1276974"/>
                  <a:pt x="229574" y="1289672"/>
                  <a:pt x="230728" y="1301792"/>
                </a:cubicBezTo>
                <a:cubicBezTo>
                  <a:pt x="237366" y="1367589"/>
                  <a:pt x="244869" y="1433386"/>
                  <a:pt x="252083" y="1499182"/>
                </a:cubicBezTo>
                <a:cubicBezTo>
                  <a:pt x="260741" y="1577388"/>
                  <a:pt x="269398" y="1655882"/>
                  <a:pt x="278056" y="1734088"/>
                </a:cubicBezTo>
                <a:cubicBezTo>
                  <a:pt x="281230" y="1761214"/>
                  <a:pt x="282961" y="1788341"/>
                  <a:pt x="294505" y="1814025"/>
                </a:cubicBezTo>
                <a:cubicBezTo>
                  <a:pt x="296525" y="1818354"/>
                  <a:pt x="294793" y="1824702"/>
                  <a:pt x="294216" y="1829897"/>
                </a:cubicBezTo>
                <a:cubicBezTo>
                  <a:pt x="293350" y="1838843"/>
                  <a:pt x="290465" y="1847789"/>
                  <a:pt x="291619" y="1856446"/>
                </a:cubicBezTo>
                <a:cubicBezTo>
                  <a:pt x="296525" y="1903774"/>
                  <a:pt x="302296" y="1951101"/>
                  <a:pt x="307491" y="1998717"/>
                </a:cubicBezTo>
                <a:cubicBezTo>
                  <a:pt x="318746" y="2101164"/>
                  <a:pt x="330000" y="2203610"/>
                  <a:pt x="341255" y="2306057"/>
                </a:cubicBezTo>
                <a:cubicBezTo>
                  <a:pt x="352798" y="2411966"/>
                  <a:pt x="364341" y="2518164"/>
                  <a:pt x="375885" y="2624074"/>
                </a:cubicBezTo>
                <a:cubicBezTo>
                  <a:pt x="377039" y="2639657"/>
                  <a:pt x="379348" y="2655529"/>
                  <a:pt x="381368" y="2671979"/>
                </a:cubicBezTo>
                <a:close/>
                <a:moveTo>
                  <a:pt x="1695858" y="2671401"/>
                </a:moveTo>
                <a:cubicBezTo>
                  <a:pt x="1671328" y="2544137"/>
                  <a:pt x="1647087" y="2418315"/>
                  <a:pt x="1622269" y="2290185"/>
                </a:cubicBezTo>
                <a:cubicBezTo>
                  <a:pt x="1430651" y="2417738"/>
                  <a:pt x="1241630" y="2543560"/>
                  <a:pt x="1052320" y="2669381"/>
                </a:cubicBezTo>
                <a:cubicBezTo>
                  <a:pt x="1052609" y="2669959"/>
                  <a:pt x="1053186" y="2670824"/>
                  <a:pt x="1053475" y="2671401"/>
                </a:cubicBezTo>
                <a:cubicBezTo>
                  <a:pt x="1266737" y="2671401"/>
                  <a:pt x="1479999" y="2671401"/>
                  <a:pt x="1695858" y="2671401"/>
                </a:cubicBezTo>
                <a:close/>
                <a:moveTo>
                  <a:pt x="1567727" y="2237374"/>
                </a:moveTo>
                <a:cubicBezTo>
                  <a:pt x="1568016" y="2236797"/>
                  <a:pt x="1568305" y="2235931"/>
                  <a:pt x="1568593" y="2235354"/>
                </a:cubicBezTo>
                <a:cubicBezTo>
                  <a:pt x="1421705" y="2108667"/>
                  <a:pt x="1274817" y="1981979"/>
                  <a:pt x="1126197" y="1854138"/>
                </a:cubicBezTo>
                <a:cubicBezTo>
                  <a:pt x="1103688" y="1983422"/>
                  <a:pt x="1081756" y="2110398"/>
                  <a:pt x="1059824" y="2237374"/>
                </a:cubicBezTo>
                <a:cubicBezTo>
                  <a:pt x="1229798" y="2237374"/>
                  <a:pt x="1398907" y="2237374"/>
                  <a:pt x="1567727" y="2237374"/>
                </a:cubicBezTo>
                <a:close/>
                <a:moveTo>
                  <a:pt x="985369" y="2659281"/>
                </a:moveTo>
                <a:cubicBezTo>
                  <a:pt x="985947" y="2659858"/>
                  <a:pt x="986524" y="2660147"/>
                  <a:pt x="987101" y="2660724"/>
                </a:cubicBezTo>
                <a:cubicBezTo>
                  <a:pt x="1175545" y="2535479"/>
                  <a:pt x="1364277" y="2409946"/>
                  <a:pt x="1552721" y="2284702"/>
                </a:cubicBezTo>
                <a:cubicBezTo>
                  <a:pt x="1552433" y="2283836"/>
                  <a:pt x="1552144" y="2283259"/>
                  <a:pt x="1551567" y="2282393"/>
                </a:cubicBezTo>
                <a:cubicBezTo>
                  <a:pt x="1550701" y="2282393"/>
                  <a:pt x="1549547" y="2282105"/>
                  <a:pt x="1548681" y="2282105"/>
                </a:cubicBezTo>
                <a:cubicBezTo>
                  <a:pt x="1385055" y="2282105"/>
                  <a:pt x="1221141" y="2282393"/>
                  <a:pt x="1057515" y="2282105"/>
                </a:cubicBezTo>
                <a:cubicBezTo>
                  <a:pt x="1052320" y="2282105"/>
                  <a:pt x="1050589" y="2283836"/>
                  <a:pt x="1049723" y="2289031"/>
                </a:cubicBezTo>
                <a:cubicBezTo>
                  <a:pt x="1032408" y="2389169"/>
                  <a:pt x="1014805" y="2489306"/>
                  <a:pt x="997201" y="2589444"/>
                </a:cubicBezTo>
                <a:cubicBezTo>
                  <a:pt x="993450" y="2612531"/>
                  <a:pt x="989410" y="2635906"/>
                  <a:pt x="985369" y="2659281"/>
                </a:cubicBezTo>
                <a:close/>
                <a:moveTo>
                  <a:pt x="1183914" y="1843460"/>
                </a:moveTo>
                <a:cubicBezTo>
                  <a:pt x="1183625" y="1844037"/>
                  <a:pt x="1183337" y="1844615"/>
                  <a:pt x="1183048" y="1845192"/>
                </a:cubicBezTo>
                <a:cubicBezTo>
                  <a:pt x="1323587" y="1966107"/>
                  <a:pt x="1464127" y="2087312"/>
                  <a:pt x="1606397" y="2209671"/>
                </a:cubicBezTo>
                <a:cubicBezTo>
                  <a:pt x="1606109" y="2205342"/>
                  <a:pt x="1606109" y="2203899"/>
                  <a:pt x="1605820" y="2202167"/>
                </a:cubicBezTo>
                <a:cubicBezTo>
                  <a:pt x="1583599" y="2085292"/>
                  <a:pt x="1561090" y="1968416"/>
                  <a:pt x="1539158" y="1851541"/>
                </a:cubicBezTo>
                <a:cubicBezTo>
                  <a:pt x="1538004" y="1844615"/>
                  <a:pt x="1535695" y="1842595"/>
                  <a:pt x="1528769" y="1842595"/>
                </a:cubicBezTo>
                <a:cubicBezTo>
                  <a:pt x="1416511" y="1842883"/>
                  <a:pt x="1304541" y="1842595"/>
                  <a:pt x="1192283" y="1842595"/>
                </a:cubicBezTo>
                <a:cubicBezTo>
                  <a:pt x="1189108" y="1843172"/>
                  <a:pt x="1186511" y="1843172"/>
                  <a:pt x="1183914" y="1843460"/>
                </a:cubicBezTo>
                <a:close/>
                <a:moveTo>
                  <a:pt x="1457778" y="1424728"/>
                </a:moveTo>
                <a:cubicBezTo>
                  <a:pt x="1456623" y="1424440"/>
                  <a:pt x="1455469" y="1424440"/>
                  <a:pt x="1454315" y="1424151"/>
                </a:cubicBezTo>
                <a:cubicBezTo>
                  <a:pt x="1365432" y="1548530"/>
                  <a:pt x="1276837" y="1672620"/>
                  <a:pt x="1187088" y="1798442"/>
                </a:cubicBezTo>
                <a:cubicBezTo>
                  <a:pt x="1301944" y="1798442"/>
                  <a:pt x="1414202" y="1798442"/>
                  <a:pt x="1528480" y="1798442"/>
                </a:cubicBezTo>
                <a:cubicBezTo>
                  <a:pt x="1504817" y="1673197"/>
                  <a:pt x="1481153" y="1548818"/>
                  <a:pt x="1457778" y="1424728"/>
                </a:cubicBezTo>
                <a:close/>
                <a:moveTo>
                  <a:pt x="1137741" y="1789207"/>
                </a:moveTo>
                <a:cubicBezTo>
                  <a:pt x="1138318" y="1789495"/>
                  <a:pt x="1138895" y="1789495"/>
                  <a:pt x="1139184" y="1789784"/>
                </a:cubicBezTo>
                <a:cubicBezTo>
                  <a:pt x="1140915" y="1787475"/>
                  <a:pt x="1142646" y="1785167"/>
                  <a:pt x="1144378" y="1782858"/>
                </a:cubicBezTo>
                <a:cubicBezTo>
                  <a:pt x="1242496" y="1645782"/>
                  <a:pt x="1340614" y="1508417"/>
                  <a:pt x="1438443" y="1371052"/>
                </a:cubicBezTo>
                <a:cubicBezTo>
                  <a:pt x="1441329" y="1367012"/>
                  <a:pt x="1442483" y="1360952"/>
                  <a:pt x="1443349" y="1355757"/>
                </a:cubicBezTo>
                <a:cubicBezTo>
                  <a:pt x="1443926" y="1351140"/>
                  <a:pt x="1441617" y="1348543"/>
                  <a:pt x="1436134" y="1348543"/>
                </a:cubicBezTo>
                <a:cubicBezTo>
                  <a:pt x="1365143" y="1348543"/>
                  <a:pt x="1293863" y="1348543"/>
                  <a:pt x="1222872" y="1348254"/>
                </a:cubicBezTo>
                <a:cubicBezTo>
                  <a:pt x="1217389" y="1348254"/>
                  <a:pt x="1214792" y="1350563"/>
                  <a:pt x="1213926" y="1355757"/>
                </a:cubicBezTo>
                <a:cubicBezTo>
                  <a:pt x="1211329" y="1369898"/>
                  <a:pt x="1208155" y="1383750"/>
                  <a:pt x="1205557" y="1397890"/>
                </a:cubicBezTo>
                <a:cubicBezTo>
                  <a:pt x="1186511" y="1506685"/>
                  <a:pt x="1167176" y="1615481"/>
                  <a:pt x="1148130" y="1724276"/>
                </a:cubicBezTo>
                <a:cubicBezTo>
                  <a:pt x="1144667" y="1745920"/>
                  <a:pt x="1141204" y="1767563"/>
                  <a:pt x="1137741" y="1789207"/>
                </a:cubicBezTo>
                <a:close/>
                <a:moveTo>
                  <a:pt x="2918579" y="1982268"/>
                </a:moveTo>
                <a:cubicBezTo>
                  <a:pt x="2937048" y="1981979"/>
                  <a:pt x="2951188" y="1967262"/>
                  <a:pt x="2951188" y="1947927"/>
                </a:cubicBezTo>
                <a:cubicBezTo>
                  <a:pt x="2951188" y="1930612"/>
                  <a:pt x="2935605" y="1916471"/>
                  <a:pt x="2916558" y="1916471"/>
                </a:cubicBezTo>
                <a:cubicBezTo>
                  <a:pt x="2898089" y="1916471"/>
                  <a:pt x="2883660" y="1931189"/>
                  <a:pt x="2883660" y="1950524"/>
                </a:cubicBezTo>
                <a:cubicBezTo>
                  <a:pt x="2883660" y="1968128"/>
                  <a:pt x="2899244" y="1982268"/>
                  <a:pt x="2918579" y="1982268"/>
                </a:cubicBezTo>
                <a:close/>
                <a:moveTo>
                  <a:pt x="2465505" y="2346458"/>
                </a:moveTo>
                <a:cubicBezTo>
                  <a:pt x="2485129" y="2346458"/>
                  <a:pt x="2499269" y="2332895"/>
                  <a:pt x="2499269" y="2314426"/>
                </a:cubicBezTo>
                <a:cubicBezTo>
                  <a:pt x="2499269" y="2294802"/>
                  <a:pt x="2485417" y="2281527"/>
                  <a:pt x="2465505" y="2281527"/>
                </a:cubicBezTo>
                <a:cubicBezTo>
                  <a:pt x="2446170" y="2281527"/>
                  <a:pt x="2432030" y="2294802"/>
                  <a:pt x="2432318" y="2312983"/>
                </a:cubicBezTo>
                <a:cubicBezTo>
                  <a:pt x="2432607" y="2332895"/>
                  <a:pt x="2445882" y="2346458"/>
                  <a:pt x="2465505" y="2346458"/>
                </a:cubicBezTo>
                <a:close/>
              </a:path>
            </a:pathLst>
          </a:custGeom>
          <a:solidFill>
            <a:schemeClr val="accent2"/>
          </a:solidFill>
          <a:ln w="28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Graphic 21">
            <a:extLst>
              <a:ext uri="{FF2B5EF4-FFF2-40B4-BE49-F238E27FC236}">
                <a16:creationId xmlns:a16="http://schemas.microsoft.com/office/drawing/2014/main" id="{EC3DAAD6-A620-4B62-A5B3-83664156D580}"/>
              </a:ext>
            </a:extLst>
          </p:cNvPr>
          <p:cNvSpPr/>
          <p:nvPr/>
        </p:nvSpPr>
        <p:spPr>
          <a:xfrm>
            <a:off x="4880879" y="4063025"/>
            <a:ext cx="2964366" cy="2523644"/>
          </a:xfrm>
          <a:custGeom>
            <a:avLst/>
            <a:gdLst>
              <a:gd name="connsiteX0" fmla="*/ 590301 w 3176570"/>
              <a:gd name="connsiteY0" fmla="*/ 0 h 2704299"/>
              <a:gd name="connsiteX1" fmla="*/ 580778 w 3176570"/>
              <a:gd name="connsiteY1" fmla="*/ 34053 h 2704299"/>
              <a:gd name="connsiteX2" fmla="*/ 571832 w 3176570"/>
              <a:gd name="connsiteY2" fmla="*/ 90903 h 2704299"/>
              <a:gd name="connsiteX3" fmla="*/ 566926 w 3176570"/>
              <a:gd name="connsiteY3" fmla="*/ 536762 h 2704299"/>
              <a:gd name="connsiteX4" fmla="*/ 565772 w 3176570"/>
              <a:gd name="connsiteY4" fmla="*/ 584667 h 2704299"/>
              <a:gd name="connsiteX5" fmla="*/ 577892 w 3176570"/>
              <a:gd name="connsiteY5" fmla="*/ 600539 h 2704299"/>
              <a:gd name="connsiteX6" fmla="*/ 792597 w 3176570"/>
              <a:gd name="connsiteY6" fmla="*/ 658255 h 2704299"/>
              <a:gd name="connsiteX7" fmla="*/ 1891516 w 3176570"/>
              <a:gd name="connsiteY7" fmla="*/ 950300 h 2704299"/>
              <a:gd name="connsiteX8" fmla="*/ 3033434 w 3176570"/>
              <a:gd name="connsiteY8" fmla="*/ 1254176 h 2704299"/>
              <a:gd name="connsiteX9" fmla="*/ 3121740 w 3176570"/>
              <a:gd name="connsiteY9" fmla="*/ 1278417 h 2704299"/>
              <a:gd name="connsiteX10" fmla="*/ 3119720 w 3176570"/>
              <a:gd name="connsiteY10" fmla="*/ 1298041 h 2704299"/>
              <a:gd name="connsiteX11" fmla="*/ 3122606 w 3176570"/>
              <a:gd name="connsiteY11" fmla="*/ 1364703 h 2704299"/>
              <a:gd name="connsiteX12" fmla="*/ 3105002 w 3176570"/>
              <a:gd name="connsiteY12" fmla="*/ 1440023 h 2704299"/>
              <a:gd name="connsiteX13" fmla="*/ 3059406 w 3176570"/>
              <a:gd name="connsiteY13" fmla="*/ 1465707 h 2704299"/>
              <a:gd name="connsiteX14" fmla="*/ 3047863 w 3176570"/>
              <a:gd name="connsiteY14" fmla="*/ 1478404 h 2704299"/>
              <a:gd name="connsiteX15" fmla="*/ 3019871 w 3176570"/>
              <a:gd name="connsiteY15" fmla="*/ 1778818 h 2704299"/>
              <a:gd name="connsiteX16" fmla="*/ 3020159 w 3176570"/>
              <a:gd name="connsiteY16" fmla="*/ 1783147 h 2704299"/>
              <a:gd name="connsiteX17" fmla="*/ 3096057 w 3176570"/>
              <a:gd name="connsiteY17" fmla="*/ 1722545 h 2704299"/>
              <a:gd name="connsiteX18" fmla="*/ 3176571 w 3176570"/>
              <a:gd name="connsiteY18" fmla="*/ 1823260 h 2704299"/>
              <a:gd name="connsiteX19" fmla="*/ 3168779 w 3176570"/>
              <a:gd name="connsiteY19" fmla="*/ 1829897 h 2704299"/>
              <a:gd name="connsiteX20" fmla="*/ 3051037 w 3176570"/>
              <a:gd name="connsiteY20" fmla="*/ 1923686 h 2704299"/>
              <a:gd name="connsiteX21" fmla="*/ 3045266 w 3176570"/>
              <a:gd name="connsiteY21" fmla="*/ 1941001 h 2704299"/>
              <a:gd name="connsiteX22" fmla="*/ 3132418 w 3176570"/>
              <a:gd name="connsiteY22" fmla="*/ 2240837 h 2704299"/>
              <a:gd name="connsiteX23" fmla="*/ 3138766 w 3176570"/>
              <a:gd name="connsiteY23" fmla="*/ 2263058 h 2704299"/>
              <a:gd name="connsiteX24" fmla="*/ 3157524 w 3176570"/>
              <a:gd name="connsiteY24" fmla="*/ 2296245 h 2704299"/>
              <a:gd name="connsiteX25" fmla="*/ 3162719 w 3176570"/>
              <a:gd name="connsiteY25" fmla="*/ 2303460 h 2704299"/>
              <a:gd name="connsiteX26" fmla="*/ 2933873 w 3176570"/>
              <a:gd name="connsiteY26" fmla="*/ 2294514 h 2704299"/>
              <a:gd name="connsiteX27" fmla="*/ 2735906 w 3176570"/>
              <a:gd name="connsiteY27" fmla="*/ 2176772 h 2704299"/>
              <a:gd name="connsiteX28" fmla="*/ 2714263 w 3176570"/>
              <a:gd name="connsiteY28" fmla="*/ 2193799 h 2704299"/>
              <a:gd name="connsiteX29" fmla="*/ 2586710 w 3176570"/>
              <a:gd name="connsiteY29" fmla="*/ 2296534 h 2704299"/>
              <a:gd name="connsiteX30" fmla="*/ 2580361 w 3176570"/>
              <a:gd name="connsiteY30" fmla="*/ 2308943 h 2704299"/>
              <a:gd name="connsiteX31" fmla="*/ 2568240 w 3176570"/>
              <a:gd name="connsiteY31" fmla="*/ 2360599 h 2704299"/>
              <a:gd name="connsiteX32" fmla="*/ 2565066 w 3176570"/>
              <a:gd name="connsiteY32" fmla="*/ 2372431 h 2704299"/>
              <a:gd name="connsiteX33" fmla="*/ 2564489 w 3176570"/>
              <a:gd name="connsiteY33" fmla="*/ 2497387 h 2704299"/>
              <a:gd name="connsiteX34" fmla="*/ 2565066 w 3176570"/>
              <a:gd name="connsiteY34" fmla="*/ 2502004 h 2704299"/>
              <a:gd name="connsiteX35" fmla="*/ 2689733 w 3176570"/>
              <a:gd name="connsiteY35" fmla="*/ 2502004 h 2704299"/>
              <a:gd name="connsiteX36" fmla="*/ 2689733 w 3176570"/>
              <a:gd name="connsiteY36" fmla="*/ 2671690 h 2704299"/>
              <a:gd name="connsiteX37" fmla="*/ 2823058 w 3176570"/>
              <a:gd name="connsiteY37" fmla="*/ 2671690 h 2704299"/>
              <a:gd name="connsiteX38" fmla="*/ 2823058 w 3176570"/>
              <a:gd name="connsiteY38" fmla="*/ 2704300 h 2704299"/>
              <a:gd name="connsiteX39" fmla="*/ 220916 w 3176570"/>
              <a:gd name="connsiteY39" fmla="*/ 2704300 h 2704299"/>
              <a:gd name="connsiteX40" fmla="*/ 220916 w 3176570"/>
              <a:gd name="connsiteY40" fmla="*/ 2671979 h 2704299"/>
              <a:gd name="connsiteX41" fmla="*/ 375019 w 3176570"/>
              <a:gd name="connsiteY41" fmla="*/ 2671979 h 2704299"/>
              <a:gd name="connsiteX42" fmla="*/ 283827 w 3176570"/>
              <a:gd name="connsiteY42" fmla="*/ 1844903 h 2704299"/>
              <a:gd name="connsiteX43" fmla="*/ 275458 w 3176570"/>
              <a:gd name="connsiteY43" fmla="*/ 1846635 h 2704299"/>
              <a:gd name="connsiteX44" fmla="*/ 246023 w 3176570"/>
              <a:gd name="connsiteY44" fmla="*/ 1835669 h 2704299"/>
              <a:gd name="connsiteX45" fmla="*/ 247466 w 3176570"/>
              <a:gd name="connsiteY45" fmla="*/ 1803925 h 2704299"/>
              <a:gd name="connsiteX46" fmla="*/ 254392 w 3176570"/>
              <a:gd name="connsiteY46" fmla="*/ 1790073 h 2704299"/>
              <a:gd name="connsiteX47" fmla="*/ 265647 w 3176570"/>
              <a:gd name="connsiteY47" fmla="*/ 1749383 h 2704299"/>
              <a:gd name="connsiteX48" fmla="*/ 267089 w 3176570"/>
              <a:gd name="connsiteY48" fmla="*/ 1693686 h 2704299"/>
              <a:gd name="connsiteX49" fmla="*/ 237366 w 3176570"/>
              <a:gd name="connsiteY49" fmla="*/ 1426748 h 2704299"/>
              <a:gd name="connsiteX50" fmla="*/ 222936 w 3176570"/>
              <a:gd name="connsiteY50" fmla="*/ 1296886 h 2704299"/>
              <a:gd name="connsiteX51" fmla="*/ 211393 w 3176570"/>
              <a:gd name="connsiteY51" fmla="*/ 1272934 h 2704299"/>
              <a:gd name="connsiteX52" fmla="*/ 23238 w 3176570"/>
              <a:gd name="connsiteY52" fmla="*/ 933273 h 2704299"/>
              <a:gd name="connsiteX53" fmla="*/ 293350 w 3176570"/>
              <a:gd name="connsiteY53" fmla="*/ 143425 h 2704299"/>
              <a:gd name="connsiteX54" fmla="*/ 564617 w 3176570"/>
              <a:gd name="connsiteY54" fmla="*/ 6349 h 2704299"/>
              <a:gd name="connsiteX55" fmla="*/ 588570 w 3176570"/>
              <a:gd name="connsiteY55" fmla="*/ 289 h 2704299"/>
              <a:gd name="connsiteX56" fmla="*/ 590301 w 3176570"/>
              <a:gd name="connsiteY56" fmla="*/ 0 h 2704299"/>
              <a:gd name="connsiteX57" fmla="*/ 2657124 w 3176570"/>
              <a:gd name="connsiteY57" fmla="*/ 2074037 h 2704299"/>
              <a:gd name="connsiteX58" fmla="*/ 2626823 w 3176570"/>
              <a:gd name="connsiteY58" fmla="*/ 1674063 h 2704299"/>
              <a:gd name="connsiteX59" fmla="*/ 2666935 w 3176570"/>
              <a:gd name="connsiteY59" fmla="*/ 1704941 h 2704299"/>
              <a:gd name="connsiteX60" fmla="*/ 2927813 w 3176570"/>
              <a:gd name="connsiteY60" fmla="*/ 1840863 h 2704299"/>
              <a:gd name="connsiteX61" fmla="*/ 2951477 w 3176570"/>
              <a:gd name="connsiteY61" fmla="*/ 1838554 h 2704299"/>
              <a:gd name="connsiteX62" fmla="*/ 2952054 w 3176570"/>
              <a:gd name="connsiteY62" fmla="*/ 1837977 h 2704299"/>
              <a:gd name="connsiteX63" fmla="*/ 2973120 w 3176570"/>
              <a:gd name="connsiteY63" fmla="*/ 1800173 h 2704299"/>
              <a:gd name="connsiteX64" fmla="*/ 2991878 w 3176570"/>
              <a:gd name="connsiteY64" fmla="*/ 1603360 h 2704299"/>
              <a:gd name="connsiteX65" fmla="*/ 3004576 w 3176570"/>
              <a:gd name="connsiteY65" fmla="*/ 1470035 h 2704299"/>
              <a:gd name="connsiteX66" fmla="*/ 2997073 w 3176570"/>
              <a:gd name="connsiteY66" fmla="*/ 1453586 h 2704299"/>
              <a:gd name="connsiteX67" fmla="*/ 2842393 w 3176570"/>
              <a:gd name="connsiteY67" fmla="*/ 1367012 h 2704299"/>
              <a:gd name="connsiteX68" fmla="*/ 2541114 w 3176570"/>
              <a:gd name="connsiteY68" fmla="*/ 1258216 h 2704299"/>
              <a:gd name="connsiteX69" fmla="*/ 1912005 w 3176570"/>
              <a:gd name="connsiteY69" fmla="*/ 1094302 h 2704299"/>
              <a:gd name="connsiteX70" fmla="*/ 1464704 w 3176570"/>
              <a:gd name="connsiteY70" fmla="*/ 990124 h 2704299"/>
              <a:gd name="connsiteX71" fmla="*/ 1387075 w 3176570"/>
              <a:gd name="connsiteY71" fmla="*/ 970789 h 2704299"/>
              <a:gd name="connsiteX72" fmla="*/ 1387075 w 3176570"/>
              <a:gd name="connsiteY72" fmla="*/ 1060827 h 2704299"/>
              <a:gd name="connsiteX73" fmla="*/ 1458355 w 3176570"/>
              <a:gd name="connsiteY73" fmla="*/ 1060827 h 2704299"/>
              <a:gd name="connsiteX74" fmla="*/ 1458355 w 3176570"/>
              <a:gd name="connsiteY74" fmla="*/ 1149998 h 2704299"/>
              <a:gd name="connsiteX75" fmla="*/ 1545795 w 3176570"/>
              <a:gd name="connsiteY75" fmla="*/ 1149998 h 2704299"/>
              <a:gd name="connsiteX76" fmla="*/ 1545795 w 3176570"/>
              <a:gd name="connsiteY76" fmla="*/ 1349985 h 2704299"/>
              <a:gd name="connsiteX77" fmla="*/ 1488079 w 3176570"/>
              <a:gd name="connsiteY77" fmla="*/ 1349985 h 2704299"/>
              <a:gd name="connsiteX78" fmla="*/ 1740588 w 3176570"/>
              <a:gd name="connsiteY78" fmla="*/ 2671979 h 2704299"/>
              <a:gd name="connsiteX79" fmla="*/ 2395668 w 3176570"/>
              <a:gd name="connsiteY79" fmla="*/ 2671979 h 2704299"/>
              <a:gd name="connsiteX80" fmla="*/ 2395668 w 3176570"/>
              <a:gd name="connsiteY80" fmla="*/ 2450636 h 2704299"/>
              <a:gd name="connsiteX81" fmla="*/ 2253975 w 3176570"/>
              <a:gd name="connsiteY81" fmla="*/ 2564337 h 2704299"/>
              <a:gd name="connsiteX82" fmla="*/ 2173749 w 3176570"/>
              <a:gd name="connsiteY82" fmla="*/ 2463623 h 2704299"/>
              <a:gd name="connsiteX83" fmla="*/ 2195970 w 3176570"/>
              <a:gd name="connsiteY83" fmla="*/ 2444865 h 2704299"/>
              <a:gd name="connsiteX84" fmla="*/ 2350073 w 3176570"/>
              <a:gd name="connsiteY84" fmla="*/ 2322218 h 2704299"/>
              <a:gd name="connsiteX85" fmla="*/ 2361327 w 3176570"/>
              <a:gd name="connsiteY85" fmla="*/ 2300574 h 2704299"/>
              <a:gd name="connsiteX86" fmla="*/ 2383548 w 3176570"/>
              <a:gd name="connsiteY86" fmla="*/ 2241992 h 2704299"/>
              <a:gd name="connsiteX87" fmla="*/ 2491766 w 3176570"/>
              <a:gd name="connsiteY87" fmla="*/ 2201302 h 2704299"/>
              <a:gd name="connsiteX88" fmla="*/ 2502732 w 3176570"/>
              <a:gd name="connsiteY88" fmla="*/ 2198127 h 2704299"/>
              <a:gd name="connsiteX89" fmla="*/ 2657124 w 3176570"/>
              <a:gd name="connsiteY89" fmla="*/ 2074037 h 2704299"/>
              <a:gd name="connsiteX90" fmla="*/ 381368 w 3176570"/>
              <a:gd name="connsiteY90" fmla="*/ 2671979 h 2704299"/>
              <a:gd name="connsiteX91" fmla="*/ 392911 w 3176570"/>
              <a:gd name="connsiteY91" fmla="*/ 2671979 h 2704299"/>
              <a:gd name="connsiteX92" fmla="*/ 909184 w 3176570"/>
              <a:gd name="connsiteY92" fmla="*/ 2671690 h 2704299"/>
              <a:gd name="connsiteX93" fmla="*/ 936888 w 3176570"/>
              <a:gd name="connsiteY93" fmla="*/ 2669670 h 2704299"/>
              <a:gd name="connsiteX94" fmla="*/ 944391 w 3176570"/>
              <a:gd name="connsiteY94" fmla="*/ 2641678 h 2704299"/>
              <a:gd name="connsiteX95" fmla="*/ 985081 w 3176570"/>
              <a:gd name="connsiteY95" fmla="*/ 2405618 h 2704299"/>
              <a:gd name="connsiteX96" fmla="*/ 1047126 w 3176570"/>
              <a:gd name="connsiteY96" fmla="*/ 2054125 h 2704299"/>
              <a:gd name="connsiteX97" fmla="*/ 1109171 w 3176570"/>
              <a:gd name="connsiteY97" fmla="*/ 1700035 h 2704299"/>
              <a:gd name="connsiteX98" fmla="*/ 1165733 w 3176570"/>
              <a:gd name="connsiteY98" fmla="*/ 1379421 h 2704299"/>
              <a:gd name="connsiteX99" fmla="*/ 1170350 w 3176570"/>
              <a:gd name="connsiteY99" fmla="*/ 1348543 h 2704299"/>
              <a:gd name="connsiteX100" fmla="*/ 1151593 w 3176570"/>
              <a:gd name="connsiteY100" fmla="*/ 1348543 h 2704299"/>
              <a:gd name="connsiteX101" fmla="*/ 1121003 w 3176570"/>
              <a:gd name="connsiteY101" fmla="*/ 1348831 h 2704299"/>
              <a:gd name="connsiteX102" fmla="*/ 1110902 w 3176570"/>
              <a:gd name="connsiteY102" fmla="*/ 1338154 h 2704299"/>
              <a:gd name="connsiteX103" fmla="*/ 1111191 w 3176570"/>
              <a:gd name="connsiteY103" fmla="*/ 1157790 h 2704299"/>
              <a:gd name="connsiteX104" fmla="*/ 1111191 w 3176570"/>
              <a:gd name="connsiteY104" fmla="*/ 1148555 h 2704299"/>
              <a:gd name="connsiteX105" fmla="*/ 1200651 w 3176570"/>
              <a:gd name="connsiteY105" fmla="*/ 1148555 h 2704299"/>
              <a:gd name="connsiteX106" fmla="*/ 1200651 w 3176570"/>
              <a:gd name="connsiteY106" fmla="*/ 1059095 h 2704299"/>
              <a:gd name="connsiteX107" fmla="*/ 1266737 w 3176570"/>
              <a:gd name="connsiteY107" fmla="*/ 1059095 h 2704299"/>
              <a:gd name="connsiteX108" fmla="*/ 1266737 w 3176570"/>
              <a:gd name="connsiteY108" fmla="*/ 1049860 h 2704299"/>
              <a:gd name="connsiteX109" fmla="*/ 1266448 w 3176570"/>
              <a:gd name="connsiteY109" fmla="*/ 946548 h 2704299"/>
              <a:gd name="connsiteX110" fmla="*/ 1257213 w 3176570"/>
              <a:gd name="connsiteY110" fmla="*/ 934428 h 2704299"/>
              <a:gd name="connsiteX111" fmla="*/ 980175 w 3176570"/>
              <a:gd name="connsiteY111" fmla="*/ 861128 h 2704299"/>
              <a:gd name="connsiteX112" fmla="*/ 529122 w 3176570"/>
              <a:gd name="connsiteY112" fmla="*/ 741367 h 2704299"/>
              <a:gd name="connsiteX113" fmla="*/ 517867 w 3176570"/>
              <a:gd name="connsiteY113" fmla="*/ 744830 h 2704299"/>
              <a:gd name="connsiteX114" fmla="*/ 261895 w 3176570"/>
              <a:gd name="connsiteY114" fmla="*/ 1184917 h 2704299"/>
              <a:gd name="connsiteX115" fmla="*/ 248909 w 3176570"/>
              <a:gd name="connsiteY115" fmla="*/ 1214352 h 2704299"/>
              <a:gd name="connsiteX116" fmla="*/ 234191 w 3176570"/>
              <a:gd name="connsiteY116" fmla="*/ 1265142 h 2704299"/>
              <a:gd name="connsiteX117" fmla="*/ 230728 w 3176570"/>
              <a:gd name="connsiteY117" fmla="*/ 1301792 h 2704299"/>
              <a:gd name="connsiteX118" fmla="*/ 252083 w 3176570"/>
              <a:gd name="connsiteY118" fmla="*/ 1499182 h 2704299"/>
              <a:gd name="connsiteX119" fmla="*/ 278056 w 3176570"/>
              <a:gd name="connsiteY119" fmla="*/ 1734088 h 2704299"/>
              <a:gd name="connsiteX120" fmla="*/ 294505 w 3176570"/>
              <a:gd name="connsiteY120" fmla="*/ 1814025 h 2704299"/>
              <a:gd name="connsiteX121" fmla="*/ 294216 w 3176570"/>
              <a:gd name="connsiteY121" fmla="*/ 1829897 h 2704299"/>
              <a:gd name="connsiteX122" fmla="*/ 291619 w 3176570"/>
              <a:gd name="connsiteY122" fmla="*/ 1856446 h 2704299"/>
              <a:gd name="connsiteX123" fmla="*/ 307491 w 3176570"/>
              <a:gd name="connsiteY123" fmla="*/ 1998717 h 2704299"/>
              <a:gd name="connsiteX124" fmla="*/ 341255 w 3176570"/>
              <a:gd name="connsiteY124" fmla="*/ 2306057 h 2704299"/>
              <a:gd name="connsiteX125" fmla="*/ 375885 w 3176570"/>
              <a:gd name="connsiteY125" fmla="*/ 2624074 h 2704299"/>
              <a:gd name="connsiteX126" fmla="*/ 381368 w 3176570"/>
              <a:gd name="connsiteY126" fmla="*/ 2671979 h 2704299"/>
              <a:gd name="connsiteX127" fmla="*/ 1695858 w 3176570"/>
              <a:gd name="connsiteY127" fmla="*/ 2671401 h 2704299"/>
              <a:gd name="connsiteX128" fmla="*/ 1622269 w 3176570"/>
              <a:gd name="connsiteY128" fmla="*/ 2290185 h 2704299"/>
              <a:gd name="connsiteX129" fmla="*/ 1052320 w 3176570"/>
              <a:gd name="connsiteY129" fmla="*/ 2669381 h 2704299"/>
              <a:gd name="connsiteX130" fmla="*/ 1053475 w 3176570"/>
              <a:gd name="connsiteY130" fmla="*/ 2671401 h 2704299"/>
              <a:gd name="connsiteX131" fmla="*/ 1695858 w 3176570"/>
              <a:gd name="connsiteY131" fmla="*/ 2671401 h 2704299"/>
              <a:gd name="connsiteX132" fmla="*/ 1567727 w 3176570"/>
              <a:gd name="connsiteY132" fmla="*/ 2237374 h 2704299"/>
              <a:gd name="connsiteX133" fmla="*/ 1568593 w 3176570"/>
              <a:gd name="connsiteY133" fmla="*/ 2235354 h 2704299"/>
              <a:gd name="connsiteX134" fmla="*/ 1126197 w 3176570"/>
              <a:gd name="connsiteY134" fmla="*/ 1854138 h 2704299"/>
              <a:gd name="connsiteX135" fmla="*/ 1059824 w 3176570"/>
              <a:gd name="connsiteY135" fmla="*/ 2237374 h 2704299"/>
              <a:gd name="connsiteX136" fmla="*/ 1567727 w 3176570"/>
              <a:gd name="connsiteY136" fmla="*/ 2237374 h 2704299"/>
              <a:gd name="connsiteX137" fmla="*/ 985369 w 3176570"/>
              <a:gd name="connsiteY137" fmla="*/ 2659281 h 2704299"/>
              <a:gd name="connsiteX138" fmla="*/ 987101 w 3176570"/>
              <a:gd name="connsiteY138" fmla="*/ 2660724 h 2704299"/>
              <a:gd name="connsiteX139" fmla="*/ 1552721 w 3176570"/>
              <a:gd name="connsiteY139" fmla="*/ 2284702 h 2704299"/>
              <a:gd name="connsiteX140" fmla="*/ 1551567 w 3176570"/>
              <a:gd name="connsiteY140" fmla="*/ 2282393 h 2704299"/>
              <a:gd name="connsiteX141" fmla="*/ 1548681 w 3176570"/>
              <a:gd name="connsiteY141" fmla="*/ 2282105 h 2704299"/>
              <a:gd name="connsiteX142" fmla="*/ 1057515 w 3176570"/>
              <a:gd name="connsiteY142" fmla="*/ 2282105 h 2704299"/>
              <a:gd name="connsiteX143" fmla="*/ 1049723 w 3176570"/>
              <a:gd name="connsiteY143" fmla="*/ 2289031 h 2704299"/>
              <a:gd name="connsiteX144" fmla="*/ 997201 w 3176570"/>
              <a:gd name="connsiteY144" fmla="*/ 2589444 h 2704299"/>
              <a:gd name="connsiteX145" fmla="*/ 985369 w 3176570"/>
              <a:gd name="connsiteY145" fmla="*/ 2659281 h 2704299"/>
              <a:gd name="connsiteX146" fmla="*/ 1183914 w 3176570"/>
              <a:gd name="connsiteY146" fmla="*/ 1843460 h 2704299"/>
              <a:gd name="connsiteX147" fmla="*/ 1183048 w 3176570"/>
              <a:gd name="connsiteY147" fmla="*/ 1845192 h 2704299"/>
              <a:gd name="connsiteX148" fmla="*/ 1606397 w 3176570"/>
              <a:gd name="connsiteY148" fmla="*/ 2209671 h 2704299"/>
              <a:gd name="connsiteX149" fmla="*/ 1605820 w 3176570"/>
              <a:gd name="connsiteY149" fmla="*/ 2202167 h 2704299"/>
              <a:gd name="connsiteX150" fmla="*/ 1539158 w 3176570"/>
              <a:gd name="connsiteY150" fmla="*/ 1851541 h 2704299"/>
              <a:gd name="connsiteX151" fmla="*/ 1528769 w 3176570"/>
              <a:gd name="connsiteY151" fmla="*/ 1842595 h 2704299"/>
              <a:gd name="connsiteX152" fmla="*/ 1192283 w 3176570"/>
              <a:gd name="connsiteY152" fmla="*/ 1842595 h 2704299"/>
              <a:gd name="connsiteX153" fmla="*/ 1183914 w 3176570"/>
              <a:gd name="connsiteY153" fmla="*/ 1843460 h 2704299"/>
              <a:gd name="connsiteX154" fmla="*/ 1457778 w 3176570"/>
              <a:gd name="connsiteY154" fmla="*/ 1424728 h 2704299"/>
              <a:gd name="connsiteX155" fmla="*/ 1454315 w 3176570"/>
              <a:gd name="connsiteY155" fmla="*/ 1424151 h 2704299"/>
              <a:gd name="connsiteX156" fmla="*/ 1187088 w 3176570"/>
              <a:gd name="connsiteY156" fmla="*/ 1798442 h 2704299"/>
              <a:gd name="connsiteX157" fmla="*/ 1528480 w 3176570"/>
              <a:gd name="connsiteY157" fmla="*/ 1798442 h 2704299"/>
              <a:gd name="connsiteX158" fmla="*/ 1457778 w 3176570"/>
              <a:gd name="connsiteY158" fmla="*/ 1424728 h 2704299"/>
              <a:gd name="connsiteX159" fmla="*/ 1137741 w 3176570"/>
              <a:gd name="connsiteY159" fmla="*/ 1789207 h 2704299"/>
              <a:gd name="connsiteX160" fmla="*/ 1139184 w 3176570"/>
              <a:gd name="connsiteY160" fmla="*/ 1789784 h 2704299"/>
              <a:gd name="connsiteX161" fmla="*/ 1144378 w 3176570"/>
              <a:gd name="connsiteY161" fmla="*/ 1782858 h 2704299"/>
              <a:gd name="connsiteX162" fmla="*/ 1438443 w 3176570"/>
              <a:gd name="connsiteY162" fmla="*/ 1371052 h 2704299"/>
              <a:gd name="connsiteX163" fmla="*/ 1443349 w 3176570"/>
              <a:gd name="connsiteY163" fmla="*/ 1355757 h 2704299"/>
              <a:gd name="connsiteX164" fmla="*/ 1436134 w 3176570"/>
              <a:gd name="connsiteY164" fmla="*/ 1348543 h 2704299"/>
              <a:gd name="connsiteX165" fmla="*/ 1222872 w 3176570"/>
              <a:gd name="connsiteY165" fmla="*/ 1348254 h 2704299"/>
              <a:gd name="connsiteX166" fmla="*/ 1213926 w 3176570"/>
              <a:gd name="connsiteY166" fmla="*/ 1355757 h 2704299"/>
              <a:gd name="connsiteX167" fmla="*/ 1205557 w 3176570"/>
              <a:gd name="connsiteY167" fmla="*/ 1397890 h 2704299"/>
              <a:gd name="connsiteX168" fmla="*/ 1148130 w 3176570"/>
              <a:gd name="connsiteY168" fmla="*/ 1724276 h 2704299"/>
              <a:gd name="connsiteX169" fmla="*/ 1137741 w 3176570"/>
              <a:gd name="connsiteY169" fmla="*/ 1789207 h 2704299"/>
              <a:gd name="connsiteX170" fmla="*/ 2918579 w 3176570"/>
              <a:gd name="connsiteY170" fmla="*/ 1982268 h 2704299"/>
              <a:gd name="connsiteX171" fmla="*/ 2951188 w 3176570"/>
              <a:gd name="connsiteY171" fmla="*/ 1947927 h 2704299"/>
              <a:gd name="connsiteX172" fmla="*/ 2916558 w 3176570"/>
              <a:gd name="connsiteY172" fmla="*/ 1916471 h 2704299"/>
              <a:gd name="connsiteX173" fmla="*/ 2883660 w 3176570"/>
              <a:gd name="connsiteY173" fmla="*/ 1950524 h 2704299"/>
              <a:gd name="connsiteX174" fmla="*/ 2918579 w 3176570"/>
              <a:gd name="connsiteY174" fmla="*/ 1982268 h 2704299"/>
              <a:gd name="connsiteX175" fmla="*/ 2465505 w 3176570"/>
              <a:gd name="connsiteY175" fmla="*/ 2346458 h 2704299"/>
              <a:gd name="connsiteX176" fmla="*/ 2499269 w 3176570"/>
              <a:gd name="connsiteY176" fmla="*/ 2314426 h 2704299"/>
              <a:gd name="connsiteX177" fmla="*/ 2465505 w 3176570"/>
              <a:gd name="connsiteY177" fmla="*/ 2281527 h 2704299"/>
              <a:gd name="connsiteX178" fmla="*/ 2432318 w 3176570"/>
              <a:gd name="connsiteY178" fmla="*/ 2312983 h 2704299"/>
              <a:gd name="connsiteX179" fmla="*/ 2465505 w 3176570"/>
              <a:gd name="connsiteY179" fmla="*/ 2346458 h 270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176570" h="2704299">
                <a:moveTo>
                  <a:pt x="590301" y="0"/>
                </a:moveTo>
                <a:cubicBezTo>
                  <a:pt x="587127" y="11255"/>
                  <a:pt x="584529" y="23087"/>
                  <a:pt x="580778" y="34053"/>
                </a:cubicBezTo>
                <a:cubicBezTo>
                  <a:pt x="574718" y="52522"/>
                  <a:pt x="571832" y="71280"/>
                  <a:pt x="571832" y="90903"/>
                </a:cubicBezTo>
                <a:cubicBezTo>
                  <a:pt x="570389" y="239523"/>
                  <a:pt x="568657" y="388142"/>
                  <a:pt x="566926" y="536762"/>
                </a:cubicBezTo>
                <a:cubicBezTo>
                  <a:pt x="566637" y="552634"/>
                  <a:pt x="566637" y="568795"/>
                  <a:pt x="565772" y="584667"/>
                </a:cubicBezTo>
                <a:cubicBezTo>
                  <a:pt x="565194" y="593901"/>
                  <a:pt x="568657" y="598230"/>
                  <a:pt x="577892" y="600539"/>
                </a:cubicBezTo>
                <a:cubicBezTo>
                  <a:pt x="649460" y="619585"/>
                  <a:pt x="721029" y="639209"/>
                  <a:pt x="792597" y="658255"/>
                </a:cubicBezTo>
                <a:cubicBezTo>
                  <a:pt x="1158807" y="755796"/>
                  <a:pt x="1525306" y="853048"/>
                  <a:pt x="1891516" y="950300"/>
                </a:cubicBezTo>
                <a:cubicBezTo>
                  <a:pt x="2272155" y="1051592"/>
                  <a:pt x="2652795" y="1152884"/>
                  <a:pt x="3033434" y="1254176"/>
                </a:cubicBezTo>
                <a:cubicBezTo>
                  <a:pt x="3062581" y="1261968"/>
                  <a:pt x="3091728" y="1270048"/>
                  <a:pt x="3121740" y="1278417"/>
                </a:cubicBezTo>
                <a:cubicBezTo>
                  <a:pt x="3121163" y="1284477"/>
                  <a:pt x="3120586" y="1291403"/>
                  <a:pt x="3119720" y="1298041"/>
                </a:cubicBezTo>
                <a:cubicBezTo>
                  <a:pt x="3117123" y="1320262"/>
                  <a:pt x="3117700" y="1342482"/>
                  <a:pt x="3122606" y="1364703"/>
                </a:cubicBezTo>
                <a:cubicBezTo>
                  <a:pt x="3128378" y="1392407"/>
                  <a:pt x="3123183" y="1417802"/>
                  <a:pt x="3105002" y="1440023"/>
                </a:cubicBezTo>
                <a:cubicBezTo>
                  <a:pt x="3093171" y="1454452"/>
                  <a:pt x="3077587" y="1463110"/>
                  <a:pt x="3059406" y="1465707"/>
                </a:cubicBezTo>
                <a:cubicBezTo>
                  <a:pt x="3051615" y="1466861"/>
                  <a:pt x="3048441" y="1470324"/>
                  <a:pt x="3047863" y="1478404"/>
                </a:cubicBezTo>
                <a:cubicBezTo>
                  <a:pt x="3038917" y="1578542"/>
                  <a:pt x="3029394" y="1678680"/>
                  <a:pt x="3019871" y="1778818"/>
                </a:cubicBezTo>
                <a:cubicBezTo>
                  <a:pt x="3019871" y="1779684"/>
                  <a:pt x="3019871" y="1780261"/>
                  <a:pt x="3020159" y="1783147"/>
                </a:cubicBezTo>
                <a:cubicBezTo>
                  <a:pt x="3045555" y="1762657"/>
                  <a:pt x="3070084" y="1743034"/>
                  <a:pt x="3096057" y="1722545"/>
                </a:cubicBezTo>
                <a:cubicBezTo>
                  <a:pt x="3123183" y="1756309"/>
                  <a:pt x="3149733" y="1789495"/>
                  <a:pt x="3176571" y="1823260"/>
                </a:cubicBezTo>
                <a:cubicBezTo>
                  <a:pt x="3173108" y="1826145"/>
                  <a:pt x="3171088" y="1827877"/>
                  <a:pt x="3168779" y="1829897"/>
                </a:cubicBezTo>
                <a:cubicBezTo>
                  <a:pt x="3129532" y="1861352"/>
                  <a:pt x="3090573" y="1892808"/>
                  <a:pt x="3051037" y="1923686"/>
                </a:cubicBezTo>
                <a:cubicBezTo>
                  <a:pt x="3044689" y="1928592"/>
                  <a:pt x="3042957" y="1933209"/>
                  <a:pt x="3045266" y="1941001"/>
                </a:cubicBezTo>
                <a:cubicBezTo>
                  <a:pt x="3074413" y="2040850"/>
                  <a:pt x="3103271" y="2140988"/>
                  <a:pt x="3132418" y="2240837"/>
                </a:cubicBezTo>
                <a:cubicBezTo>
                  <a:pt x="3134438" y="2248340"/>
                  <a:pt x="3136746" y="2255555"/>
                  <a:pt x="3138766" y="2263058"/>
                </a:cubicBezTo>
                <a:cubicBezTo>
                  <a:pt x="3142230" y="2275756"/>
                  <a:pt x="3146847" y="2287588"/>
                  <a:pt x="3157524" y="2296245"/>
                </a:cubicBezTo>
                <a:cubicBezTo>
                  <a:pt x="3159833" y="2297977"/>
                  <a:pt x="3160987" y="2301151"/>
                  <a:pt x="3162719" y="2303460"/>
                </a:cubicBezTo>
                <a:cubicBezTo>
                  <a:pt x="3138189" y="2320775"/>
                  <a:pt x="3002844" y="2315291"/>
                  <a:pt x="2933873" y="2294514"/>
                </a:cubicBezTo>
                <a:cubicBezTo>
                  <a:pt x="2858265" y="2271716"/>
                  <a:pt x="2792757" y="2231603"/>
                  <a:pt x="2735906" y="2176772"/>
                </a:cubicBezTo>
                <a:cubicBezTo>
                  <a:pt x="2728115" y="2182833"/>
                  <a:pt x="2721189" y="2188027"/>
                  <a:pt x="2714263" y="2193799"/>
                </a:cubicBezTo>
                <a:cubicBezTo>
                  <a:pt x="2671841" y="2228140"/>
                  <a:pt x="2629420" y="2262481"/>
                  <a:pt x="2586710" y="2296534"/>
                </a:cubicBezTo>
                <a:cubicBezTo>
                  <a:pt x="2582381" y="2299997"/>
                  <a:pt x="2580361" y="2303460"/>
                  <a:pt x="2580361" y="2308943"/>
                </a:cubicBezTo>
                <a:cubicBezTo>
                  <a:pt x="2580649" y="2327123"/>
                  <a:pt x="2576609" y="2344438"/>
                  <a:pt x="2568240" y="2360599"/>
                </a:cubicBezTo>
                <a:cubicBezTo>
                  <a:pt x="2566509" y="2364062"/>
                  <a:pt x="2565066" y="2368391"/>
                  <a:pt x="2565066" y="2372431"/>
                </a:cubicBezTo>
                <a:cubicBezTo>
                  <a:pt x="2564777" y="2413986"/>
                  <a:pt x="2564777" y="2455831"/>
                  <a:pt x="2564489" y="2497387"/>
                </a:cubicBezTo>
                <a:cubicBezTo>
                  <a:pt x="2564489" y="2498541"/>
                  <a:pt x="2564777" y="2499407"/>
                  <a:pt x="2565066" y="2502004"/>
                </a:cubicBezTo>
                <a:cubicBezTo>
                  <a:pt x="2606333" y="2502004"/>
                  <a:pt x="2647312" y="2502004"/>
                  <a:pt x="2689733" y="2502004"/>
                </a:cubicBezTo>
                <a:cubicBezTo>
                  <a:pt x="2689733" y="2559143"/>
                  <a:pt x="2689733" y="2614839"/>
                  <a:pt x="2689733" y="2671690"/>
                </a:cubicBezTo>
                <a:cubicBezTo>
                  <a:pt x="2734752" y="2671690"/>
                  <a:pt x="2778616" y="2671690"/>
                  <a:pt x="2823058" y="2671690"/>
                </a:cubicBezTo>
                <a:cubicBezTo>
                  <a:pt x="2823058" y="2682945"/>
                  <a:pt x="2823058" y="2693334"/>
                  <a:pt x="2823058" y="2704300"/>
                </a:cubicBezTo>
                <a:cubicBezTo>
                  <a:pt x="1955870" y="2704300"/>
                  <a:pt x="1088682" y="2704300"/>
                  <a:pt x="220916" y="2704300"/>
                </a:cubicBezTo>
                <a:cubicBezTo>
                  <a:pt x="220916" y="2693622"/>
                  <a:pt x="220916" y="2683233"/>
                  <a:pt x="220916" y="2671979"/>
                </a:cubicBezTo>
                <a:cubicBezTo>
                  <a:pt x="272284" y="2671979"/>
                  <a:pt x="323363" y="2671979"/>
                  <a:pt x="375019" y="2671979"/>
                </a:cubicBezTo>
                <a:cubicBezTo>
                  <a:pt x="344718" y="2395806"/>
                  <a:pt x="314128" y="2120787"/>
                  <a:pt x="283827" y="1844903"/>
                </a:cubicBezTo>
                <a:cubicBezTo>
                  <a:pt x="280653" y="1845480"/>
                  <a:pt x="278056" y="1846058"/>
                  <a:pt x="275458" y="1846635"/>
                </a:cubicBezTo>
                <a:cubicBezTo>
                  <a:pt x="262184" y="1849521"/>
                  <a:pt x="253238" y="1846346"/>
                  <a:pt x="246023" y="1835669"/>
                </a:cubicBezTo>
                <a:cubicBezTo>
                  <a:pt x="239386" y="1825857"/>
                  <a:pt x="240251" y="1814602"/>
                  <a:pt x="247466" y="1803925"/>
                </a:cubicBezTo>
                <a:cubicBezTo>
                  <a:pt x="250352" y="1799596"/>
                  <a:pt x="252949" y="1794979"/>
                  <a:pt x="254392" y="1790073"/>
                </a:cubicBezTo>
                <a:cubicBezTo>
                  <a:pt x="258432" y="1776509"/>
                  <a:pt x="261606" y="1762946"/>
                  <a:pt x="265647" y="1749383"/>
                </a:cubicBezTo>
                <a:cubicBezTo>
                  <a:pt x="271130" y="1730913"/>
                  <a:pt x="269110" y="1712156"/>
                  <a:pt x="267089" y="1693686"/>
                </a:cubicBezTo>
                <a:cubicBezTo>
                  <a:pt x="257278" y="1604803"/>
                  <a:pt x="247466" y="1515631"/>
                  <a:pt x="237366" y="1426748"/>
                </a:cubicBezTo>
                <a:cubicBezTo>
                  <a:pt x="232460" y="1383461"/>
                  <a:pt x="227842" y="1340174"/>
                  <a:pt x="222936" y="1296886"/>
                </a:cubicBezTo>
                <a:cubicBezTo>
                  <a:pt x="221782" y="1287652"/>
                  <a:pt x="218031" y="1279860"/>
                  <a:pt x="211393" y="1272934"/>
                </a:cubicBezTo>
                <a:cubicBezTo>
                  <a:pt x="120778" y="1175105"/>
                  <a:pt x="56136" y="1063135"/>
                  <a:pt x="23238" y="933273"/>
                </a:cubicBezTo>
                <a:cubicBezTo>
                  <a:pt x="-50350" y="643537"/>
                  <a:pt x="53828" y="329849"/>
                  <a:pt x="293350" y="143425"/>
                </a:cubicBezTo>
                <a:cubicBezTo>
                  <a:pt x="374730" y="79937"/>
                  <a:pt x="465634" y="35207"/>
                  <a:pt x="564617" y="6349"/>
                </a:cubicBezTo>
                <a:cubicBezTo>
                  <a:pt x="572409" y="4040"/>
                  <a:pt x="580489" y="2309"/>
                  <a:pt x="588570" y="289"/>
                </a:cubicBezTo>
                <a:cubicBezTo>
                  <a:pt x="589147" y="0"/>
                  <a:pt x="589724" y="0"/>
                  <a:pt x="590301" y="0"/>
                </a:cubicBezTo>
                <a:close/>
                <a:moveTo>
                  <a:pt x="2657124" y="2074037"/>
                </a:moveTo>
                <a:cubicBezTo>
                  <a:pt x="2587287" y="1945330"/>
                  <a:pt x="2577475" y="1812005"/>
                  <a:pt x="2626823" y="1674063"/>
                </a:cubicBezTo>
                <a:cubicBezTo>
                  <a:pt x="2637789" y="1688492"/>
                  <a:pt x="2651929" y="1697149"/>
                  <a:pt x="2666935" y="1704941"/>
                </a:cubicBezTo>
                <a:cubicBezTo>
                  <a:pt x="2754087" y="1749960"/>
                  <a:pt x="2841239" y="1794979"/>
                  <a:pt x="2927813" y="1840863"/>
                </a:cubicBezTo>
                <a:cubicBezTo>
                  <a:pt x="2937336" y="1846058"/>
                  <a:pt x="2944262" y="1846058"/>
                  <a:pt x="2951477" y="1838554"/>
                </a:cubicBezTo>
                <a:cubicBezTo>
                  <a:pt x="2951765" y="1838266"/>
                  <a:pt x="2951765" y="1838266"/>
                  <a:pt x="2952054" y="1837977"/>
                </a:cubicBezTo>
                <a:cubicBezTo>
                  <a:pt x="2966772" y="1829608"/>
                  <a:pt x="2971678" y="1816911"/>
                  <a:pt x="2973120" y="1800173"/>
                </a:cubicBezTo>
                <a:cubicBezTo>
                  <a:pt x="2978604" y="1734665"/>
                  <a:pt x="2985530" y="1669157"/>
                  <a:pt x="2991878" y="1603360"/>
                </a:cubicBezTo>
                <a:cubicBezTo>
                  <a:pt x="2996207" y="1558919"/>
                  <a:pt x="3000247" y="1514477"/>
                  <a:pt x="3004576" y="1470035"/>
                </a:cubicBezTo>
                <a:cubicBezTo>
                  <a:pt x="3005442" y="1462532"/>
                  <a:pt x="3003133" y="1457915"/>
                  <a:pt x="2997073" y="1453586"/>
                </a:cubicBezTo>
                <a:cubicBezTo>
                  <a:pt x="2949457" y="1417802"/>
                  <a:pt x="2896646" y="1390964"/>
                  <a:pt x="2842393" y="1367012"/>
                </a:cubicBezTo>
                <a:cubicBezTo>
                  <a:pt x="2744564" y="1323436"/>
                  <a:pt x="2643272" y="1289383"/>
                  <a:pt x="2541114" y="1258216"/>
                </a:cubicBezTo>
                <a:cubicBezTo>
                  <a:pt x="2333623" y="1194729"/>
                  <a:pt x="2122959" y="1143650"/>
                  <a:pt x="1912005" y="1094302"/>
                </a:cubicBezTo>
                <a:cubicBezTo>
                  <a:pt x="1762809" y="1059384"/>
                  <a:pt x="1613612" y="1024754"/>
                  <a:pt x="1464704" y="990124"/>
                </a:cubicBezTo>
                <a:cubicBezTo>
                  <a:pt x="1438731" y="984064"/>
                  <a:pt x="1413048" y="977138"/>
                  <a:pt x="1387075" y="970789"/>
                </a:cubicBezTo>
                <a:cubicBezTo>
                  <a:pt x="1387075" y="1000513"/>
                  <a:pt x="1387075" y="1029948"/>
                  <a:pt x="1387075" y="1060827"/>
                </a:cubicBezTo>
                <a:cubicBezTo>
                  <a:pt x="1411028" y="1060827"/>
                  <a:pt x="1434114" y="1060827"/>
                  <a:pt x="1458355" y="1060827"/>
                </a:cubicBezTo>
                <a:cubicBezTo>
                  <a:pt x="1458355" y="1091128"/>
                  <a:pt x="1458355" y="1119986"/>
                  <a:pt x="1458355" y="1149998"/>
                </a:cubicBezTo>
                <a:cubicBezTo>
                  <a:pt x="1488079" y="1149998"/>
                  <a:pt x="1516648" y="1149998"/>
                  <a:pt x="1545795" y="1149998"/>
                </a:cubicBezTo>
                <a:cubicBezTo>
                  <a:pt x="1545795" y="1217238"/>
                  <a:pt x="1545795" y="1283035"/>
                  <a:pt x="1545795" y="1349985"/>
                </a:cubicBezTo>
                <a:cubicBezTo>
                  <a:pt x="1526172" y="1349985"/>
                  <a:pt x="1507414" y="1349985"/>
                  <a:pt x="1488079" y="1349985"/>
                </a:cubicBezTo>
                <a:cubicBezTo>
                  <a:pt x="1572345" y="1791516"/>
                  <a:pt x="1656611" y="2231891"/>
                  <a:pt x="1740588" y="2671979"/>
                </a:cubicBezTo>
                <a:cubicBezTo>
                  <a:pt x="1959621" y="2671979"/>
                  <a:pt x="2177789" y="2671979"/>
                  <a:pt x="2395668" y="2671979"/>
                </a:cubicBezTo>
                <a:cubicBezTo>
                  <a:pt x="2395668" y="2598390"/>
                  <a:pt x="2395668" y="2525668"/>
                  <a:pt x="2395668" y="2450636"/>
                </a:cubicBezTo>
                <a:cubicBezTo>
                  <a:pt x="2347764" y="2489018"/>
                  <a:pt x="2301591" y="2526245"/>
                  <a:pt x="2253975" y="2564337"/>
                </a:cubicBezTo>
                <a:cubicBezTo>
                  <a:pt x="2227137" y="2530574"/>
                  <a:pt x="2200587" y="2497387"/>
                  <a:pt x="2173749" y="2463623"/>
                </a:cubicBezTo>
                <a:cubicBezTo>
                  <a:pt x="2181829" y="2456985"/>
                  <a:pt x="2188755" y="2450636"/>
                  <a:pt x="2195970" y="2444865"/>
                </a:cubicBezTo>
                <a:cubicBezTo>
                  <a:pt x="2247338" y="2403886"/>
                  <a:pt x="2298417" y="2362907"/>
                  <a:pt x="2350073" y="2322218"/>
                </a:cubicBezTo>
                <a:cubicBezTo>
                  <a:pt x="2357287" y="2316446"/>
                  <a:pt x="2361039" y="2309809"/>
                  <a:pt x="2361327" y="2300574"/>
                </a:cubicBezTo>
                <a:cubicBezTo>
                  <a:pt x="2362193" y="2278642"/>
                  <a:pt x="2369985" y="2259307"/>
                  <a:pt x="2383548" y="2241992"/>
                </a:cubicBezTo>
                <a:cubicBezTo>
                  <a:pt x="2411540" y="2206785"/>
                  <a:pt x="2448190" y="2195242"/>
                  <a:pt x="2491766" y="2201302"/>
                </a:cubicBezTo>
                <a:cubicBezTo>
                  <a:pt x="2495229" y="2201879"/>
                  <a:pt x="2500135" y="2200436"/>
                  <a:pt x="2502732" y="2198127"/>
                </a:cubicBezTo>
                <a:cubicBezTo>
                  <a:pt x="2553523" y="2156860"/>
                  <a:pt x="2604890" y="2115882"/>
                  <a:pt x="2657124" y="2074037"/>
                </a:cubicBezTo>
                <a:close/>
                <a:moveTo>
                  <a:pt x="381368" y="2671979"/>
                </a:moveTo>
                <a:cubicBezTo>
                  <a:pt x="385697" y="2671979"/>
                  <a:pt x="389448" y="2671979"/>
                  <a:pt x="392911" y="2671979"/>
                </a:cubicBezTo>
                <a:cubicBezTo>
                  <a:pt x="564906" y="2671979"/>
                  <a:pt x="736901" y="2671979"/>
                  <a:pt x="909184" y="2671690"/>
                </a:cubicBezTo>
                <a:cubicBezTo>
                  <a:pt x="918707" y="2671690"/>
                  <a:pt x="931405" y="2674576"/>
                  <a:pt x="936888" y="2669670"/>
                </a:cubicBezTo>
                <a:cubicBezTo>
                  <a:pt x="942948" y="2664187"/>
                  <a:pt x="942659" y="2651489"/>
                  <a:pt x="944391" y="2641678"/>
                </a:cubicBezTo>
                <a:cubicBezTo>
                  <a:pt x="957954" y="2562895"/>
                  <a:pt x="971229" y="2484112"/>
                  <a:pt x="985081" y="2405618"/>
                </a:cubicBezTo>
                <a:cubicBezTo>
                  <a:pt x="1005570" y="2288453"/>
                  <a:pt x="1026348" y="2171289"/>
                  <a:pt x="1047126" y="2054125"/>
                </a:cubicBezTo>
                <a:cubicBezTo>
                  <a:pt x="1067904" y="1936095"/>
                  <a:pt x="1088393" y="1818065"/>
                  <a:pt x="1109171" y="1700035"/>
                </a:cubicBezTo>
                <a:cubicBezTo>
                  <a:pt x="1127929" y="1593260"/>
                  <a:pt x="1146975" y="1486196"/>
                  <a:pt x="1165733" y="1379421"/>
                </a:cubicBezTo>
                <a:cubicBezTo>
                  <a:pt x="1167465" y="1369609"/>
                  <a:pt x="1168619" y="1359509"/>
                  <a:pt x="1170350" y="1348543"/>
                </a:cubicBezTo>
                <a:cubicBezTo>
                  <a:pt x="1162847" y="1348543"/>
                  <a:pt x="1157364" y="1348543"/>
                  <a:pt x="1151593" y="1348543"/>
                </a:cubicBezTo>
                <a:cubicBezTo>
                  <a:pt x="1141492" y="1348543"/>
                  <a:pt x="1131103" y="1348543"/>
                  <a:pt x="1121003" y="1348831"/>
                </a:cubicBezTo>
                <a:cubicBezTo>
                  <a:pt x="1113211" y="1349120"/>
                  <a:pt x="1110902" y="1346234"/>
                  <a:pt x="1110902" y="1338154"/>
                </a:cubicBezTo>
                <a:cubicBezTo>
                  <a:pt x="1111191" y="1278129"/>
                  <a:pt x="1111191" y="1217815"/>
                  <a:pt x="1111191" y="1157790"/>
                </a:cubicBezTo>
                <a:cubicBezTo>
                  <a:pt x="1111191" y="1155193"/>
                  <a:pt x="1111191" y="1152596"/>
                  <a:pt x="1111191" y="1148555"/>
                </a:cubicBezTo>
                <a:cubicBezTo>
                  <a:pt x="1141204" y="1148555"/>
                  <a:pt x="1170350" y="1148555"/>
                  <a:pt x="1200651" y="1148555"/>
                </a:cubicBezTo>
                <a:cubicBezTo>
                  <a:pt x="1200651" y="1118254"/>
                  <a:pt x="1200651" y="1089108"/>
                  <a:pt x="1200651" y="1059095"/>
                </a:cubicBezTo>
                <a:cubicBezTo>
                  <a:pt x="1223449" y="1059095"/>
                  <a:pt x="1244804" y="1059095"/>
                  <a:pt x="1266737" y="1059095"/>
                </a:cubicBezTo>
                <a:cubicBezTo>
                  <a:pt x="1266737" y="1055344"/>
                  <a:pt x="1266737" y="1052746"/>
                  <a:pt x="1266737" y="1049860"/>
                </a:cubicBezTo>
                <a:cubicBezTo>
                  <a:pt x="1266737" y="1015519"/>
                  <a:pt x="1266160" y="980889"/>
                  <a:pt x="1266448" y="946548"/>
                </a:cubicBezTo>
                <a:cubicBezTo>
                  <a:pt x="1266448" y="939334"/>
                  <a:pt x="1264428" y="936448"/>
                  <a:pt x="1257213" y="934428"/>
                </a:cubicBezTo>
                <a:cubicBezTo>
                  <a:pt x="1164867" y="910187"/>
                  <a:pt x="1072521" y="885657"/>
                  <a:pt x="980175" y="861128"/>
                </a:cubicBezTo>
                <a:cubicBezTo>
                  <a:pt x="829824" y="821304"/>
                  <a:pt x="679473" y="781191"/>
                  <a:pt x="529122" y="741367"/>
                </a:cubicBezTo>
                <a:cubicBezTo>
                  <a:pt x="524504" y="740212"/>
                  <a:pt x="521041" y="739058"/>
                  <a:pt x="517867" y="744830"/>
                </a:cubicBezTo>
                <a:cubicBezTo>
                  <a:pt x="432735" y="891718"/>
                  <a:pt x="347027" y="1038029"/>
                  <a:pt x="261895" y="1184917"/>
                </a:cubicBezTo>
                <a:cubicBezTo>
                  <a:pt x="256412" y="1194151"/>
                  <a:pt x="252372" y="1204252"/>
                  <a:pt x="248909" y="1214352"/>
                </a:cubicBezTo>
                <a:cubicBezTo>
                  <a:pt x="243426" y="1231090"/>
                  <a:pt x="237943" y="1247828"/>
                  <a:pt x="234191" y="1265142"/>
                </a:cubicBezTo>
                <a:cubicBezTo>
                  <a:pt x="231594" y="1276974"/>
                  <a:pt x="229574" y="1289672"/>
                  <a:pt x="230728" y="1301792"/>
                </a:cubicBezTo>
                <a:cubicBezTo>
                  <a:pt x="237366" y="1367589"/>
                  <a:pt x="244869" y="1433386"/>
                  <a:pt x="252083" y="1499182"/>
                </a:cubicBezTo>
                <a:cubicBezTo>
                  <a:pt x="260741" y="1577388"/>
                  <a:pt x="269398" y="1655882"/>
                  <a:pt x="278056" y="1734088"/>
                </a:cubicBezTo>
                <a:cubicBezTo>
                  <a:pt x="281230" y="1761214"/>
                  <a:pt x="282961" y="1788341"/>
                  <a:pt x="294505" y="1814025"/>
                </a:cubicBezTo>
                <a:cubicBezTo>
                  <a:pt x="296525" y="1818354"/>
                  <a:pt x="294793" y="1824702"/>
                  <a:pt x="294216" y="1829897"/>
                </a:cubicBezTo>
                <a:cubicBezTo>
                  <a:pt x="293350" y="1838843"/>
                  <a:pt x="290465" y="1847789"/>
                  <a:pt x="291619" y="1856446"/>
                </a:cubicBezTo>
                <a:cubicBezTo>
                  <a:pt x="296525" y="1903774"/>
                  <a:pt x="302296" y="1951101"/>
                  <a:pt x="307491" y="1998717"/>
                </a:cubicBezTo>
                <a:cubicBezTo>
                  <a:pt x="318746" y="2101164"/>
                  <a:pt x="330000" y="2203610"/>
                  <a:pt x="341255" y="2306057"/>
                </a:cubicBezTo>
                <a:cubicBezTo>
                  <a:pt x="352798" y="2411966"/>
                  <a:pt x="364341" y="2518164"/>
                  <a:pt x="375885" y="2624074"/>
                </a:cubicBezTo>
                <a:cubicBezTo>
                  <a:pt x="377039" y="2639657"/>
                  <a:pt x="379348" y="2655529"/>
                  <a:pt x="381368" y="2671979"/>
                </a:cubicBezTo>
                <a:close/>
                <a:moveTo>
                  <a:pt x="1695858" y="2671401"/>
                </a:moveTo>
                <a:cubicBezTo>
                  <a:pt x="1671328" y="2544137"/>
                  <a:pt x="1647087" y="2418315"/>
                  <a:pt x="1622269" y="2290185"/>
                </a:cubicBezTo>
                <a:cubicBezTo>
                  <a:pt x="1430651" y="2417738"/>
                  <a:pt x="1241630" y="2543560"/>
                  <a:pt x="1052320" y="2669381"/>
                </a:cubicBezTo>
                <a:cubicBezTo>
                  <a:pt x="1052609" y="2669959"/>
                  <a:pt x="1053186" y="2670824"/>
                  <a:pt x="1053475" y="2671401"/>
                </a:cubicBezTo>
                <a:cubicBezTo>
                  <a:pt x="1266737" y="2671401"/>
                  <a:pt x="1479999" y="2671401"/>
                  <a:pt x="1695858" y="2671401"/>
                </a:cubicBezTo>
                <a:close/>
                <a:moveTo>
                  <a:pt x="1567727" y="2237374"/>
                </a:moveTo>
                <a:cubicBezTo>
                  <a:pt x="1568016" y="2236797"/>
                  <a:pt x="1568305" y="2235931"/>
                  <a:pt x="1568593" y="2235354"/>
                </a:cubicBezTo>
                <a:cubicBezTo>
                  <a:pt x="1421705" y="2108667"/>
                  <a:pt x="1274817" y="1981979"/>
                  <a:pt x="1126197" y="1854138"/>
                </a:cubicBezTo>
                <a:cubicBezTo>
                  <a:pt x="1103688" y="1983422"/>
                  <a:pt x="1081756" y="2110398"/>
                  <a:pt x="1059824" y="2237374"/>
                </a:cubicBezTo>
                <a:cubicBezTo>
                  <a:pt x="1229798" y="2237374"/>
                  <a:pt x="1398907" y="2237374"/>
                  <a:pt x="1567727" y="2237374"/>
                </a:cubicBezTo>
                <a:close/>
                <a:moveTo>
                  <a:pt x="985369" y="2659281"/>
                </a:moveTo>
                <a:cubicBezTo>
                  <a:pt x="985947" y="2659858"/>
                  <a:pt x="986524" y="2660147"/>
                  <a:pt x="987101" y="2660724"/>
                </a:cubicBezTo>
                <a:cubicBezTo>
                  <a:pt x="1175545" y="2535479"/>
                  <a:pt x="1364277" y="2409946"/>
                  <a:pt x="1552721" y="2284702"/>
                </a:cubicBezTo>
                <a:cubicBezTo>
                  <a:pt x="1552433" y="2283836"/>
                  <a:pt x="1552144" y="2283259"/>
                  <a:pt x="1551567" y="2282393"/>
                </a:cubicBezTo>
                <a:cubicBezTo>
                  <a:pt x="1550701" y="2282393"/>
                  <a:pt x="1549547" y="2282105"/>
                  <a:pt x="1548681" y="2282105"/>
                </a:cubicBezTo>
                <a:cubicBezTo>
                  <a:pt x="1385055" y="2282105"/>
                  <a:pt x="1221141" y="2282393"/>
                  <a:pt x="1057515" y="2282105"/>
                </a:cubicBezTo>
                <a:cubicBezTo>
                  <a:pt x="1052320" y="2282105"/>
                  <a:pt x="1050589" y="2283836"/>
                  <a:pt x="1049723" y="2289031"/>
                </a:cubicBezTo>
                <a:cubicBezTo>
                  <a:pt x="1032408" y="2389169"/>
                  <a:pt x="1014805" y="2489306"/>
                  <a:pt x="997201" y="2589444"/>
                </a:cubicBezTo>
                <a:cubicBezTo>
                  <a:pt x="993450" y="2612531"/>
                  <a:pt x="989410" y="2635906"/>
                  <a:pt x="985369" y="2659281"/>
                </a:cubicBezTo>
                <a:close/>
                <a:moveTo>
                  <a:pt x="1183914" y="1843460"/>
                </a:moveTo>
                <a:cubicBezTo>
                  <a:pt x="1183625" y="1844037"/>
                  <a:pt x="1183337" y="1844615"/>
                  <a:pt x="1183048" y="1845192"/>
                </a:cubicBezTo>
                <a:cubicBezTo>
                  <a:pt x="1323587" y="1966107"/>
                  <a:pt x="1464127" y="2087312"/>
                  <a:pt x="1606397" y="2209671"/>
                </a:cubicBezTo>
                <a:cubicBezTo>
                  <a:pt x="1606109" y="2205342"/>
                  <a:pt x="1606109" y="2203899"/>
                  <a:pt x="1605820" y="2202167"/>
                </a:cubicBezTo>
                <a:cubicBezTo>
                  <a:pt x="1583599" y="2085292"/>
                  <a:pt x="1561090" y="1968416"/>
                  <a:pt x="1539158" y="1851541"/>
                </a:cubicBezTo>
                <a:cubicBezTo>
                  <a:pt x="1538004" y="1844615"/>
                  <a:pt x="1535695" y="1842595"/>
                  <a:pt x="1528769" y="1842595"/>
                </a:cubicBezTo>
                <a:cubicBezTo>
                  <a:pt x="1416511" y="1842883"/>
                  <a:pt x="1304541" y="1842595"/>
                  <a:pt x="1192283" y="1842595"/>
                </a:cubicBezTo>
                <a:cubicBezTo>
                  <a:pt x="1189108" y="1843172"/>
                  <a:pt x="1186511" y="1843172"/>
                  <a:pt x="1183914" y="1843460"/>
                </a:cubicBezTo>
                <a:close/>
                <a:moveTo>
                  <a:pt x="1457778" y="1424728"/>
                </a:moveTo>
                <a:cubicBezTo>
                  <a:pt x="1456623" y="1424440"/>
                  <a:pt x="1455469" y="1424440"/>
                  <a:pt x="1454315" y="1424151"/>
                </a:cubicBezTo>
                <a:cubicBezTo>
                  <a:pt x="1365432" y="1548530"/>
                  <a:pt x="1276837" y="1672620"/>
                  <a:pt x="1187088" y="1798442"/>
                </a:cubicBezTo>
                <a:cubicBezTo>
                  <a:pt x="1301944" y="1798442"/>
                  <a:pt x="1414202" y="1798442"/>
                  <a:pt x="1528480" y="1798442"/>
                </a:cubicBezTo>
                <a:cubicBezTo>
                  <a:pt x="1504817" y="1673197"/>
                  <a:pt x="1481153" y="1548818"/>
                  <a:pt x="1457778" y="1424728"/>
                </a:cubicBezTo>
                <a:close/>
                <a:moveTo>
                  <a:pt x="1137741" y="1789207"/>
                </a:moveTo>
                <a:cubicBezTo>
                  <a:pt x="1138318" y="1789495"/>
                  <a:pt x="1138895" y="1789495"/>
                  <a:pt x="1139184" y="1789784"/>
                </a:cubicBezTo>
                <a:cubicBezTo>
                  <a:pt x="1140915" y="1787475"/>
                  <a:pt x="1142646" y="1785167"/>
                  <a:pt x="1144378" y="1782858"/>
                </a:cubicBezTo>
                <a:cubicBezTo>
                  <a:pt x="1242496" y="1645782"/>
                  <a:pt x="1340614" y="1508417"/>
                  <a:pt x="1438443" y="1371052"/>
                </a:cubicBezTo>
                <a:cubicBezTo>
                  <a:pt x="1441329" y="1367012"/>
                  <a:pt x="1442483" y="1360952"/>
                  <a:pt x="1443349" y="1355757"/>
                </a:cubicBezTo>
                <a:cubicBezTo>
                  <a:pt x="1443926" y="1351140"/>
                  <a:pt x="1441617" y="1348543"/>
                  <a:pt x="1436134" y="1348543"/>
                </a:cubicBezTo>
                <a:cubicBezTo>
                  <a:pt x="1365143" y="1348543"/>
                  <a:pt x="1293863" y="1348543"/>
                  <a:pt x="1222872" y="1348254"/>
                </a:cubicBezTo>
                <a:cubicBezTo>
                  <a:pt x="1217389" y="1348254"/>
                  <a:pt x="1214792" y="1350563"/>
                  <a:pt x="1213926" y="1355757"/>
                </a:cubicBezTo>
                <a:cubicBezTo>
                  <a:pt x="1211329" y="1369898"/>
                  <a:pt x="1208155" y="1383750"/>
                  <a:pt x="1205557" y="1397890"/>
                </a:cubicBezTo>
                <a:cubicBezTo>
                  <a:pt x="1186511" y="1506685"/>
                  <a:pt x="1167176" y="1615481"/>
                  <a:pt x="1148130" y="1724276"/>
                </a:cubicBezTo>
                <a:cubicBezTo>
                  <a:pt x="1144667" y="1745920"/>
                  <a:pt x="1141204" y="1767563"/>
                  <a:pt x="1137741" y="1789207"/>
                </a:cubicBezTo>
                <a:close/>
                <a:moveTo>
                  <a:pt x="2918579" y="1982268"/>
                </a:moveTo>
                <a:cubicBezTo>
                  <a:pt x="2937048" y="1981979"/>
                  <a:pt x="2951188" y="1967262"/>
                  <a:pt x="2951188" y="1947927"/>
                </a:cubicBezTo>
                <a:cubicBezTo>
                  <a:pt x="2951188" y="1930612"/>
                  <a:pt x="2935605" y="1916471"/>
                  <a:pt x="2916558" y="1916471"/>
                </a:cubicBezTo>
                <a:cubicBezTo>
                  <a:pt x="2898089" y="1916471"/>
                  <a:pt x="2883660" y="1931189"/>
                  <a:pt x="2883660" y="1950524"/>
                </a:cubicBezTo>
                <a:cubicBezTo>
                  <a:pt x="2883660" y="1968128"/>
                  <a:pt x="2899244" y="1982268"/>
                  <a:pt x="2918579" y="1982268"/>
                </a:cubicBezTo>
                <a:close/>
                <a:moveTo>
                  <a:pt x="2465505" y="2346458"/>
                </a:moveTo>
                <a:cubicBezTo>
                  <a:pt x="2485129" y="2346458"/>
                  <a:pt x="2499269" y="2332895"/>
                  <a:pt x="2499269" y="2314426"/>
                </a:cubicBezTo>
                <a:cubicBezTo>
                  <a:pt x="2499269" y="2294802"/>
                  <a:pt x="2485417" y="2281527"/>
                  <a:pt x="2465505" y="2281527"/>
                </a:cubicBezTo>
                <a:cubicBezTo>
                  <a:pt x="2446170" y="2281527"/>
                  <a:pt x="2432030" y="2294802"/>
                  <a:pt x="2432318" y="2312983"/>
                </a:cubicBezTo>
                <a:cubicBezTo>
                  <a:pt x="2432607" y="2332895"/>
                  <a:pt x="2445882" y="2346458"/>
                  <a:pt x="2465505" y="2346458"/>
                </a:cubicBezTo>
                <a:close/>
              </a:path>
            </a:pathLst>
          </a:custGeom>
          <a:solidFill>
            <a:schemeClr val="accent2"/>
          </a:solidFill>
          <a:ln w="28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8" name="Graphic 21">
            <a:extLst>
              <a:ext uri="{FF2B5EF4-FFF2-40B4-BE49-F238E27FC236}">
                <a16:creationId xmlns:a16="http://schemas.microsoft.com/office/drawing/2014/main" id="{05A6C027-45D6-43B2-8120-08B005910988}"/>
              </a:ext>
            </a:extLst>
          </p:cNvPr>
          <p:cNvSpPr/>
          <p:nvPr/>
        </p:nvSpPr>
        <p:spPr>
          <a:xfrm>
            <a:off x="8193434" y="4864781"/>
            <a:ext cx="2022594" cy="1721888"/>
          </a:xfrm>
          <a:custGeom>
            <a:avLst/>
            <a:gdLst>
              <a:gd name="connsiteX0" fmla="*/ 590301 w 3176570"/>
              <a:gd name="connsiteY0" fmla="*/ 0 h 2704299"/>
              <a:gd name="connsiteX1" fmla="*/ 580778 w 3176570"/>
              <a:gd name="connsiteY1" fmla="*/ 34053 h 2704299"/>
              <a:gd name="connsiteX2" fmla="*/ 571832 w 3176570"/>
              <a:gd name="connsiteY2" fmla="*/ 90903 h 2704299"/>
              <a:gd name="connsiteX3" fmla="*/ 566926 w 3176570"/>
              <a:gd name="connsiteY3" fmla="*/ 536762 h 2704299"/>
              <a:gd name="connsiteX4" fmla="*/ 565772 w 3176570"/>
              <a:gd name="connsiteY4" fmla="*/ 584667 h 2704299"/>
              <a:gd name="connsiteX5" fmla="*/ 577892 w 3176570"/>
              <a:gd name="connsiteY5" fmla="*/ 600539 h 2704299"/>
              <a:gd name="connsiteX6" fmla="*/ 792597 w 3176570"/>
              <a:gd name="connsiteY6" fmla="*/ 658255 h 2704299"/>
              <a:gd name="connsiteX7" fmla="*/ 1891516 w 3176570"/>
              <a:gd name="connsiteY7" fmla="*/ 950300 h 2704299"/>
              <a:gd name="connsiteX8" fmla="*/ 3033434 w 3176570"/>
              <a:gd name="connsiteY8" fmla="*/ 1254176 h 2704299"/>
              <a:gd name="connsiteX9" fmla="*/ 3121740 w 3176570"/>
              <a:gd name="connsiteY9" fmla="*/ 1278417 h 2704299"/>
              <a:gd name="connsiteX10" fmla="*/ 3119720 w 3176570"/>
              <a:gd name="connsiteY10" fmla="*/ 1298041 h 2704299"/>
              <a:gd name="connsiteX11" fmla="*/ 3122606 w 3176570"/>
              <a:gd name="connsiteY11" fmla="*/ 1364703 h 2704299"/>
              <a:gd name="connsiteX12" fmla="*/ 3105002 w 3176570"/>
              <a:gd name="connsiteY12" fmla="*/ 1440023 h 2704299"/>
              <a:gd name="connsiteX13" fmla="*/ 3059406 w 3176570"/>
              <a:gd name="connsiteY13" fmla="*/ 1465707 h 2704299"/>
              <a:gd name="connsiteX14" fmla="*/ 3047863 w 3176570"/>
              <a:gd name="connsiteY14" fmla="*/ 1478404 h 2704299"/>
              <a:gd name="connsiteX15" fmla="*/ 3019871 w 3176570"/>
              <a:gd name="connsiteY15" fmla="*/ 1778818 h 2704299"/>
              <a:gd name="connsiteX16" fmla="*/ 3020159 w 3176570"/>
              <a:gd name="connsiteY16" fmla="*/ 1783147 h 2704299"/>
              <a:gd name="connsiteX17" fmla="*/ 3096057 w 3176570"/>
              <a:gd name="connsiteY17" fmla="*/ 1722545 h 2704299"/>
              <a:gd name="connsiteX18" fmla="*/ 3176571 w 3176570"/>
              <a:gd name="connsiteY18" fmla="*/ 1823260 h 2704299"/>
              <a:gd name="connsiteX19" fmla="*/ 3168779 w 3176570"/>
              <a:gd name="connsiteY19" fmla="*/ 1829897 h 2704299"/>
              <a:gd name="connsiteX20" fmla="*/ 3051037 w 3176570"/>
              <a:gd name="connsiteY20" fmla="*/ 1923686 h 2704299"/>
              <a:gd name="connsiteX21" fmla="*/ 3045266 w 3176570"/>
              <a:gd name="connsiteY21" fmla="*/ 1941001 h 2704299"/>
              <a:gd name="connsiteX22" fmla="*/ 3132418 w 3176570"/>
              <a:gd name="connsiteY22" fmla="*/ 2240837 h 2704299"/>
              <a:gd name="connsiteX23" fmla="*/ 3138766 w 3176570"/>
              <a:gd name="connsiteY23" fmla="*/ 2263058 h 2704299"/>
              <a:gd name="connsiteX24" fmla="*/ 3157524 w 3176570"/>
              <a:gd name="connsiteY24" fmla="*/ 2296245 h 2704299"/>
              <a:gd name="connsiteX25" fmla="*/ 3162719 w 3176570"/>
              <a:gd name="connsiteY25" fmla="*/ 2303460 h 2704299"/>
              <a:gd name="connsiteX26" fmla="*/ 2933873 w 3176570"/>
              <a:gd name="connsiteY26" fmla="*/ 2294514 h 2704299"/>
              <a:gd name="connsiteX27" fmla="*/ 2735906 w 3176570"/>
              <a:gd name="connsiteY27" fmla="*/ 2176772 h 2704299"/>
              <a:gd name="connsiteX28" fmla="*/ 2714263 w 3176570"/>
              <a:gd name="connsiteY28" fmla="*/ 2193799 h 2704299"/>
              <a:gd name="connsiteX29" fmla="*/ 2586710 w 3176570"/>
              <a:gd name="connsiteY29" fmla="*/ 2296534 h 2704299"/>
              <a:gd name="connsiteX30" fmla="*/ 2580361 w 3176570"/>
              <a:gd name="connsiteY30" fmla="*/ 2308943 h 2704299"/>
              <a:gd name="connsiteX31" fmla="*/ 2568240 w 3176570"/>
              <a:gd name="connsiteY31" fmla="*/ 2360599 h 2704299"/>
              <a:gd name="connsiteX32" fmla="*/ 2565066 w 3176570"/>
              <a:gd name="connsiteY32" fmla="*/ 2372431 h 2704299"/>
              <a:gd name="connsiteX33" fmla="*/ 2564489 w 3176570"/>
              <a:gd name="connsiteY33" fmla="*/ 2497387 h 2704299"/>
              <a:gd name="connsiteX34" fmla="*/ 2565066 w 3176570"/>
              <a:gd name="connsiteY34" fmla="*/ 2502004 h 2704299"/>
              <a:gd name="connsiteX35" fmla="*/ 2689733 w 3176570"/>
              <a:gd name="connsiteY35" fmla="*/ 2502004 h 2704299"/>
              <a:gd name="connsiteX36" fmla="*/ 2689733 w 3176570"/>
              <a:gd name="connsiteY36" fmla="*/ 2671690 h 2704299"/>
              <a:gd name="connsiteX37" fmla="*/ 2823058 w 3176570"/>
              <a:gd name="connsiteY37" fmla="*/ 2671690 h 2704299"/>
              <a:gd name="connsiteX38" fmla="*/ 2823058 w 3176570"/>
              <a:gd name="connsiteY38" fmla="*/ 2704300 h 2704299"/>
              <a:gd name="connsiteX39" fmla="*/ 220916 w 3176570"/>
              <a:gd name="connsiteY39" fmla="*/ 2704300 h 2704299"/>
              <a:gd name="connsiteX40" fmla="*/ 220916 w 3176570"/>
              <a:gd name="connsiteY40" fmla="*/ 2671979 h 2704299"/>
              <a:gd name="connsiteX41" fmla="*/ 375019 w 3176570"/>
              <a:gd name="connsiteY41" fmla="*/ 2671979 h 2704299"/>
              <a:gd name="connsiteX42" fmla="*/ 283827 w 3176570"/>
              <a:gd name="connsiteY42" fmla="*/ 1844903 h 2704299"/>
              <a:gd name="connsiteX43" fmla="*/ 275458 w 3176570"/>
              <a:gd name="connsiteY43" fmla="*/ 1846635 h 2704299"/>
              <a:gd name="connsiteX44" fmla="*/ 246023 w 3176570"/>
              <a:gd name="connsiteY44" fmla="*/ 1835669 h 2704299"/>
              <a:gd name="connsiteX45" fmla="*/ 247466 w 3176570"/>
              <a:gd name="connsiteY45" fmla="*/ 1803925 h 2704299"/>
              <a:gd name="connsiteX46" fmla="*/ 254392 w 3176570"/>
              <a:gd name="connsiteY46" fmla="*/ 1790073 h 2704299"/>
              <a:gd name="connsiteX47" fmla="*/ 265647 w 3176570"/>
              <a:gd name="connsiteY47" fmla="*/ 1749383 h 2704299"/>
              <a:gd name="connsiteX48" fmla="*/ 267089 w 3176570"/>
              <a:gd name="connsiteY48" fmla="*/ 1693686 h 2704299"/>
              <a:gd name="connsiteX49" fmla="*/ 237366 w 3176570"/>
              <a:gd name="connsiteY49" fmla="*/ 1426748 h 2704299"/>
              <a:gd name="connsiteX50" fmla="*/ 222936 w 3176570"/>
              <a:gd name="connsiteY50" fmla="*/ 1296886 h 2704299"/>
              <a:gd name="connsiteX51" fmla="*/ 211393 w 3176570"/>
              <a:gd name="connsiteY51" fmla="*/ 1272934 h 2704299"/>
              <a:gd name="connsiteX52" fmla="*/ 23238 w 3176570"/>
              <a:gd name="connsiteY52" fmla="*/ 933273 h 2704299"/>
              <a:gd name="connsiteX53" fmla="*/ 293350 w 3176570"/>
              <a:gd name="connsiteY53" fmla="*/ 143425 h 2704299"/>
              <a:gd name="connsiteX54" fmla="*/ 564617 w 3176570"/>
              <a:gd name="connsiteY54" fmla="*/ 6349 h 2704299"/>
              <a:gd name="connsiteX55" fmla="*/ 588570 w 3176570"/>
              <a:gd name="connsiteY55" fmla="*/ 289 h 2704299"/>
              <a:gd name="connsiteX56" fmla="*/ 590301 w 3176570"/>
              <a:gd name="connsiteY56" fmla="*/ 0 h 2704299"/>
              <a:gd name="connsiteX57" fmla="*/ 2657124 w 3176570"/>
              <a:gd name="connsiteY57" fmla="*/ 2074037 h 2704299"/>
              <a:gd name="connsiteX58" fmla="*/ 2626823 w 3176570"/>
              <a:gd name="connsiteY58" fmla="*/ 1674063 h 2704299"/>
              <a:gd name="connsiteX59" fmla="*/ 2666935 w 3176570"/>
              <a:gd name="connsiteY59" fmla="*/ 1704941 h 2704299"/>
              <a:gd name="connsiteX60" fmla="*/ 2927813 w 3176570"/>
              <a:gd name="connsiteY60" fmla="*/ 1840863 h 2704299"/>
              <a:gd name="connsiteX61" fmla="*/ 2951477 w 3176570"/>
              <a:gd name="connsiteY61" fmla="*/ 1838554 h 2704299"/>
              <a:gd name="connsiteX62" fmla="*/ 2952054 w 3176570"/>
              <a:gd name="connsiteY62" fmla="*/ 1837977 h 2704299"/>
              <a:gd name="connsiteX63" fmla="*/ 2973120 w 3176570"/>
              <a:gd name="connsiteY63" fmla="*/ 1800173 h 2704299"/>
              <a:gd name="connsiteX64" fmla="*/ 2991878 w 3176570"/>
              <a:gd name="connsiteY64" fmla="*/ 1603360 h 2704299"/>
              <a:gd name="connsiteX65" fmla="*/ 3004576 w 3176570"/>
              <a:gd name="connsiteY65" fmla="*/ 1470035 h 2704299"/>
              <a:gd name="connsiteX66" fmla="*/ 2997073 w 3176570"/>
              <a:gd name="connsiteY66" fmla="*/ 1453586 h 2704299"/>
              <a:gd name="connsiteX67" fmla="*/ 2842393 w 3176570"/>
              <a:gd name="connsiteY67" fmla="*/ 1367012 h 2704299"/>
              <a:gd name="connsiteX68" fmla="*/ 2541114 w 3176570"/>
              <a:gd name="connsiteY68" fmla="*/ 1258216 h 2704299"/>
              <a:gd name="connsiteX69" fmla="*/ 1912005 w 3176570"/>
              <a:gd name="connsiteY69" fmla="*/ 1094302 h 2704299"/>
              <a:gd name="connsiteX70" fmla="*/ 1464704 w 3176570"/>
              <a:gd name="connsiteY70" fmla="*/ 990124 h 2704299"/>
              <a:gd name="connsiteX71" fmla="*/ 1387075 w 3176570"/>
              <a:gd name="connsiteY71" fmla="*/ 970789 h 2704299"/>
              <a:gd name="connsiteX72" fmla="*/ 1387075 w 3176570"/>
              <a:gd name="connsiteY72" fmla="*/ 1060827 h 2704299"/>
              <a:gd name="connsiteX73" fmla="*/ 1458355 w 3176570"/>
              <a:gd name="connsiteY73" fmla="*/ 1060827 h 2704299"/>
              <a:gd name="connsiteX74" fmla="*/ 1458355 w 3176570"/>
              <a:gd name="connsiteY74" fmla="*/ 1149998 h 2704299"/>
              <a:gd name="connsiteX75" fmla="*/ 1545795 w 3176570"/>
              <a:gd name="connsiteY75" fmla="*/ 1149998 h 2704299"/>
              <a:gd name="connsiteX76" fmla="*/ 1545795 w 3176570"/>
              <a:gd name="connsiteY76" fmla="*/ 1349985 h 2704299"/>
              <a:gd name="connsiteX77" fmla="*/ 1488079 w 3176570"/>
              <a:gd name="connsiteY77" fmla="*/ 1349985 h 2704299"/>
              <a:gd name="connsiteX78" fmla="*/ 1740588 w 3176570"/>
              <a:gd name="connsiteY78" fmla="*/ 2671979 h 2704299"/>
              <a:gd name="connsiteX79" fmla="*/ 2395668 w 3176570"/>
              <a:gd name="connsiteY79" fmla="*/ 2671979 h 2704299"/>
              <a:gd name="connsiteX80" fmla="*/ 2395668 w 3176570"/>
              <a:gd name="connsiteY80" fmla="*/ 2450636 h 2704299"/>
              <a:gd name="connsiteX81" fmla="*/ 2253975 w 3176570"/>
              <a:gd name="connsiteY81" fmla="*/ 2564337 h 2704299"/>
              <a:gd name="connsiteX82" fmla="*/ 2173749 w 3176570"/>
              <a:gd name="connsiteY82" fmla="*/ 2463623 h 2704299"/>
              <a:gd name="connsiteX83" fmla="*/ 2195970 w 3176570"/>
              <a:gd name="connsiteY83" fmla="*/ 2444865 h 2704299"/>
              <a:gd name="connsiteX84" fmla="*/ 2350073 w 3176570"/>
              <a:gd name="connsiteY84" fmla="*/ 2322218 h 2704299"/>
              <a:gd name="connsiteX85" fmla="*/ 2361327 w 3176570"/>
              <a:gd name="connsiteY85" fmla="*/ 2300574 h 2704299"/>
              <a:gd name="connsiteX86" fmla="*/ 2383548 w 3176570"/>
              <a:gd name="connsiteY86" fmla="*/ 2241992 h 2704299"/>
              <a:gd name="connsiteX87" fmla="*/ 2491766 w 3176570"/>
              <a:gd name="connsiteY87" fmla="*/ 2201302 h 2704299"/>
              <a:gd name="connsiteX88" fmla="*/ 2502732 w 3176570"/>
              <a:gd name="connsiteY88" fmla="*/ 2198127 h 2704299"/>
              <a:gd name="connsiteX89" fmla="*/ 2657124 w 3176570"/>
              <a:gd name="connsiteY89" fmla="*/ 2074037 h 2704299"/>
              <a:gd name="connsiteX90" fmla="*/ 381368 w 3176570"/>
              <a:gd name="connsiteY90" fmla="*/ 2671979 h 2704299"/>
              <a:gd name="connsiteX91" fmla="*/ 392911 w 3176570"/>
              <a:gd name="connsiteY91" fmla="*/ 2671979 h 2704299"/>
              <a:gd name="connsiteX92" fmla="*/ 909184 w 3176570"/>
              <a:gd name="connsiteY92" fmla="*/ 2671690 h 2704299"/>
              <a:gd name="connsiteX93" fmla="*/ 936888 w 3176570"/>
              <a:gd name="connsiteY93" fmla="*/ 2669670 h 2704299"/>
              <a:gd name="connsiteX94" fmla="*/ 944391 w 3176570"/>
              <a:gd name="connsiteY94" fmla="*/ 2641678 h 2704299"/>
              <a:gd name="connsiteX95" fmla="*/ 985081 w 3176570"/>
              <a:gd name="connsiteY95" fmla="*/ 2405618 h 2704299"/>
              <a:gd name="connsiteX96" fmla="*/ 1047126 w 3176570"/>
              <a:gd name="connsiteY96" fmla="*/ 2054125 h 2704299"/>
              <a:gd name="connsiteX97" fmla="*/ 1109171 w 3176570"/>
              <a:gd name="connsiteY97" fmla="*/ 1700035 h 2704299"/>
              <a:gd name="connsiteX98" fmla="*/ 1165733 w 3176570"/>
              <a:gd name="connsiteY98" fmla="*/ 1379421 h 2704299"/>
              <a:gd name="connsiteX99" fmla="*/ 1170350 w 3176570"/>
              <a:gd name="connsiteY99" fmla="*/ 1348543 h 2704299"/>
              <a:gd name="connsiteX100" fmla="*/ 1151593 w 3176570"/>
              <a:gd name="connsiteY100" fmla="*/ 1348543 h 2704299"/>
              <a:gd name="connsiteX101" fmla="*/ 1121003 w 3176570"/>
              <a:gd name="connsiteY101" fmla="*/ 1348831 h 2704299"/>
              <a:gd name="connsiteX102" fmla="*/ 1110902 w 3176570"/>
              <a:gd name="connsiteY102" fmla="*/ 1338154 h 2704299"/>
              <a:gd name="connsiteX103" fmla="*/ 1111191 w 3176570"/>
              <a:gd name="connsiteY103" fmla="*/ 1157790 h 2704299"/>
              <a:gd name="connsiteX104" fmla="*/ 1111191 w 3176570"/>
              <a:gd name="connsiteY104" fmla="*/ 1148555 h 2704299"/>
              <a:gd name="connsiteX105" fmla="*/ 1200651 w 3176570"/>
              <a:gd name="connsiteY105" fmla="*/ 1148555 h 2704299"/>
              <a:gd name="connsiteX106" fmla="*/ 1200651 w 3176570"/>
              <a:gd name="connsiteY106" fmla="*/ 1059095 h 2704299"/>
              <a:gd name="connsiteX107" fmla="*/ 1266737 w 3176570"/>
              <a:gd name="connsiteY107" fmla="*/ 1059095 h 2704299"/>
              <a:gd name="connsiteX108" fmla="*/ 1266737 w 3176570"/>
              <a:gd name="connsiteY108" fmla="*/ 1049860 h 2704299"/>
              <a:gd name="connsiteX109" fmla="*/ 1266448 w 3176570"/>
              <a:gd name="connsiteY109" fmla="*/ 946548 h 2704299"/>
              <a:gd name="connsiteX110" fmla="*/ 1257213 w 3176570"/>
              <a:gd name="connsiteY110" fmla="*/ 934428 h 2704299"/>
              <a:gd name="connsiteX111" fmla="*/ 980175 w 3176570"/>
              <a:gd name="connsiteY111" fmla="*/ 861128 h 2704299"/>
              <a:gd name="connsiteX112" fmla="*/ 529122 w 3176570"/>
              <a:gd name="connsiteY112" fmla="*/ 741367 h 2704299"/>
              <a:gd name="connsiteX113" fmla="*/ 517867 w 3176570"/>
              <a:gd name="connsiteY113" fmla="*/ 744830 h 2704299"/>
              <a:gd name="connsiteX114" fmla="*/ 261895 w 3176570"/>
              <a:gd name="connsiteY114" fmla="*/ 1184917 h 2704299"/>
              <a:gd name="connsiteX115" fmla="*/ 248909 w 3176570"/>
              <a:gd name="connsiteY115" fmla="*/ 1214352 h 2704299"/>
              <a:gd name="connsiteX116" fmla="*/ 234191 w 3176570"/>
              <a:gd name="connsiteY116" fmla="*/ 1265142 h 2704299"/>
              <a:gd name="connsiteX117" fmla="*/ 230728 w 3176570"/>
              <a:gd name="connsiteY117" fmla="*/ 1301792 h 2704299"/>
              <a:gd name="connsiteX118" fmla="*/ 252083 w 3176570"/>
              <a:gd name="connsiteY118" fmla="*/ 1499182 h 2704299"/>
              <a:gd name="connsiteX119" fmla="*/ 278056 w 3176570"/>
              <a:gd name="connsiteY119" fmla="*/ 1734088 h 2704299"/>
              <a:gd name="connsiteX120" fmla="*/ 294505 w 3176570"/>
              <a:gd name="connsiteY120" fmla="*/ 1814025 h 2704299"/>
              <a:gd name="connsiteX121" fmla="*/ 294216 w 3176570"/>
              <a:gd name="connsiteY121" fmla="*/ 1829897 h 2704299"/>
              <a:gd name="connsiteX122" fmla="*/ 291619 w 3176570"/>
              <a:gd name="connsiteY122" fmla="*/ 1856446 h 2704299"/>
              <a:gd name="connsiteX123" fmla="*/ 307491 w 3176570"/>
              <a:gd name="connsiteY123" fmla="*/ 1998717 h 2704299"/>
              <a:gd name="connsiteX124" fmla="*/ 341255 w 3176570"/>
              <a:gd name="connsiteY124" fmla="*/ 2306057 h 2704299"/>
              <a:gd name="connsiteX125" fmla="*/ 375885 w 3176570"/>
              <a:gd name="connsiteY125" fmla="*/ 2624074 h 2704299"/>
              <a:gd name="connsiteX126" fmla="*/ 381368 w 3176570"/>
              <a:gd name="connsiteY126" fmla="*/ 2671979 h 2704299"/>
              <a:gd name="connsiteX127" fmla="*/ 1695858 w 3176570"/>
              <a:gd name="connsiteY127" fmla="*/ 2671401 h 2704299"/>
              <a:gd name="connsiteX128" fmla="*/ 1622269 w 3176570"/>
              <a:gd name="connsiteY128" fmla="*/ 2290185 h 2704299"/>
              <a:gd name="connsiteX129" fmla="*/ 1052320 w 3176570"/>
              <a:gd name="connsiteY129" fmla="*/ 2669381 h 2704299"/>
              <a:gd name="connsiteX130" fmla="*/ 1053475 w 3176570"/>
              <a:gd name="connsiteY130" fmla="*/ 2671401 h 2704299"/>
              <a:gd name="connsiteX131" fmla="*/ 1695858 w 3176570"/>
              <a:gd name="connsiteY131" fmla="*/ 2671401 h 2704299"/>
              <a:gd name="connsiteX132" fmla="*/ 1567727 w 3176570"/>
              <a:gd name="connsiteY132" fmla="*/ 2237374 h 2704299"/>
              <a:gd name="connsiteX133" fmla="*/ 1568593 w 3176570"/>
              <a:gd name="connsiteY133" fmla="*/ 2235354 h 2704299"/>
              <a:gd name="connsiteX134" fmla="*/ 1126197 w 3176570"/>
              <a:gd name="connsiteY134" fmla="*/ 1854138 h 2704299"/>
              <a:gd name="connsiteX135" fmla="*/ 1059824 w 3176570"/>
              <a:gd name="connsiteY135" fmla="*/ 2237374 h 2704299"/>
              <a:gd name="connsiteX136" fmla="*/ 1567727 w 3176570"/>
              <a:gd name="connsiteY136" fmla="*/ 2237374 h 2704299"/>
              <a:gd name="connsiteX137" fmla="*/ 985369 w 3176570"/>
              <a:gd name="connsiteY137" fmla="*/ 2659281 h 2704299"/>
              <a:gd name="connsiteX138" fmla="*/ 987101 w 3176570"/>
              <a:gd name="connsiteY138" fmla="*/ 2660724 h 2704299"/>
              <a:gd name="connsiteX139" fmla="*/ 1552721 w 3176570"/>
              <a:gd name="connsiteY139" fmla="*/ 2284702 h 2704299"/>
              <a:gd name="connsiteX140" fmla="*/ 1551567 w 3176570"/>
              <a:gd name="connsiteY140" fmla="*/ 2282393 h 2704299"/>
              <a:gd name="connsiteX141" fmla="*/ 1548681 w 3176570"/>
              <a:gd name="connsiteY141" fmla="*/ 2282105 h 2704299"/>
              <a:gd name="connsiteX142" fmla="*/ 1057515 w 3176570"/>
              <a:gd name="connsiteY142" fmla="*/ 2282105 h 2704299"/>
              <a:gd name="connsiteX143" fmla="*/ 1049723 w 3176570"/>
              <a:gd name="connsiteY143" fmla="*/ 2289031 h 2704299"/>
              <a:gd name="connsiteX144" fmla="*/ 997201 w 3176570"/>
              <a:gd name="connsiteY144" fmla="*/ 2589444 h 2704299"/>
              <a:gd name="connsiteX145" fmla="*/ 985369 w 3176570"/>
              <a:gd name="connsiteY145" fmla="*/ 2659281 h 2704299"/>
              <a:gd name="connsiteX146" fmla="*/ 1183914 w 3176570"/>
              <a:gd name="connsiteY146" fmla="*/ 1843460 h 2704299"/>
              <a:gd name="connsiteX147" fmla="*/ 1183048 w 3176570"/>
              <a:gd name="connsiteY147" fmla="*/ 1845192 h 2704299"/>
              <a:gd name="connsiteX148" fmla="*/ 1606397 w 3176570"/>
              <a:gd name="connsiteY148" fmla="*/ 2209671 h 2704299"/>
              <a:gd name="connsiteX149" fmla="*/ 1605820 w 3176570"/>
              <a:gd name="connsiteY149" fmla="*/ 2202167 h 2704299"/>
              <a:gd name="connsiteX150" fmla="*/ 1539158 w 3176570"/>
              <a:gd name="connsiteY150" fmla="*/ 1851541 h 2704299"/>
              <a:gd name="connsiteX151" fmla="*/ 1528769 w 3176570"/>
              <a:gd name="connsiteY151" fmla="*/ 1842595 h 2704299"/>
              <a:gd name="connsiteX152" fmla="*/ 1192283 w 3176570"/>
              <a:gd name="connsiteY152" fmla="*/ 1842595 h 2704299"/>
              <a:gd name="connsiteX153" fmla="*/ 1183914 w 3176570"/>
              <a:gd name="connsiteY153" fmla="*/ 1843460 h 2704299"/>
              <a:gd name="connsiteX154" fmla="*/ 1457778 w 3176570"/>
              <a:gd name="connsiteY154" fmla="*/ 1424728 h 2704299"/>
              <a:gd name="connsiteX155" fmla="*/ 1454315 w 3176570"/>
              <a:gd name="connsiteY155" fmla="*/ 1424151 h 2704299"/>
              <a:gd name="connsiteX156" fmla="*/ 1187088 w 3176570"/>
              <a:gd name="connsiteY156" fmla="*/ 1798442 h 2704299"/>
              <a:gd name="connsiteX157" fmla="*/ 1528480 w 3176570"/>
              <a:gd name="connsiteY157" fmla="*/ 1798442 h 2704299"/>
              <a:gd name="connsiteX158" fmla="*/ 1457778 w 3176570"/>
              <a:gd name="connsiteY158" fmla="*/ 1424728 h 2704299"/>
              <a:gd name="connsiteX159" fmla="*/ 1137741 w 3176570"/>
              <a:gd name="connsiteY159" fmla="*/ 1789207 h 2704299"/>
              <a:gd name="connsiteX160" fmla="*/ 1139184 w 3176570"/>
              <a:gd name="connsiteY160" fmla="*/ 1789784 h 2704299"/>
              <a:gd name="connsiteX161" fmla="*/ 1144378 w 3176570"/>
              <a:gd name="connsiteY161" fmla="*/ 1782858 h 2704299"/>
              <a:gd name="connsiteX162" fmla="*/ 1438443 w 3176570"/>
              <a:gd name="connsiteY162" fmla="*/ 1371052 h 2704299"/>
              <a:gd name="connsiteX163" fmla="*/ 1443349 w 3176570"/>
              <a:gd name="connsiteY163" fmla="*/ 1355757 h 2704299"/>
              <a:gd name="connsiteX164" fmla="*/ 1436134 w 3176570"/>
              <a:gd name="connsiteY164" fmla="*/ 1348543 h 2704299"/>
              <a:gd name="connsiteX165" fmla="*/ 1222872 w 3176570"/>
              <a:gd name="connsiteY165" fmla="*/ 1348254 h 2704299"/>
              <a:gd name="connsiteX166" fmla="*/ 1213926 w 3176570"/>
              <a:gd name="connsiteY166" fmla="*/ 1355757 h 2704299"/>
              <a:gd name="connsiteX167" fmla="*/ 1205557 w 3176570"/>
              <a:gd name="connsiteY167" fmla="*/ 1397890 h 2704299"/>
              <a:gd name="connsiteX168" fmla="*/ 1148130 w 3176570"/>
              <a:gd name="connsiteY168" fmla="*/ 1724276 h 2704299"/>
              <a:gd name="connsiteX169" fmla="*/ 1137741 w 3176570"/>
              <a:gd name="connsiteY169" fmla="*/ 1789207 h 2704299"/>
              <a:gd name="connsiteX170" fmla="*/ 2918579 w 3176570"/>
              <a:gd name="connsiteY170" fmla="*/ 1982268 h 2704299"/>
              <a:gd name="connsiteX171" fmla="*/ 2951188 w 3176570"/>
              <a:gd name="connsiteY171" fmla="*/ 1947927 h 2704299"/>
              <a:gd name="connsiteX172" fmla="*/ 2916558 w 3176570"/>
              <a:gd name="connsiteY172" fmla="*/ 1916471 h 2704299"/>
              <a:gd name="connsiteX173" fmla="*/ 2883660 w 3176570"/>
              <a:gd name="connsiteY173" fmla="*/ 1950524 h 2704299"/>
              <a:gd name="connsiteX174" fmla="*/ 2918579 w 3176570"/>
              <a:gd name="connsiteY174" fmla="*/ 1982268 h 2704299"/>
              <a:gd name="connsiteX175" fmla="*/ 2465505 w 3176570"/>
              <a:gd name="connsiteY175" fmla="*/ 2346458 h 2704299"/>
              <a:gd name="connsiteX176" fmla="*/ 2499269 w 3176570"/>
              <a:gd name="connsiteY176" fmla="*/ 2314426 h 2704299"/>
              <a:gd name="connsiteX177" fmla="*/ 2465505 w 3176570"/>
              <a:gd name="connsiteY177" fmla="*/ 2281527 h 2704299"/>
              <a:gd name="connsiteX178" fmla="*/ 2432318 w 3176570"/>
              <a:gd name="connsiteY178" fmla="*/ 2312983 h 2704299"/>
              <a:gd name="connsiteX179" fmla="*/ 2465505 w 3176570"/>
              <a:gd name="connsiteY179" fmla="*/ 2346458 h 270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176570" h="2704299">
                <a:moveTo>
                  <a:pt x="590301" y="0"/>
                </a:moveTo>
                <a:cubicBezTo>
                  <a:pt x="587127" y="11255"/>
                  <a:pt x="584529" y="23087"/>
                  <a:pt x="580778" y="34053"/>
                </a:cubicBezTo>
                <a:cubicBezTo>
                  <a:pt x="574718" y="52522"/>
                  <a:pt x="571832" y="71280"/>
                  <a:pt x="571832" y="90903"/>
                </a:cubicBezTo>
                <a:cubicBezTo>
                  <a:pt x="570389" y="239523"/>
                  <a:pt x="568657" y="388142"/>
                  <a:pt x="566926" y="536762"/>
                </a:cubicBezTo>
                <a:cubicBezTo>
                  <a:pt x="566637" y="552634"/>
                  <a:pt x="566637" y="568795"/>
                  <a:pt x="565772" y="584667"/>
                </a:cubicBezTo>
                <a:cubicBezTo>
                  <a:pt x="565194" y="593901"/>
                  <a:pt x="568657" y="598230"/>
                  <a:pt x="577892" y="600539"/>
                </a:cubicBezTo>
                <a:cubicBezTo>
                  <a:pt x="649460" y="619585"/>
                  <a:pt x="721029" y="639209"/>
                  <a:pt x="792597" y="658255"/>
                </a:cubicBezTo>
                <a:cubicBezTo>
                  <a:pt x="1158807" y="755796"/>
                  <a:pt x="1525306" y="853048"/>
                  <a:pt x="1891516" y="950300"/>
                </a:cubicBezTo>
                <a:cubicBezTo>
                  <a:pt x="2272155" y="1051592"/>
                  <a:pt x="2652795" y="1152884"/>
                  <a:pt x="3033434" y="1254176"/>
                </a:cubicBezTo>
                <a:cubicBezTo>
                  <a:pt x="3062581" y="1261968"/>
                  <a:pt x="3091728" y="1270048"/>
                  <a:pt x="3121740" y="1278417"/>
                </a:cubicBezTo>
                <a:cubicBezTo>
                  <a:pt x="3121163" y="1284477"/>
                  <a:pt x="3120586" y="1291403"/>
                  <a:pt x="3119720" y="1298041"/>
                </a:cubicBezTo>
                <a:cubicBezTo>
                  <a:pt x="3117123" y="1320262"/>
                  <a:pt x="3117700" y="1342482"/>
                  <a:pt x="3122606" y="1364703"/>
                </a:cubicBezTo>
                <a:cubicBezTo>
                  <a:pt x="3128378" y="1392407"/>
                  <a:pt x="3123183" y="1417802"/>
                  <a:pt x="3105002" y="1440023"/>
                </a:cubicBezTo>
                <a:cubicBezTo>
                  <a:pt x="3093171" y="1454452"/>
                  <a:pt x="3077587" y="1463110"/>
                  <a:pt x="3059406" y="1465707"/>
                </a:cubicBezTo>
                <a:cubicBezTo>
                  <a:pt x="3051615" y="1466861"/>
                  <a:pt x="3048441" y="1470324"/>
                  <a:pt x="3047863" y="1478404"/>
                </a:cubicBezTo>
                <a:cubicBezTo>
                  <a:pt x="3038917" y="1578542"/>
                  <a:pt x="3029394" y="1678680"/>
                  <a:pt x="3019871" y="1778818"/>
                </a:cubicBezTo>
                <a:cubicBezTo>
                  <a:pt x="3019871" y="1779684"/>
                  <a:pt x="3019871" y="1780261"/>
                  <a:pt x="3020159" y="1783147"/>
                </a:cubicBezTo>
                <a:cubicBezTo>
                  <a:pt x="3045555" y="1762657"/>
                  <a:pt x="3070084" y="1743034"/>
                  <a:pt x="3096057" y="1722545"/>
                </a:cubicBezTo>
                <a:cubicBezTo>
                  <a:pt x="3123183" y="1756309"/>
                  <a:pt x="3149733" y="1789495"/>
                  <a:pt x="3176571" y="1823260"/>
                </a:cubicBezTo>
                <a:cubicBezTo>
                  <a:pt x="3173108" y="1826145"/>
                  <a:pt x="3171088" y="1827877"/>
                  <a:pt x="3168779" y="1829897"/>
                </a:cubicBezTo>
                <a:cubicBezTo>
                  <a:pt x="3129532" y="1861352"/>
                  <a:pt x="3090573" y="1892808"/>
                  <a:pt x="3051037" y="1923686"/>
                </a:cubicBezTo>
                <a:cubicBezTo>
                  <a:pt x="3044689" y="1928592"/>
                  <a:pt x="3042957" y="1933209"/>
                  <a:pt x="3045266" y="1941001"/>
                </a:cubicBezTo>
                <a:cubicBezTo>
                  <a:pt x="3074413" y="2040850"/>
                  <a:pt x="3103271" y="2140988"/>
                  <a:pt x="3132418" y="2240837"/>
                </a:cubicBezTo>
                <a:cubicBezTo>
                  <a:pt x="3134438" y="2248340"/>
                  <a:pt x="3136746" y="2255555"/>
                  <a:pt x="3138766" y="2263058"/>
                </a:cubicBezTo>
                <a:cubicBezTo>
                  <a:pt x="3142230" y="2275756"/>
                  <a:pt x="3146847" y="2287588"/>
                  <a:pt x="3157524" y="2296245"/>
                </a:cubicBezTo>
                <a:cubicBezTo>
                  <a:pt x="3159833" y="2297977"/>
                  <a:pt x="3160987" y="2301151"/>
                  <a:pt x="3162719" y="2303460"/>
                </a:cubicBezTo>
                <a:cubicBezTo>
                  <a:pt x="3138189" y="2320775"/>
                  <a:pt x="3002844" y="2315291"/>
                  <a:pt x="2933873" y="2294514"/>
                </a:cubicBezTo>
                <a:cubicBezTo>
                  <a:pt x="2858265" y="2271716"/>
                  <a:pt x="2792757" y="2231603"/>
                  <a:pt x="2735906" y="2176772"/>
                </a:cubicBezTo>
                <a:cubicBezTo>
                  <a:pt x="2728115" y="2182833"/>
                  <a:pt x="2721189" y="2188027"/>
                  <a:pt x="2714263" y="2193799"/>
                </a:cubicBezTo>
                <a:cubicBezTo>
                  <a:pt x="2671841" y="2228140"/>
                  <a:pt x="2629420" y="2262481"/>
                  <a:pt x="2586710" y="2296534"/>
                </a:cubicBezTo>
                <a:cubicBezTo>
                  <a:pt x="2582381" y="2299997"/>
                  <a:pt x="2580361" y="2303460"/>
                  <a:pt x="2580361" y="2308943"/>
                </a:cubicBezTo>
                <a:cubicBezTo>
                  <a:pt x="2580649" y="2327123"/>
                  <a:pt x="2576609" y="2344438"/>
                  <a:pt x="2568240" y="2360599"/>
                </a:cubicBezTo>
                <a:cubicBezTo>
                  <a:pt x="2566509" y="2364062"/>
                  <a:pt x="2565066" y="2368391"/>
                  <a:pt x="2565066" y="2372431"/>
                </a:cubicBezTo>
                <a:cubicBezTo>
                  <a:pt x="2564777" y="2413986"/>
                  <a:pt x="2564777" y="2455831"/>
                  <a:pt x="2564489" y="2497387"/>
                </a:cubicBezTo>
                <a:cubicBezTo>
                  <a:pt x="2564489" y="2498541"/>
                  <a:pt x="2564777" y="2499407"/>
                  <a:pt x="2565066" y="2502004"/>
                </a:cubicBezTo>
                <a:cubicBezTo>
                  <a:pt x="2606333" y="2502004"/>
                  <a:pt x="2647312" y="2502004"/>
                  <a:pt x="2689733" y="2502004"/>
                </a:cubicBezTo>
                <a:cubicBezTo>
                  <a:pt x="2689733" y="2559143"/>
                  <a:pt x="2689733" y="2614839"/>
                  <a:pt x="2689733" y="2671690"/>
                </a:cubicBezTo>
                <a:cubicBezTo>
                  <a:pt x="2734752" y="2671690"/>
                  <a:pt x="2778616" y="2671690"/>
                  <a:pt x="2823058" y="2671690"/>
                </a:cubicBezTo>
                <a:cubicBezTo>
                  <a:pt x="2823058" y="2682945"/>
                  <a:pt x="2823058" y="2693334"/>
                  <a:pt x="2823058" y="2704300"/>
                </a:cubicBezTo>
                <a:cubicBezTo>
                  <a:pt x="1955870" y="2704300"/>
                  <a:pt x="1088682" y="2704300"/>
                  <a:pt x="220916" y="2704300"/>
                </a:cubicBezTo>
                <a:cubicBezTo>
                  <a:pt x="220916" y="2693622"/>
                  <a:pt x="220916" y="2683233"/>
                  <a:pt x="220916" y="2671979"/>
                </a:cubicBezTo>
                <a:cubicBezTo>
                  <a:pt x="272284" y="2671979"/>
                  <a:pt x="323363" y="2671979"/>
                  <a:pt x="375019" y="2671979"/>
                </a:cubicBezTo>
                <a:cubicBezTo>
                  <a:pt x="344718" y="2395806"/>
                  <a:pt x="314128" y="2120787"/>
                  <a:pt x="283827" y="1844903"/>
                </a:cubicBezTo>
                <a:cubicBezTo>
                  <a:pt x="280653" y="1845480"/>
                  <a:pt x="278056" y="1846058"/>
                  <a:pt x="275458" y="1846635"/>
                </a:cubicBezTo>
                <a:cubicBezTo>
                  <a:pt x="262184" y="1849521"/>
                  <a:pt x="253238" y="1846346"/>
                  <a:pt x="246023" y="1835669"/>
                </a:cubicBezTo>
                <a:cubicBezTo>
                  <a:pt x="239386" y="1825857"/>
                  <a:pt x="240251" y="1814602"/>
                  <a:pt x="247466" y="1803925"/>
                </a:cubicBezTo>
                <a:cubicBezTo>
                  <a:pt x="250352" y="1799596"/>
                  <a:pt x="252949" y="1794979"/>
                  <a:pt x="254392" y="1790073"/>
                </a:cubicBezTo>
                <a:cubicBezTo>
                  <a:pt x="258432" y="1776509"/>
                  <a:pt x="261606" y="1762946"/>
                  <a:pt x="265647" y="1749383"/>
                </a:cubicBezTo>
                <a:cubicBezTo>
                  <a:pt x="271130" y="1730913"/>
                  <a:pt x="269110" y="1712156"/>
                  <a:pt x="267089" y="1693686"/>
                </a:cubicBezTo>
                <a:cubicBezTo>
                  <a:pt x="257278" y="1604803"/>
                  <a:pt x="247466" y="1515631"/>
                  <a:pt x="237366" y="1426748"/>
                </a:cubicBezTo>
                <a:cubicBezTo>
                  <a:pt x="232460" y="1383461"/>
                  <a:pt x="227842" y="1340174"/>
                  <a:pt x="222936" y="1296886"/>
                </a:cubicBezTo>
                <a:cubicBezTo>
                  <a:pt x="221782" y="1287652"/>
                  <a:pt x="218031" y="1279860"/>
                  <a:pt x="211393" y="1272934"/>
                </a:cubicBezTo>
                <a:cubicBezTo>
                  <a:pt x="120778" y="1175105"/>
                  <a:pt x="56136" y="1063135"/>
                  <a:pt x="23238" y="933273"/>
                </a:cubicBezTo>
                <a:cubicBezTo>
                  <a:pt x="-50350" y="643537"/>
                  <a:pt x="53828" y="329849"/>
                  <a:pt x="293350" y="143425"/>
                </a:cubicBezTo>
                <a:cubicBezTo>
                  <a:pt x="374730" y="79937"/>
                  <a:pt x="465634" y="35207"/>
                  <a:pt x="564617" y="6349"/>
                </a:cubicBezTo>
                <a:cubicBezTo>
                  <a:pt x="572409" y="4040"/>
                  <a:pt x="580489" y="2309"/>
                  <a:pt x="588570" y="289"/>
                </a:cubicBezTo>
                <a:cubicBezTo>
                  <a:pt x="589147" y="0"/>
                  <a:pt x="589724" y="0"/>
                  <a:pt x="590301" y="0"/>
                </a:cubicBezTo>
                <a:close/>
                <a:moveTo>
                  <a:pt x="2657124" y="2074037"/>
                </a:moveTo>
                <a:cubicBezTo>
                  <a:pt x="2587287" y="1945330"/>
                  <a:pt x="2577475" y="1812005"/>
                  <a:pt x="2626823" y="1674063"/>
                </a:cubicBezTo>
                <a:cubicBezTo>
                  <a:pt x="2637789" y="1688492"/>
                  <a:pt x="2651929" y="1697149"/>
                  <a:pt x="2666935" y="1704941"/>
                </a:cubicBezTo>
                <a:cubicBezTo>
                  <a:pt x="2754087" y="1749960"/>
                  <a:pt x="2841239" y="1794979"/>
                  <a:pt x="2927813" y="1840863"/>
                </a:cubicBezTo>
                <a:cubicBezTo>
                  <a:pt x="2937336" y="1846058"/>
                  <a:pt x="2944262" y="1846058"/>
                  <a:pt x="2951477" y="1838554"/>
                </a:cubicBezTo>
                <a:cubicBezTo>
                  <a:pt x="2951765" y="1838266"/>
                  <a:pt x="2951765" y="1838266"/>
                  <a:pt x="2952054" y="1837977"/>
                </a:cubicBezTo>
                <a:cubicBezTo>
                  <a:pt x="2966772" y="1829608"/>
                  <a:pt x="2971678" y="1816911"/>
                  <a:pt x="2973120" y="1800173"/>
                </a:cubicBezTo>
                <a:cubicBezTo>
                  <a:pt x="2978604" y="1734665"/>
                  <a:pt x="2985530" y="1669157"/>
                  <a:pt x="2991878" y="1603360"/>
                </a:cubicBezTo>
                <a:cubicBezTo>
                  <a:pt x="2996207" y="1558919"/>
                  <a:pt x="3000247" y="1514477"/>
                  <a:pt x="3004576" y="1470035"/>
                </a:cubicBezTo>
                <a:cubicBezTo>
                  <a:pt x="3005442" y="1462532"/>
                  <a:pt x="3003133" y="1457915"/>
                  <a:pt x="2997073" y="1453586"/>
                </a:cubicBezTo>
                <a:cubicBezTo>
                  <a:pt x="2949457" y="1417802"/>
                  <a:pt x="2896646" y="1390964"/>
                  <a:pt x="2842393" y="1367012"/>
                </a:cubicBezTo>
                <a:cubicBezTo>
                  <a:pt x="2744564" y="1323436"/>
                  <a:pt x="2643272" y="1289383"/>
                  <a:pt x="2541114" y="1258216"/>
                </a:cubicBezTo>
                <a:cubicBezTo>
                  <a:pt x="2333623" y="1194729"/>
                  <a:pt x="2122959" y="1143650"/>
                  <a:pt x="1912005" y="1094302"/>
                </a:cubicBezTo>
                <a:cubicBezTo>
                  <a:pt x="1762809" y="1059384"/>
                  <a:pt x="1613612" y="1024754"/>
                  <a:pt x="1464704" y="990124"/>
                </a:cubicBezTo>
                <a:cubicBezTo>
                  <a:pt x="1438731" y="984064"/>
                  <a:pt x="1413048" y="977138"/>
                  <a:pt x="1387075" y="970789"/>
                </a:cubicBezTo>
                <a:cubicBezTo>
                  <a:pt x="1387075" y="1000513"/>
                  <a:pt x="1387075" y="1029948"/>
                  <a:pt x="1387075" y="1060827"/>
                </a:cubicBezTo>
                <a:cubicBezTo>
                  <a:pt x="1411028" y="1060827"/>
                  <a:pt x="1434114" y="1060827"/>
                  <a:pt x="1458355" y="1060827"/>
                </a:cubicBezTo>
                <a:cubicBezTo>
                  <a:pt x="1458355" y="1091128"/>
                  <a:pt x="1458355" y="1119986"/>
                  <a:pt x="1458355" y="1149998"/>
                </a:cubicBezTo>
                <a:cubicBezTo>
                  <a:pt x="1488079" y="1149998"/>
                  <a:pt x="1516648" y="1149998"/>
                  <a:pt x="1545795" y="1149998"/>
                </a:cubicBezTo>
                <a:cubicBezTo>
                  <a:pt x="1545795" y="1217238"/>
                  <a:pt x="1545795" y="1283035"/>
                  <a:pt x="1545795" y="1349985"/>
                </a:cubicBezTo>
                <a:cubicBezTo>
                  <a:pt x="1526172" y="1349985"/>
                  <a:pt x="1507414" y="1349985"/>
                  <a:pt x="1488079" y="1349985"/>
                </a:cubicBezTo>
                <a:cubicBezTo>
                  <a:pt x="1572345" y="1791516"/>
                  <a:pt x="1656611" y="2231891"/>
                  <a:pt x="1740588" y="2671979"/>
                </a:cubicBezTo>
                <a:cubicBezTo>
                  <a:pt x="1959621" y="2671979"/>
                  <a:pt x="2177789" y="2671979"/>
                  <a:pt x="2395668" y="2671979"/>
                </a:cubicBezTo>
                <a:cubicBezTo>
                  <a:pt x="2395668" y="2598390"/>
                  <a:pt x="2395668" y="2525668"/>
                  <a:pt x="2395668" y="2450636"/>
                </a:cubicBezTo>
                <a:cubicBezTo>
                  <a:pt x="2347764" y="2489018"/>
                  <a:pt x="2301591" y="2526245"/>
                  <a:pt x="2253975" y="2564337"/>
                </a:cubicBezTo>
                <a:cubicBezTo>
                  <a:pt x="2227137" y="2530574"/>
                  <a:pt x="2200587" y="2497387"/>
                  <a:pt x="2173749" y="2463623"/>
                </a:cubicBezTo>
                <a:cubicBezTo>
                  <a:pt x="2181829" y="2456985"/>
                  <a:pt x="2188755" y="2450636"/>
                  <a:pt x="2195970" y="2444865"/>
                </a:cubicBezTo>
                <a:cubicBezTo>
                  <a:pt x="2247338" y="2403886"/>
                  <a:pt x="2298417" y="2362907"/>
                  <a:pt x="2350073" y="2322218"/>
                </a:cubicBezTo>
                <a:cubicBezTo>
                  <a:pt x="2357287" y="2316446"/>
                  <a:pt x="2361039" y="2309809"/>
                  <a:pt x="2361327" y="2300574"/>
                </a:cubicBezTo>
                <a:cubicBezTo>
                  <a:pt x="2362193" y="2278642"/>
                  <a:pt x="2369985" y="2259307"/>
                  <a:pt x="2383548" y="2241992"/>
                </a:cubicBezTo>
                <a:cubicBezTo>
                  <a:pt x="2411540" y="2206785"/>
                  <a:pt x="2448190" y="2195242"/>
                  <a:pt x="2491766" y="2201302"/>
                </a:cubicBezTo>
                <a:cubicBezTo>
                  <a:pt x="2495229" y="2201879"/>
                  <a:pt x="2500135" y="2200436"/>
                  <a:pt x="2502732" y="2198127"/>
                </a:cubicBezTo>
                <a:cubicBezTo>
                  <a:pt x="2553523" y="2156860"/>
                  <a:pt x="2604890" y="2115882"/>
                  <a:pt x="2657124" y="2074037"/>
                </a:cubicBezTo>
                <a:close/>
                <a:moveTo>
                  <a:pt x="381368" y="2671979"/>
                </a:moveTo>
                <a:cubicBezTo>
                  <a:pt x="385697" y="2671979"/>
                  <a:pt x="389448" y="2671979"/>
                  <a:pt x="392911" y="2671979"/>
                </a:cubicBezTo>
                <a:cubicBezTo>
                  <a:pt x="564906" y="2671979"/>
                  <a:pt x="736901" y="2671979"/>
                  <a:pt x="909184" y="2671690"/>
                </a:cubicBezTo>
                <a:cubicBezTo>
                  <a:pt x="918707" y="2671690"/>
                  <a:pt x="931405" y="2674576"/>
                  <a:pt x="936888" y="2669670"/>
                </a:cubicBezTo>
                <a:cubicBezTo>
                  <a:pt x="942948" y="2664187"/>
                  <a:pt x="942659" y="2651489"/>
                  <a:pt x="944391" y="2641678"/>
                </a:cubicBezTo>
                <a:cubicBezTo>
                  <a:pt x="957954" y="2562895"/>
                  <a:pt x="971229" y="2484112"/>
                  <a:pt x="985081" y="2405618"/>
                </a:cubicBezTo>
                <a:cubicBezTo>
                  <a:pt x="1005570" y="2288453"/>
                  <a:pt x="1026348" y="2171289"/>
                  <a:pt x="1047126" y="2054125"/>
                </a:cubicBezTo>
                <a:cubicBezTo>
                  <a:pt x="1067904" y="1936095"/>
                  <a:pt x="1088393" y="1818065"/>
                  <a:pt x="1109171" y="1700035"/>
                </a:cubicBezTo>
                <a:cubicBezTo>
                  <a:pt x="1127929" y="1593260"/>
                  <a:pt x="1146975" y="1486196"/>
                  <a:pt x="1165733" y="1379421"/>
                </a:cubicBezTo>
                <a:cubicBezTo>
                  <a:pt x="1167465" y="1369609"/>
                  <a:pt x="1168619" y="1359509"/>
                  <a:pt x="1170350" y="1348543"/>
                </a:cubicBezTo>
                <a:cubicBezTo>
                  <a:pt x="1162847" y="1348543"/>
                  <a:pt x="1157364" y="1348543"/>
                  <a:pt x="1151593" y="1348543"/>
                </a:cubicBezTo>
                <a:cubicBezTo>
                  <a:pt x="1141492" y="1348543"/>
                  <a:pt x="1131103" y="1348543"/>
                  <a:pt x="1121003" y="1348831"/>
                </a:cubicBezTo>
                <a:cubicBezTo>
                  <a:pt x="1113211" y="1349120"/>
                  <a:pt x="1110902" y="1346234"/>
                  <a:pt x="1110902" y="1338154"/>
                </a:cubicBezTo>
                <a:cubicBezTo>
                  <a:pt x="1111191" y="1278129"/>
                  <a:pt x="1111191" y="1217815"/>
                  <a:pt x="1111191" y="1157790"/>
                </a:cubicBezTo>
                <a:cubicBezTo>
                  <a:pt x="1111191" y="1155193"/>
                  <a:pt x="1111191" y="1152596"/>
                  <a:pt x="1111191" y="1148555"/>
                </a:cubicBezTo>
                <a:cubicBezTo>
                  <a:pt x="1141204" y="1148555"/>
                  <a:pt x="1170350" y="1148555"/>
                  <a:pt x="1200651" y="1148555"/>
                </a:cubicBezTo>
                <a:cubicBezTo>
                  <a:pt x="1200651" y="1118254"/>
                  <a:pt x="1200651" y="1089108"/>
                  <a:pt x="1200651" y="1059095"/>
                </a:cubicBezTo>
                <a:cubicBezTo>
                  <a:pt x="1223449" y="1059095"/>
                  <a:pt x="1244804" y="1059095"/>
                  <a:pt x="1266737" y="1059095"/>
                </a:cubicBezTo>
                <a:cubicBezTo>
                  <a:pt x="1266737" y="1055344"/>
                  <a:pt x="1266737" y="1052746"/>
                  <a:pt x="1266737" y="1049860"/>
                </a:cubicBezTo>
                <a:cubicBezTo>
                  <a:pt x="1266737" y="1015519"/>
                  <a:pt x="1266160" y="980889"/>
                  <a:pt x="1266448" y="946548"/>
                </a:cubicBezTo>
                <a:cubicBezTo>
                  <a:pt x="1266448" y="939334"/>
                  <a:pt x="1264428" y="936448"/>
                  <a:pt x="1257213" y="934428"/>
                </a:cubicBezTo>
                <a:cubicBezTo>
                  <a:pt x="1164867" y="910187"/>
                  <a:pt x="1072521" y="885657"/>
                  <a:pt x="980175" y="861128"/>
                </a:cubicBezTo>
                <a:cubicBezTo>
                  <a:pt x="829824" y="821304"/>
                  <a:pt x="679473" y="781191"/>
                  <a:pt x="529122" y="741367"/>
                </a:cubicBezTo>
                <a:cubicBezTo>
                  <a:pt x="524504" y="740212"/>
                  <a:pt x="521041" y="739058"/>
                  <a:pt x="517867" y="744830"/>
                </a:cubicBezTo>
                <a:cubicBezTo>
                  <a:pt x="432735" y="891718"/>
                  <a:pt x="347027" y="1038029"/>
                  <a:pt x="261895" y="1184917"/>
                </a:cubicBezTo>
                <a:cubicBezTo>
                  <a:pt x="256412" y="1194151"/>
                  <a:pt x="252372" y="1204252"/>
                  <a:pt x="248909" y="1214352"/>
                </a:cubicBezTo>
                <a:cubicBezTo>
                  <a:pt x="243426" y="1231090"/>
                  <a:pt x="237943" y="1247828"/>
                  <a:pt x="234191" y="1265142"/>
                </a:cubicBezTo>
                <a:cubicBezTo>
                  <a:pt x="231594" y="1276974"/>
                  <a:pt x="229574" y="1289672"/>
                  <a:pt x="230728" y="1301792"/>
                </a:cubicBezTo>
                <a:cubicBezTo>
                  <a:pt x="237366" y="1367589"/>
                  <a:pt x="244869" y="1433386"/>
                  <a:pt x="252083" y="1499182"/>
                </a:cubicBezTo>
                <a:cubicBezTo>
                  <a:pt x="260741" y="1577388"/>
                  <a:pt x="269398" y="1655882"/>
                  <a:pt x="278056" y="1734088"/>
                </a:cubicBezTo>
                <a:cubicBezTo>
                  <a:pt x="281230" y="1761214"/>
                  <a:pt x="282961" y="1788341"/>
                  <a:pt x="294505" y="1814025"/>
                </a:cubicBezTo>
                <a:cubicBezTo>
                  <a:pt x="296525" y="1818354"/>
                  <a:pt x="294793" y="1824702"/>
                  <a:pt x="294216" y="1829897"/>
                </a:cubicBezTo>
                <a:cubicBezTo>
                  <a:pt x="293350" y="1838843"/>
                  <a:pt x="290465" y="1847789"/>
                  <a:pt x="291619" y="1856446"/>
                </a:cubicBezTo>
                <a:cubicBezTo>
                  <a:pt x="296525" y="1903774"/>
                  <a:pt x="302296" y="1951101"/>
                  <a:pt x="307491" y="1998717"/>
                </a:cubicBezTo>
                <a:cubicBezTo>
                  <a:pt x="318746" y="2101164"/>
                  <a:pt x="330000" y="2203610"/>
                  <a:pt x="341255" y="2306057"/>
                </a:cubicBezTo>
                <a:cubicBezTo>
                  <a:pt x="352798" y="2411966"/>
                  <a:pt x="364341" y="2518164"/>
                  <a:pt x="375885" y="2624074"/>
                </a:cubicBezTo>
                <a:cubicBezTo>
                  <a:pt x="377039" y="2639657"/>
                  <a:pt x="379348" y="2655529"/>
                  <a:pt x="381368" y="2671979"/>
                </a:cubicBezTo>
                <a:close/>
                <a:moveTo>
                  <a:pt x="1695858" y="2671401"/>
                </a:moveTo>
                <a:cubicBezTo>
                  <a:pt x="1671328" y="2544137"/>
                  <a:pt x="1647087" y="2418315"/>
                  <a:pt x="1622269" y="2290185"/>
                </a:cubicBezTo>
                <a:cubicBezTo>
                  <a:pt x="1430651" y="2417738"/>
                  <a:pt x="1241630" y="2543560"/>
                  <a:pt x="1052320" y="2669381"/>
                </a:cubicBezTo>
                <a:cubicBezTo>
                  <a:pt x="1052609" y="2669959"/>
                  <a:pt x="1053186" y="2670824"/>
                  <a:pt x="1053475" y="2671401"/>
                </a:cubicBezTo>
                <a:cubicBezTo>
                  <a:pt x="1266737" y="2671401"/>
                  <a:pt x="1479999" y="2671401"/>
                  <a:pt x="1695858" y="2671401"/>
                </a:cubicBezTo>
                <a:close/>
                <a:moveTo>
                  <a:pt x="1567727" y="2237374"/>
                </a:moveTo>
                <a:cubicBezTo>
                  <a:pt x="1568016" y="2236797"/>
                  <a:pt x="1568305" y="2235931"/>
                  <a:pt x="1568593" y="2235354"/>
                </a:cubicBezTo>
                <a:cubicBezTo>
                  <a:pt x="1421705" y="2108667"/>
                  <a:pt x="1274817" y="1981979"/>
                  <a:pt x="1126197" y="1854138"/>
                </a:cubicBezTo>
                <a:cubicBezTo>
                  <a:pt x="1103688" y="1983422"/>
                  <a:pt x="1081756" y="2110398"/>
                  <a:pt x="1059824" y="2237374"/>
                </a:cubicBezTo>
                <a:cubicBezTo>
                  <a:pt x="1229798" y="2237374"/>
                  <a:pt x="1398907" y="2237374"/>
                  <a:pt x="1567727" y="2237374"/>
                </a:cubicBezTo>
                <a:close/>
                <a:moveTo>
                  <a:pt x="985369" y="2659281"/>
                </a:moveTo>
                <a:cubicBezTo>
                  <a:pt x="985947" y="2659858"/>
                  <a:pt x="986524" y="2660147"/>
                  <a:pt x="987101" y="2660724"/>
                </a:cubicBezTo>
                <a:cubicBezTo>
                  <a:pt x="1175545" y="2535479"/>
                  <a:pt x="1364277" y="2409946"/>
                  <a:pt x="1552721" y="2284702"/>
                </a:cubicBezTo>
                <a:cubicBezTo>
                  <a:pt x="1552433" y="2283836"/>
                  <a:pt x="1552144" y="2283259"/>
                  <a:pt x="1551567" y="2282393"/>
                </a:cubicBezTo>
                <a:cubicBezTo>
                  <a:pt x="1550701" y="2282393"/>
                  <a:pt x="1549547" y="2282105"/>
                  <a:pt x="1548681" y="2282105"/>
                </a:cubicBezTo>
                <a:cubicBezTo>
                  <a:pt x="1385055" y="2282105"/>
                  <a:pt x="1221141" y="2282393"/>
                  <a:pt x="1057515" y="2282105"/>
                </a:cubicBezTo>
                <a:cubicBezTo>
                  <a:pt x="1052320" y="2282105"/>
                  <a:pt x="1050589" y="2283836"/>
                  <a:pt x="1049723" y="2289031"/>
                </a:cubicBezTo>
                <a:cubicBezTo>
                  <a:pt x="1032408" y="2389169"/>
                  <a:pt x="1014805" y="2489306"/>
                  <a:pt x="997201" y="2589444"/>
                </a:cubicBezTo>
                <a:cubicBezTo>
                  <a:pt x="993450" y="2612531"/>
                  <a:pt x="989410" y="2635906"/>
                  <a:pt x="985369" y="2659281"/>
                </a:cubicBezTo>
                <a:close/>
                <a:moveTo>
                  <a:pt x="1183914" y="1843460"/>
                </a:moveTo>
                <a:cubicBezTo>
                  <a:pt x="1183625" y="1844037"/>
                  <a:pt x="1183337" y="1844615"/>
                  <a:pt x="1183048" y="1845192"/>
                </a:cubicBezTo>
                <a:cubicBezTo>
                  <a:pt x="1323587" y="1966107"/>
                  <a:pt x="1464127" y="2087312"/>
                  <a:pt x="1606397" y="2209671"/>
                </a:cubicBezTo>
                <a:cubicBezTo>
                  <a:pt x="1606109" y="2205342"/>
                  <a:pt x="1606109" y="2203899"/>
                  <a:pt x="1605820" y="2202167"/>
                </a:cubicBezTo>
                <a:cubicBezTo>
                  <a:pt x="1583599" y="2085292"/>
                  <a:pt x="1561090" y="1968416"/>
                  <a:pt x="1539158" y="1851541"/>
                </a:cubicBezTo>
                <a:cubicBezTo>
                  <a:pt x="1538004" y="1844615"/>
                  <a:pt x="1535695" y="1842595"/>
                  <a:pt x="1528769" y="1842595"/>
                </a:cubicBezTo>
                <a:cubicBezTo>
                  <a:pt x="1416511" y="1842883"/>
                  <a:pt x="1304541" y="1842595"/>
                  <a:pt x="1192283" y="1842595"/>
                </a:cubicBezTo>
                <a:cubicBezTo>
                  <a:pt x="1189108" y="1843172"/>
                  <a:pt x="1186511" y="1843172"/>
                  <a:pt x="1183914" y="1843460"/>
                </a:cubicBezTo>
                <a:close/>
                <a:moveTo>
                  <a:pt x="1457778" y="1424728"/>
                </a:moveTo>
                <a:cubicBezTo>
                  <a:pt x="1456623" y="1424440"/>
                  <a:pt x="1455469" y="1424440"/>
                  <a:pt x="1454315" y="1424151"/>
                </a:cubicBezTo>
                <a:cubicBezTo>
                  <a:pt x="1365432" y="1548530"/>
                  <a:pt x="1276837" y="1672620"/>
                  <a:pt x="1187088" y="1798442"/>
                </a:cubicBezTo>
                <a:cubicBezTo>
                  <a:pt x="1301944" y="1798442"/>
                  <a:pt x="1414202" y="1798442"/>
                  <a:pt x="1528480" y="1798442"/>
                </a:cubicBezTo>
                <a:cubicBezTo>
                  <a:pt x="1504817" y="1673197"/>
                  <a:pt x="1481153" y="1548818"/>
                  <a:pt x="1457778" y="1424728"/>
                </a:cubicBezTo>
                <a:close/>
                <a:moveTo>
                  <a:pt x="1137741" y="1789207"/>
                </a:moveTo>
                <a:cubicBezTo>
                  <a:pt x="1138318" y="1789495"/>
                  <a:pt x="1138895" y="1789495"/>
                  <a:pt x="1139184" y="1789784"/>
                </a:cubicBezTo>
                <a:cubicBezTo>
                  <a:pt x="1140915" y="1787475"/>
                  <a:pt x="1142646" y="1785167"/>
                  <a:pt x="1144378" y="1782858"/>
                </a:cubicBezTo>
                <a:cubicBezTo>
                  <a:pt x="1242496" y="1645782"/>
                  <a:pt x="1340614" y="1508417"/>
                  <a:pt x="1438443" y="1371052"/>
                </a:cubicBezTo>
                <a:cubicBezTo>
                  <a:pt x="1441329" y="1367012"/>
                  <a:pt x="1442483" y="1360952"/>
                  <a:pt x="1443349" y="1355757"/>
                </a:cubicBezTo>
                <a:cubicBezTo>
                  <a:pt x="1443926" y="1351140"/>
                  <a:pt x="1441617" y="1348543"/>
                  <a:pt x="1436134" y="1348543"/>
                </a:cubicBezTo>
                <a:cubicBezTo>
                  <a:pt x="1365143" y="1348543"/>
                  <a:pt x="1293863" y="1348543"/>
                  <a:pt x="1222872" y="1348254"/>
                </a:cubicBezTo>
                <a:cubicBezTo>
                  <a:pt x="1217389" y="1348254"/>
                  <a:pt x="1214792" y="1350563"/>
                  <a:pt x="1213926" y="1355757"/>
                </a:cubicBezTo>
                <a:cubicBezTo>
                  <a:pt x="1211329" y="1369898"/>
                  <a:pt x="1208155" y="1383750"/>
                  <a:pt x="1205557" y="1397890"/>
                </a:cubicBezTo>
                <a:cubicBezTo>
                  <a:pt x="1186511" y="1506685"/>
                  <a:pt x="1167176" y="1615481"/>
                  <a:pt x="1148130" y="1724276"/>
                </a:cubicBezTo>
                <a:cubicBezTo>
                  <a:pt x="1144667" y="1745920"/>
                  <a:pt x="1141204" y="1767563"/>
                  <a:pt x="1137741" y="1789207"/>
                </a:cubicBezTo>
                <a:close/>
                <a:moveTo>
                  <a:pt x="2918579" y="1982268"/>
                </a:moveTo>
                <a:cubicBezTo>
                  <a:pt x="2937048" y="1981979"/>
                  <a:pt x="2951188" y="1967262"/>
                  <a:pt x="2951188" y="1947927"/>
                </a:cubicBezTo>
                <a:cubicBezTo>
                  <a:pt x="2951188" y="1930612"/>
                  <a:pt x="2935605" y="1916471"/>
                  <a:pt x="2916558" y="1916471"/>
                </a:cubicBezTo>
                <a:cubicBezTo>
                  <a:pt x="2898089" y="1916471"/>
                  <a:pt x="2883660" y="1931189"/>
                  <a:pt x="2883660" y="1950524"/>
                </a:cubicBezTo>
                <a:cubicBezTo>
                  <a:pt x="2883660" y="1968128"/>
                  <a:pt x="2899244" y="1982268"/>
                  <a:pt x="2918579" y="1982268"/>
                </a:cubicBezTo>
                <a:close/>
                <a:moveTo>
                  <a:pt x="2465505" y="2346458"/>
                </a:moveTo>
                <a:cubicBezTo>
                  <a:pt x="2485129" y="2346458"/>
                  <a:pt x="2499269" y="2332895"/>
                  <a:pt x="2499269" y="2314426"/>
                </a:cubicBezTo>
                <a:cubicBezTo>
                  <a:pt x="2499269" y="2294802"/>
                  <a:pt x="2485417" y="2281527"/>
                  <a:pt x="2465505" y="2281527"/>
                </a:cubicBezTo>
                <a:cubicBezTo>
                  <a:pt x="2446170" y="2281527"/>
                  <a:pt x="2432030" y="2294802"/>
                  <a:pt x="2432318" y="2312983"/>
                </a:cubicBezTo>
                <a:cubicBezTo>
                  <a:pt x="2432607" y="2332895"/>
                  <a:pt x="2445882" y="2346458"/>
                  <a:pt x="2465505" y="2346458"/>
                </a:cubicBezTo>
                <a:close/>
              </a:path>
            </a:pathLst>
          </a:custGeom>
          <a:solidFill>
            <a:schemeClr val="accent2"/>
          </a:solidFill>
          <a:ln w="28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C4810D7-FBA3-4D21-9D4A-9578CADCB17A}"/>
              </a:ext>
            </a:extLst>
          </p:cNvPr>
          <p:cNvSpPr txBox="1"/>
          <p:nvPr/>
        </p:nvSpPr>
        <p:spPr>
          <a:xfrm>
            <a:off x="9934233" y="4033784"/>
            <a:ext cx="196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ECONOMIC CRISIS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FBE94D1-5866-4D3B-9173-6DD91AB314CB}"/>
              </a:ext>
            </a:extLst>
          </p:cNvPr>
          <p:cNvSpPr/>
          <p:nvPr/>
        </p:nvSpPr>
        <p:spPr>
          <a:xfrm>
            <a:off x="0" y="6536975"/>
            <a:ext cx="12192000" cy="321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27FD2DF-2A26-4CA2-9259-D0BC622DA953}"/>
              </a:ext>
            </a:extLst>
          </p:cNvPr>
          <p:cNvSpPr txBox="1"/>
          <p:nvPr/>
        </p:nvSpPr>
        <p:spPr>
          <a:xfrm>
            <a:off x="874917" y="1938708"/>
            <a:ext cx="133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OIL CRISIS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3721495-6A64-4671-9F9F-04055E83A5CA}"/>
              </a:ext>
            </a:extLst>
          </p:cNvPr>
          <p:cNvSpPr txBox="1"/>
          <p:nvPr/>
        </p:nvSpPr>
        <p:spPr>
          <a:xfrm>
            <a:off x="7721547" y="772060"/>
            <a:ext cx="39307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72" name="Text Placeholder 27">
            <a:extLst>
              <a:ext uri="{FF2B5EF4-FFF2-40B4-BE49-F238E27FC236}">
                <a16:creationId xmlns:a16="http://schemas.microsoft.com/office/drawing/2014/main" id="{5C499548-FE56-49FA-8A9D-F1CDE281A1D8}"/>
              </a:ext>
            </a:extLst>
          </p:cNvPr>
          <p:cNvSpPr txBox="1">
            <a:spLocks/>
          </p:cNvSpPr>
          <p:nvPr/>
        </p:nvSpPr>
        <p:spPr>
          <a:xfrm>
            <a:off x="7721547" y="474355"/>
            <a:ext cx="3930746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800" b="0" dirty="0">
                <a:solidFill>
                  <a:schemeClr val="accent5"/>
                </a:solidFill>
              </a:rPr>
              <a:t>Allppt.com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33CA90-C445-402E-926A-6B5776D5D9B4}"/>
              </a:ext>
            </a:extLst>
          </p:cNvPr>
          <p:cNvSpPr txBox="1"/>
          <p:nvPr/>
        </p:nvSpPr>
        <p:spPr>
          <a:xfrm>
            <a:off x="7719595" y="2390266"/>
            <a:ext cx="39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3D2EDC-DD9E-472D-93C8-741FA2D017F9}"/>
              </a:ext>
            </a:extLst>
          </p:cNvPr>
          <p:cNvSpPr/>
          <p:nvPr/>
        </p:nvSpPr>
        <p:spPr>
          <a:xfrm rot="18900000">
            <a:off x="1379503" y="1213459"/>
            <a:ext cx="447437" cy="447437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3C8F5-A6E3-43DC-B26C-51E01ED43E1F}"/>
              </a:ext>
            </a:extLst>
          </p:cNvPr>
          <p:cNvSpPr txBox="1"/>
          <p:nvPr/>
        </p:nvSpPr>
        <p:spPr>
          <a:xfrm>
            <a:off x="1358622" y="1298680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4E06D4-3F4A-40F7-9809-F9AC5D6A4403}"/>
              </a:ext>
            </a:extLst>
          </p:cNvPr>
          <p:cNvGrpSpPr/>
          <p:nvPr/>
        </p:nvGrpSpPr>
        <p:grpSpPr>
          <a:xfrm>
            <a:off x="1991672" y="1005522"/>
            <a:ext cx="1960554" cy="863315"/>
            <a:chOff x="3233963" y="1954419"/>
            <a:chExt cx="1400520" cy="863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A16831-FA1D-4643-BE1B-6EAE884BC5B9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A80B71-0985-4B39-A2B3-36E2B803E38E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44824AA-556E-4633-8BED-110837D7338C}"/>
              </a:ext>
            </a:extLst>
          </p:cNvPr>
          <p:cNvSpPr/>
          <p:nvPr/>
        </p:nvSpPr>
        <p:spPr>
          <a:xfrm rot="18900000">
            <a:off x="3973204" y="1830987"/>
            <a:ext cx="447437" cy="447437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5C295-4B26-49AA-8E04-1BAFF40B7939}"/>
              </a:ext>
            </a:extLst>
          </p:cNvPr>
          <p:cNvSpPr txBox="1"/>
          <p:nvPr/>
        </p:nvSpPr>
        <p:spPr>
          <a:xfrm>
            <a:off x="3952322" y="1916208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8286A-B36D-4698-A6BE-A7EFDE4218A2}"/>
              </a:ext>
            </a:extLst>
          </p:cNvPr>
          <p:cNvGrpSpPr/>
          <p:nvPr/>
        </p:nvGrpSpPr>
        <p:grpSpPr>
          <a:xfrm>
            <a:off x="4585373" y="1623050"/>
            <a:ext cx="1960554" cy="863315"/>
            <a:chOff x="3233963" y="1954419"/>
            <a:chExt cx="1400520" cy="8633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A5D81-291C-44DF-B0B2-DB0D2584DC41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F9FE7F-AFF6-47C9-B08A-E593EE6AA3E8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37013C-4C0B-433C-A26E-65565FB397F0}"/>
              </a:ext>
            </a:extLst>
          </p:cNvPr>
          <p:cNvSpPr/>
          <p:nvPr/>
        </p:nvSpPr>
        <p:spPr>
          <a:xfrm rot="18900000">
            <a:off x="9124748" y="1521237"/>
            <a:ext cx="447437" cy="447437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1321F-31E5-49C2-92BB-F319E35B8B36}"/>
              </a:ext>
            </a:extLst>
          </p:cNvPr>
          <p:cNvSpPr txBox="1"/>
          <p:nvPr/>
        </p:nvSpPr>
        <p:spPr>
          <a:xfrm>
            <a:off x="9103866" y="1606458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ECA433-FCDE-4FAD-8212-DBB8A12F0605}"/>
              </a:ext>
            </a:extLst>
          </p:cNvPr>
          <p:cNvGrpSpPr/>
          <p:nvPr/>
        </p:nvGrpSpPr>
        <p:grpSpPr>
          <a:xfrm>
            <a:off x="9736916" y="1313299"/>
            <a:ext cx="1960554" cy="863315"/>
            <a:chOff x="3233963" y="1954419"/>
            <a:chExt cx="1400520" cy="86331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A9A23-FD32-4F53-A837-5ED887D50B4E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C01E5E-BD0D-43B4-A0A2-282913E0C31B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B297625-61EB-4A41-B81A-9799E59DFA33}"/>
              </a:ext>
            </a:extLst>
          </p:cNvPr>
          <p:cNvSpPr/>
          <p:nvPr/>
        </p:nvSpPr>
        <p:spPr>
          <a:xfrm rot="18900000">
            <a:off x="6566906" y="2448515"/>
            <a:ext cx="447437" cy="447437"/>
          </a:xfrm>
          <a:prstGeom prst="rect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ADB0F-8282-4B65-BB93-351567A805DD}"/>
              </a:ext>
            </a:extLst>
          </p:cNvPr>
          <p:cNvSpPr txBox="1"/>
          <p:nvPr/>
        </p:nvSpPr>
        <p:spPr>
          <a:xfrm>
            <a:off x="6546024" y="2533736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B90DE5-65A3-4AC1-BC3A-08ABB545EEA4}"/>
              </a:ext>
            </a:extLst>
          </p:cNvPr>
          <p:cNvGrpSpPr/>
          <p:nvPr/>
        </p:nvGrpSpPr>
        <p:grpSpPr>
          <a:xfrm>
            <a:off x="7179074" y="2240578"/>
            <a:ext cx="1960554" cy="863315"/>
            <a:chOff x="3233963" y="1954419"/>
            <a:chExt cx="1400520" cy="8633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A0C9A-0F9D-466D-8B6C-8E99122EFA72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A31B4E-696F-47C0-ADFE-BC033EF88270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5D4A8D0-3E36-400A-84FB-911CE9267B4D}"/>
              </a:ext>
            </a:extLst>
          </p:cNvPr>
          <p:cNvSpPr txBox="1"/>
          <p:nvPr/>
        </p:nvSpPr>
        <p:spPr>
          <a:xfrm>
            <a:off x="6308073" y="5093685"/>
            <a:ext cx="52270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7E6C1DA3-6499-48C8-A0C8-710D94F965D6}"/>
              </a:ext>
            </a:extLst>
          </p:cNvPr>
          <p:cNvSpPr/>
          <p:nvPr/>
        </p:nvSpPr>
        <p:spPr>
          <a:xfrm>
            <a:off x="702753" y="1323893"/>
            <a:ext cx="2481379" cy="5102386"/>
          </a:xfrm>
          <a:custGeom>
            <a:avLst/>
            <a:gdLst>
              <a:gd name="connsiteX0" fmla="*/ 1198938 w 2481379"/>
              <a:gd name="connsiteY0" fmla="*/ 4031200 h 5102386"/>
              <a:gd name="connsiteX1" fmla="*/ 437906 w 2481379"/>
              <a:gd name="connsiteY1" fmla="*/ 4502012 h 5102386"/>
              <a:gd name="connsiteX2" fmla="*/ 1205715 w 2481379"/>
              <a:gd name="connsiteY2" fmla="*/ 4502012 h 5102386"/>
              <a:gd name="connsiteX3" fmla="*/ 1198938 w 2481379"/>
              <a:gd name="connsiteY3" fmla="*/ 4031200 h 5102386"/>
              <a:gd name="connsiteX4" fmla="*/ 1265911 w 2481379"/>
              <a:gd name="connsiteY4" fmla="*/ 4024822 h 5102386"/>
              <a:gd name="connsiteX5" fmla="*/ 1273485 w 2481379"/>
              <a:gd name="connsiteY5" fmla="*/ 4499222 h 5102386"/>
              <a:gd name="connsiteX6" fmla="*/ 2045681 w 2481379"/>
              <a:gd name="connsiteY6" fmla="*/ 4499619 h 5102386"/>
              <a:gd name="connsiteX7" fmla="*/ 2047275 w 2481379"/>
              <a:gd name="connsiteY7" fmla="*/ 4495235 h 5102386"/>
              <a:gd name="connsiteX8" fmla="*/ 1265911 w 2481379"/>
              <a:gd name="connsiteY8" fmla="*/ 4024822 h 5102386"/>
              <a:gd name="connsiteX9" fmla="*/ 464216 w 2481379"/>
              <a:gd name="connsiteY9" fmla="*/ 3542848 h 5102386"/>
              <a:gd name="connsiteX10" fmla="*/ 370931 w 2481379"/>
              <a:gd name="connsiteY10" fmla="*/ 4466532 h 5102386"/>
              <a:gd name="connsiteX11" fmla="*/ 1173823 w 2481379"/>
              <a:gd name="connsiteY11" fmla="*/ 3969808 h 5102386"/>
              <a:gd name="connsiteX12" fmla="*/ 464216 w 2481379"/>
              <a:gd name="connsiteY12" fmla="*/ 3542848 h 5102386"/>
              <a:gd name="connsiteX13" fmla="*/ 2023356 w 2481379"/>
              <a:gd name="connsiteY13" fmla="*/ 3520922 h 5102386"/>
              <a:gd name="connsiteX14" fmla="*/ 1299398 w 2481379"/>
              <a:gd name="connsiteY14" fmla="*/ 3968611 h 5102386"/>
              <a:gd name="connsiteX15" fmla="*/ 2168466 w 2481379"/>
              <a:gd name="connsiteY15" fmla="*/ 4491648 h 5102386"/>
              <a:gd name="connsiteX16" fmla="*/ 2023356 w 2481379"/>
              <a:gd name="connsiteY16" fmla="*/ 3520922 h 5102386"/>
              <a:gd name="connsiteX17" fmla="*/ 1190565 w 2481379"/>
              <a:gd name="connsiteY17" fmla="*/ 3515739 h 5102386"/>
              <a:gd name="connsiteX18" fmla="*/ 566670 w 2481379"/>
              <a:gd name="connsiteY18" fmla="*/ 3522516 h 5102386"/>
              <a:gd name="connsiteX19" fmla="*/ 565475 w 2481379"/>
              <a:gd name="connsiteY19" fmla="*/ 3527300 h 5102386"/>
              <a:gd name="connsiteX20" fmla="*/ 1196944 w 2481379"/>
              <a:gd name="connsiteY20" fmla="*/ 3907219 h 5102386"/>
              <a:gd name="connsiteX21" fmla="*/ 1190565 w 2481379"/>
              <a:gd name="connsiteY21" fmla="*/ 3515739 h 5102386"/>
              <a:gd name="connsiteX22" fmla="*/ 1914125 w 2481379"/>
              <a:gd name="connsiteY22" fmla="*/ 3506571 h 5102386"/>
              <a:gd name="connsiteX23" fmla="*/ 1257939 w 2481379"/>
              <a:gd name="connsiteY23" fmla="*/ 3514145 h 5102386"/>
              <a:gd name="connsiteX24" fmla="*/ 1264317 w 2481379"/>
              <a:gd name="connsiteY24" fmla="*/ 3913996 h 5102386"/>
              <a:gd name="connsiteX25" fmla="*/ 1915719 w 2481379"/>
              <a:gd name="connsiteY25" fmla="*/ 3510956 h 5102386"/>
              <a:gd name="connsiteX26" fmla="*/ 1914125 w 2481379"/>
              <a:gd name="connsiteY26" fmla="*/ 3506571 h 5102386"/>
              <a:gd name="connsiteX27" fmla="*/ 1249567 w 2481379"/>
              <a:gd name="connsiteY27" fmla="*/ 2977156 h 5102386"/>
              <a:gd name="connsiteX28" fmla="*/ 1257540 w 2481379"/>
              <a:gd name="connsiteY28" fmla="*/ 3447569 h 5102386"/>
              <a:gd name="connsiteX29" fmla="*/ 1918111 w 2481379"/>
              <a:gd name="connsiteY29" fmla="*/ 3439995 h 5102386"/>
              <a:gd name="connsiteX30" fmla="*/ 1919705 w 2481379"/>
              <a:gd name="connsiteY30" fmla="*/ 3436407 h 5102386"/>
              <a:gd name="connsiteX31" fmla="*/ 1249567 w 2481379"/>
              <a:gd name="connsiteY31" fmla="*/ 2977156 h 5102386"/>
              <a:gd name="connsiteX32" fmla="*/ 1182592 w 2481379"/>
              <a:gd name="connsiteY32" fmla="*/ 2975561 h 5102386"/>
              <a:gd name="connsiteX33" fmla="*/ 540359 w 2481379"/>
              <a:gd name="connsiteY33" fmla="*/ 3455942 h 5102386"/>
              <a:gd name="connsiteX34" fmla="*/ 1189768 w 2481379"/>
              <a:gd name="connsiteY34" fmla="*/ 3448367 h 5102386"/>
              <a:gd name="connsiteX35" fmla="*/ 1182592 w 2481379"/>
              <a:gd name="connsiteY35" fmla="*/ 2975561 h 5102386"/>
              <a:gd name="connsiteX36" fmla="*/ 568664 w 2481379"/>
              <a:gd name="connsiteY36" fmla="*/ 2510331 h 5102386"/>
              <a:gd name="connsiteX37" fmla="*/ 476575 w 2481379"/>
              <a:gd name="connsiteY37" fmla="*/ 3421258 h 5102386"/>
              <a:gd name="connsiteX38" fmla="*/ 1155883 w 2481379"/>
              <a:gd name="connsiteY38" fmla="*/ 2912972 h 5102386"/>
              <a:gd name="connsiteX39" fmla="*/ 568664 w 2481379"/>
              <a:gd name="connsiteY39" fmla="*/ 2510331 h 5102386"/>
              <a:gd name="connsiteX40" fmla="*/ 1241593 w 2481379"/>
              <a:gd name="connsiteY40" fmla="*/ 2465682 h 5102386"/>
              <a:gd name="connsiteX41" fmla="*/ 1247573 w 2481379"/>
              <a:gd name="connsiteY41" fmla="*/ 2844404 h 5102386"/>
              <a:gd name="connsiteX42" fmla="*/ 1753866 w 2481379"/>
              <a:gd name="connsiteY42" fmla="*/ 2465682 h 5102386"/>
              <a:gd name="connsiteX43" fmla="*/ 1241593 w 2481379"/>
              <a:gd name="connsiteY43" fmla="*/ 2465682 h 5102386"/>
              <a:gd name="connsiteX44" fmla="*/ 618097 w 2481379"/>
              <a:gd name="connsiteY44" fmla="*/ 2465682 h 5102386"/>
              <a:gd name="connsiteX45" fmla="*/ 1180599 w 2481379"/>
              <a:gd name="connsiteY45" fmla="*/ 2851181 h 5102386"/>
              <a:gd name="connsiteX46" fmla="*/ 1174620 w 2481379"/>
              <a:gd name="connsiteY46" fmla="*/ 2465682 h 5102386"/>
              <a:gd name="connsiteX47" fmla="*/ 618097 w 2481379"/>
              <a:gd name="connsiteY47" fmla="*/ 2465682 h 5102386"/>
              <a:gd name="connsiteX48" fmla="*/ 1865887 w 2481379"/>
              <a:gd name="connsiteY48" fmla="*/ 2464086 h 5102386"/>
              <a:gd name="connsiteX49" fmla="*/ 1268304 w 2481379"/>
              <a:gd name="connsiteY49" fmla="*/ 2910980 h 5102386"/>
              <a:gd name="connsiteX50" fmla="*/ 2008207 w 2481379"/>
              <a:gd name="connsiteY50" fmla="*/ 3418069 h 5102386"/>
              <a:gd name="connsiteX51" fmla="*/ 1865887 w 2481379"/>
              <a:gd name="connsiteY51" fmla="*/ 2464086 h 5102386"/>
              <a:gd name="connsiteX52" fmla="*/ 1167444 w 2481379"/>
              <a:gd name="connsiteY52" fmla="*/ 1995269 h 5102386"/>
              <a:gd name="connsiteX53" fmla="*/ 656767 w 2481379"/>
              <a:gd name="connsiteY53" fmla="*/ 2395518 h 5102386"/>
              <a:gd name="connsiteX54" fmla="*/ 1173424 w 2481379"/>
              <a:gd name="connsiteY54" fmla="*/ 2395518 h 5102386"/>
              <a:gd name="connsiteX55" fmla="*/ 1167444 w 2481379"/>
              <a:gd name="connsiteY55" fmla="*/ 1995269 h 5102386"/>
              <a:gd name="connsiteX56" fmla="*/ 1233620 w 2481379"/>
              <a:gd name="connsiteY56" fmla="*/ 1958592 h 5102386"/>
              <a:gd name="connsiteX57" fmla="*/ 1240796 w 2481379"/>
              <a:gd name="connsiteY57" fmla="*/ 2395119 h 5102386"/>
              <a:gd name="connsiteX58" fmla="*/ 1791737 w 2481379"/>
              <a:gd name="connsiteY58" fmla="*/ 2395119 h 5102386"/>
              <a:gd name="connsiteX59" fmla="*/ 1233620 w 2481379"/>
              <a:gd name="connsiteY59" fmla="*/ 1958592 h 5102386"/>
              <a:gd name="connsiteX60" fmla="*/ 1721474 w 2481379"/>
              <a:gd name="connsiteY60" fmla="*/ 1574938 h 5102386"/>
              <a:gd name="connsiteX61" fmla="*/ 1693668 w 2481379"/>
              <a:gd name="connsiteY61" fmla="*/ 1582661 h 5102386"/>
              <a:gd name="connsiteX62" fmla="*/ 1566896 w 2481379"/>
              <a:gd name="connsiteY62" fmla="*/ 1681926 h 5102386"/>
              <a:gd name="connsiteX63" fmla="*/ 1277472 w 2481379"/>
              <a:gd name="connsiteY63" fmla="*/ 1909160 h 5102386"/>
              <a:gd name="connsiteX64" fmla="*/ 1849542 w 2481379"/>
              <a:gd name="connsiteY64" fmla="*/ 2356450 h 5102386"/>
              <a:gd name="connsiteX65" fmla="*/ 1817251 w 2481379"/>
              <a:gd name="connsiteY65" fmla="*/ 2134400 h 5102386"/>
              <a:gd name="connsiteX66" fmla="*/ 1774595 w 2481379"/>
              <a:gd name="connsiteY66" fmla="*/ 1851752 h 5102386"/>
              <a:gd name="connsiteX67" fmla="*/ 1736722 w 2481379"/>
              <a:gd name="connsiteY67" fmla="*/ 1598608 h 5102386"/>
              <a:gd name="connsiteX68" fmla="*/ 1721474 w 2481379"/>
              <a:gd name="connsiteY68" fmla="*/ 1574938 h 5102386"/>
              <a:gd name="connsiteX69" fmla="*/ 668726 w 2481379"/>
              <a:gd name="connsiteY69" fmla="*/ 1517281 h 5102386"/>
              <a:gd name="connsiteX70" fmla="*/ 583016 w 2481379"/>
              <a:gd name="connsiteY70" fmla="*/ 2369207 h 5102386"/>
              <a:gd name="connsiteX71" fmla="*/ 590989 w 2481379"/>
              <a:gd name="connsiteY71" fmla="*/ 2364424 h 5102386"/>
              <a:gd name="connsiteX72" fmla="*/ 1151896 w 2481379"/>
              <a:gd name="connsiteY72" fmla="*/ 1924706 h 5102386"/>
              <a:gd name="connsiteX73" fmla="*/ 1151896 w 2481379"/>
              <a:gd name="connsiteY73" fmla="*/ 1894808 h 5102386"/>
              <a:gd name="connsiteX74" fmla="*/ 761214 w 2481379"/>
              <a:gd name="connsiteY74" fmla="*/ 1589039 h 5102386"/>
              <a:gd name="connsiteX75" fmla="*/ 668726 w 2481379"/>
              <a:gd name="connsiteY75" fmla="*/ 1517281 h 5102386"/>
              <a:gd name="connsiteX76" fmla="*/ 1230830 w 2481379"/>
              <a:gd name="connsiteY76" fmla="*/ 1491369 h 5102386"/>
              <a:gd name="connsiteX77" fmla="*/ 1230830 w 2481379"/>
              <a:gd name="connsiteY77" fmla="*/ 1862915 h 5102386"/>
              <a:gd name="connsiteX78" fmla="*/ 1693668 w 2481379"/>
              <a:gd name="connsiteY78" fmla="*/ 1500140 h 5102386"/>
              <a:gd name="connsiteX79" fmla="*/ 1230830 w 2481379"/>
              <a:gd name="connsiteY79" fmla="*/ 1491369 h 5102386"/>
              <a:gd name="connsiteX80" fmla="*/ 738092 w 2481379"/>
              <a:gd name="connsiteY80" fmla="*/ 1482599 h 5102386"/>
              <a:gd name="connsiteX81" fmla="*/ 737294 w 2481379"/>
              <a:gd name="connsiteY81" fmla="*/ 1486983 h 5102386"/>
              <a:gd name="connsiteX82" fmla="*/ 1161862 w 2481379"/>
              <a:gd name="connsiteY82" fmla="*/ 1819063 h 5102386"/>
              <a:gd name="connsiteX83" fmla="*/ 1161862 w 2481379"/>
              <a:gd name="connsiteY83" fmla="*/ 1490571 h 5102386"/>
              <a:gd name="connsiteX84" fmla="*/ 738092 w 2481379"/>
              <a:gd name="connsiteY84" fmla="*/ 1482599 h 5102386"/>
              <a:gd name="connsiteX85" fmla="*/ 1148707 w 2481379"/>
              <a:gd name="connsiteY85" fmla="*/ 767013 h 5102386"/>
              <a:gd name="connsiteX86" fmla="*/ 721748 w 2481379"/>
              <a:gd name="connsiteY86" fmla="*/ 1415226 h 5102386"/>
              <a:gd name="connsiteX87" fmla="*/ 1160666 w 2481379"/>
              <a:gd name="connsiteY87" fmla="*/ 1423199 h 5102386"/>
              <a:gd name="connsiteX88" fmla="*/ 1152694 w 2481379"/>
              <a:gd name="connsiteY88" fmla="*/ 768607 h 5102386"/>
              <a:gd name="connsiteX89" fmla="*/ 1148707 w 2481379"/>
              <a:gd name="connsiteY89" fmla="*/ 767013 h 5102386"/>
              <a:gd name="connsiteX90" fmla="*/ 1224452 w 2481379"/>
              <a:gd name="connsiteY90" fmla="*/ 745885 h 5102386"/>
              <a:gd name="connsiteX91" fmla="*/ 1220066 w 2481379"/>
              <a:gd name="connsiteY91" fmla="*/ 746681 h 5102386"/>
              <a:gd name="connsiteX92" fmla="*/ 1227641 w 2481379"/>
              <a:gd name="connsiteY92" fmla="*/ 1424793 h 5102386"/>
              <a:gd name="connsiteX93" fmla="*/ 1682107 w 2481379"/>
              <a:gd name="connsiteY93" fmla="*/ 1432367 h 5102386"/>
              <a:gd name="connsiteX94" fmla="*/ 1224452 w 2481379"/>
              <a:gd name="connsiteY94" fmla="*/ 745885 h 5102386"/>
              <a:gd name="connsiteX95" fmla="*/ 1074956 w 2481379"/>
              <a:gd name="connsiteY95" fmla="*/ 721566 h 5102386"/>
              <a:gd name="connsiteX96" fmla="*/ 797891 w 2481379"/>
              <a:gd name="connsiteY96" fmla="*/ 723560 h 5102386"/>
              <a:gd name="connsiteX97" fmla="*/ 753640 w 2481379"/>
              <a:gd name="connsiteY97" fmla="*/ 726749 h 5102386"/>
              <a:gd name="connsiteX98" fmla="*/ 744869 w 2481379"/>
              <a:gd name="connsiteY98" fmla="*/ 769006 h 5102386"/>
              <a:gd name="connsiteX99" fmla="*/ 744470 w 2481379"/>
              <a:gd name="connsiteY99" fmla="*/ 771000 h 5102386"/>
              <a:gd name="connsiteX100" fmla="*/ 718160 w 2481379"/>
              <a:gd name="connsiteY100" fmla="*/ 1028131 h 5102386"/>
              <a:gd name="connsiteX101" fmla="*/ 695436 w 2481379"/>
              <a:gd name="connsiteY101" fmla="*/ 1251777 h 5102386"/>
              <a:gd name="connsiteX102" fmla="*/ 686665 w 2481379"/>
              <a:gd name="connsiteY102" fmla="*/ 1342272 h 5102386"/>
              <a:gd name="connsiteX103" fmla="*/ 690253 w 2481379"/>
              <a:gd name="connsiteY103" fmla="*/ 1343069 h 5102386"/>
              <a:gd name="connsiteX104" fmla="*/ 1100071 w 2481379"/>
              <a:gd name="connsiteY104" fmla="*/ 721566 h 5102386"/>
              <a:gd name="connsiteX105" fmla="*/ 1074956 w 2481379"/>
              <a:gd name="connsiteY105" fmla="*/ 721566 h 5102386"/>
              <a:gd name="connsiteX106" fmla="*/ 1588423 w 2481379"/>
              <a:gd name="connsiteY106" fmla="*/ 717978 h 5102386"/>
              <a:gd name="connsiteX107" fmla="*/ 1407434 w 2481379"/>
              <a:gd name="connsiteY107" fmla="*/ 719573 h 5102386"/>
              <a:gd name="connsiteX108" fmla="*/ 1286243 w 2481379"/>
              <a:gd name="connsiteY108" fmla="*/ 719573 h 5102386"/>
              <a:gd name="connsiteX109" fmla="*/ 1692473 w 2481379"/>
              <a:gd name="connsiteY109" fmla="*/ 1329913 h 5102386"/>
              <a:gd name="connsiteX110" fmla="*/ 1695662 w 2481379"/>
              <a:gd name="connsiteY110" fmla="*/ 1328718 h 5102386"/>
              <a:gd name="connsiteX111" fmla="*/ 1682107 w 2481379"/>
              <a:gd name="connsiteY111" fmla="*/ 1229453 h 5102386"/>
              <a:gd name="connsiteX112" fmla="*/ 1607958 w 2481379"/>
              <a:gd name="connsiteY112" fmla="*/ 735119 h 5102386"/>
              <a:gd name="connsiteX113" fmla="*/ 1588423 w 2481379"/>
              <a:gd name="connsiteY113" fmla="*/ 717978 h 5102386"/>
              <a:gd name="connsiteX114" fmla="*/ 1324116 w 2481379"/>
              <a:gd name="connsiteY114" fmla="*/ 0 h 5102386"/>
              <a:gd name="connsiteX115" fmla="*/ 1489557 w 2481379"/>
              <a:gd name="connsiteY115" fmla="*/ 191355 h 5102386"/>
              <a:gd name="connsiteX116" fmla="*/ 1516267 w 2481379"/>
              <a:gd name="connsiteY116" fmla="*/ 202915 h 5102386"/>
              <a:gd name="connsiteX117" fmla="*/ 1902962 w 2481379"/>
              <a:gd name="connsiteY117" fmla="*/ 203314 h 5102386"/>
              <a:gd name="connsiteX118" fmla="*/ 1925287 w 2481379"/>
              <a:gd name="connsiteY118" fmla="*/ 203314 h 5102386"/>
              <a:gd name="connsiteX119" fmla="*/ 1925287 w 2481379"/>
              <a:gd name="connsiteY119" fmla="*/ 672931 h 5102386"/>
              <a:gd name="connsiteX120" fmla="*/ 1666560 w 2481379"/>
              <a:gd name="connsiteY120" fmla="*/ 672931 h 5102386"/>
              <a:gd name="connsiteX121" fmla="*/ 1779379 w 2481379"/>
              <a:gd name="connsiteY121" fmla="*/ 1429178 h 5102386"/>
              <a:gd name="connsiteX122" fmla="*/ 1788947 w 2481379"/>
              <a:gd name="connsiteY122" fmla="*/ 1427585 h 5102386"/>
              <a:gd name="connsiteX123" fmla="*/ 1789345 w 2481379"/>
              <a:gd name="connsiteY123" fmla="*/ 1431571 h 5102386"/>
              <a:gd name="connsiteX124" fmla="*/ 1792136 w 2481379"/>
              <a:gd name="connsiteY124" fmla="*/ 1513693 h 5102386"/>
              <a:gd name="connsiteX125" fmla="*/ 1846353 w 2481379"/>
              <a:gd name="connsiteY125" fmla="*/ 1879261 h 5102386"/>
              <a:gd name="connsiteX126" fmla="*/ 1892996 w 2481379"/>
              <a:gd name="connsiteY126" fmla="*/ 2187819 h 5102386"/>
              <a:gd name="connsiteX127" fmla="*/ 1922098 w 2481379"/>
              <a:gd name="connsiteY127" fmla="*/ 2382363 h 5102386"/>
              <a:gd name="connsiteX128" fmla="*/ 1923293 w 2481379"/>
              <a:gd name="connsiteY128" fmla="*/ 2391930 h 5102386"/>
              <a:gd name="connsiteX129" fmla="*/ 1937645 w 2481379"/>
              <a:gd name="connsiteY129" fmla="*/ 2448141 h 5102386"/>
              <a:gd name="connsiteX130" fmla="*/ 1942828 w 2481379"/>
              <a:gd name="connsiteY130" fmla="*/ 2524284 h 5102386"/>
              <a:gd name="connsiteX131" fmla="*/ 2017375 w 2481379"/>
              <a:gd name="connsiteY131" fmla="*/ 3019413 h 5102386"/>
              <a:gd name="connsiteX132" fmla="*/ 2077972 w 2481379"/>
              <a:gd name="connsiteY132" fmla="*/ 3424048 h 5102386"/>
              <a:gd name="connsiteX133" fmla="*/ 2087140 w 2481379"/>
              <a:gd name="connsiteY133" fmla="*/ 3438002 h 5102386"/>
              <a:gd name="connsiteX134" fmla="*/ 2092323 w 2481379"/>
              <a:gd name="connsiteY134" fmla="*/ 3451157 h 5102386"/>
              <a:gd name="connsiteX135" fmla="*/ 2117438 w 2481379"/>
              <a:gd name="connsiteY135" fmla="*/ 3692743 h 5102386"/>
              <a:gd name="connsiteX136" fmla="*/ 2168067 w 2481379"/>
              <a:gd name="connsiteY136" fmla="*/ 4030403 h 5102386"/>
              <a:gd name="connsiteX137" fmla="*/ 2217500 w 2481379"/>
              <a:gd name="connsiteY137" fmla="*/ 4364477 h 5102386"/>
              <a:gd name="connsiteX138" fmla="*/ 2229859 w 2481379"/>
              <a:gd name="connsiteY138" fmla="*/ 4445004 h 5102386"/>
              <a:gd name="connsiteX139" fmla="*/ 2241420 w 2481379"/>
              <a:gd name="connsiteY139" fmla="*/ 4456964 h 5102386"/>
              <a:gd name="connsiteX140" fmla="*/ 2245407 w 2481379"/>
              <a:gd name="connsiteY140" fmla="*/ 4456964 h 5102386"/>
              <a:gd name="connsiteX141" fmla="*/ 2481379 w 2481379"/>
              <a:gd name="connsiteY141" fmla="*/ 4456840 h 5102386"/>
              <a:gd name="connsiteX142" fmla="*/ 2481379 w 2481379"/>
              <a:gd name="connsiteY142" fmla="*/ 5102386 h 5102386"/>
              <a:gd name="connsiteX143" fmla="*/ 0 w 2481379"/>
              <a:gd name="connsiteY143" fmla="*/ 5102386 h 5102386"/>
              <a:gd name="connsiteX144" fmla="*/ 0 w 2481379"/>
              <a:gd name="connsiteY144" fmla="*/ 4469937 h 5102386"/>
              <a:gd name="connsiteX145" fmla="*/ 303558 w 2481379"/>
              <a:gd name="connsiteY145" fmla="*/ 4466532 h 5102386"/>
              <a:gd name="connsiteX146" fmla="*/ 315518 w 2481379"/>
              <a:gd name="connsiteY146" fmla="*/ 4353314 h 5102386"/>
              <a:gd name="connsiteX147" fmla="*/ 342627 w 2481379"/>
              <a:gd name="connsiteY147" fmla="*/ 4086215 h 5102386"/>
              <a:gd name="connsiteX148" fmla="*/ 363755 w 2481379"/>
              <a:gd name="connsiteY148" fmla="*/ 3870542 h 5102386"/>
              <a:gd name="connsiteX149" fmla="*/ 390466 w 2481379"/>
              <a:gd name="connsiteY149" fmla="*/ 3613411 h 5102386"/>
              <a:gd name="connsiteX150" fmla="*/ 399235 w 2481379"/>
              <a:gd name="connsiteY150" fmla="*/ 3526503 h 5102386"/>
              <a:gd name="connsiteX151" fmla="*/ 379701 w 2481379"/>
              <a:gd name="connsiteY151" fmla="*/ 3493414 h 5102386"/>
              <a:gd name="connsiteX152" fmla="*/ 409999 w 2481379"/>
              <a:gd name="connsiteY152" fmla="*/ 3410095 h 5102386"/>
              <a:gd name="connsiteX153" fmla="*/ 446675 w 2481379"/>
              <a:gd name="connsiteY153" fmla="*/ 3058084 h 5102386"/>
              <a:gd name="connsiteX154" fmla="*/ 475378 w 2481379"/>
              <a:gd name="connsiteY154" fmla="*/ 2761085 h 5102386"/>
              <a:gd name="connsiteX155" fmla="*/ 504081 w 2481379"/>
              <a:gd name="connsiteY155" fmla="*/ 2484020 h 5102386"/>
              <a:gd name="connsiteX156" fmla="*/ 481359 w 2481379"/>
              <a:gd name="connsiteY156" fmla="*/ 2448540 h 5102386"/>
              <a:gd name="connsiteX157" fmla="*/ 514447 w 2481379"/>
              <a:gd name="connsiteY157" fmla="*/ 2376781 h 5102386"/>
              <a:gd name="connsiteX158" fmla="*/ 541555 w 2481379"/>
              <a:gd name="connsiteY158" fmla="*/ 2113670 h 5102386"/>
              <a:gd name="connsiteX159" fmla="*/ 562683 w 2481379"/>
              <a:gd name="connsiteY159" fmla="*/ 1901984 h 5102386"/>
              <a:gd name="connsiteX160" fmla="*/ 589394 w 2481379"/>
              <a:gd name="connsiteY160" fmla="*/ 1640864 h 5102386"/>
              <a:gd name="connsiteX161" fmla="*/ 610522 w 2481379"/>
              <a:gd name="connsiteY161" fmla="*/ 1429178 h 5102386"/>
              <a:gd name="connsiteX162" fmla="*/ 637631 w 2481379"/>
              <a:gd name="connsiteY162" fmla="*/ 1166066 h 5102386"/>
              <a:gd name="connsiteX163" fmla="*/ 658361 w 2481379"/>
              <a:gd name="connsiteY163" fmla="*/ 956374 h 5102386"/>
              <a:gd name="connsiteX164" fmla="*/ 685470 w 2481379"/>
              <a:gd name="connsiteY164" fmla="*/ 693262 h 5102386"/>
              <a:gd name="connsiteX165" fmla="*/ 685470 w 2481379"/>
              <a:gd name="connsiteY165" fmla="*/ 676519 h 5102386"/>
              <a:gd name="connsiteX166" fmla="*/ 411195 w 2481379"/>
              <a:gd name="connsiteY166" fmla="*/ 676519 h 5102386"/>
              <a:gd name="connsiteX167" fmla="*/ 411195 w 2481379"/>
              <a:gd name="connsiteY167" fmla="*/ 204112 h 5102386"/>
              <a:gd name="connsiteX168" fmla="*/ 437906 w 2481379"/>
              <a:gd name="connsiteY168" fmla="*/ 204112 h 5102386"/>
              <a:gd name="connsiteX169" fmla="*/ 850512 w 2481379"/>
              <a:gd name="connsiteY169" fmla="*/ 204510 h 5102386"/>
              <a:gd name="connsiteX170" fmla="*/ 886393 w 2481379"/>
              <a:gd name="connsiteY170" fmla="*/ 188962 h 5102386"/>
              <a:gd name="connsiteX171" fmla="*/ 1028712 w 2481379"/>
              <a:gd name="connsiteY171" fmla="*/ 24716 h 5102386"/>
              <a:gd name="connsiteX172" fmla="*/ 1068975 w 2481379"/>
              <a:gd name="connsiteY172" fmla="*/ 399 h 5102386"/>
              <a:gd name="connsiteX173" fmla="*/ 1324116 w 2481379"/>
              <a:gd name="connsiteY173" fmla="*/ 0 h 510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2481379" h="5102386">
                <a:moveTo>
                  <a:pt x="1198938" y="4031200"/>
                </a:moveTo>
                <a:cubicBezTo>
                  <a:pt x="944197" y="4188669"/>
                  <a:pt x="692646" y="4344144"/>
                  <a:pt x="437906" y="4502012"/>
                </a:cubicBezTo>
                <a:cubicBezTo>
                  <a:pt x="695835" y="4502012"/>
                  <a:pt x="948980" y="4502012"/>
                  <a:pt x="1205715" y="4502012"/>
                </a:cubicBezTo>
                <a:cubicBezTo>
                  <a:pt x="1203323" y="4344144"/>
                  <a:pt x="1201329" y="4189864"/>
                  <a:pt x="1198938" y="4031200"/>
                </a:cubicBezTo>
                <a:close/>
                <a:moveTo>
                  <a:pt x="1265911" y="4024822"/>
                </a:moveTo>
                <a:cubicBezTo>
                  <a:pt x="1268304" y="4185480"/>
                  <a:pt x="1271094" y="4342152"/>
                  <a:pt x="1273485" y="4499222"/>
                </a:cubicBezTo>
                <a:cubicBezTo>
                  <a:pt x="1531813" y="4499619"/>
                  <a:pt x="1788947" y="4499619"/>
                  <a:pt x="2045681" y="4499619"/>
                </a:cubicBezTo>
                <a:cubicBezTo>
                  <a:pt x="2046078" y="4498026"/>
                  <a:pt x="2046477" y="4496829"/>
                  <a:pt x="2047275" y="4495235"/>
                </a:cubicBezTo>
                <a:cubicBezTo>
                  <a:pt x="1787353" y="4338963"/>
                  <a:pt x="1527828" y="4182689"/>
                  <a:pt x="1265911" y="4024822"/>
                </a:cubicBezTo>
                <a:close/>
                <a:moveTo>
                  <a:pt x="464216" y="3542848"/>
                </a:moveTo>
                <a:cubicBezTo>
                  <a:pt x="433121" y="3851805"/>
                  <a:pt x="402025" y="4157176"/>
                  <a:pt x="370931" y="4466532"/>
                </a:cubicBezTo>
                <a:cubicBezTo>
                  <a:pt x="639624" y="4300292"/>
                  <a:pt x="905926" y="4135648"/>
                  <a:pt x="1173823" y="3969808"/>
                </a:cubicBezTo>
                <a:cubicBezTo>
                  <a:pt x="936623" y="3827089"/>
                  <a:pt x="701814" y="3685966"/>
                  <a:pt x="464216" y="3542848"/>
                </a:cubicBezTo>
                <a:close/>
                <a:moveTo>
                  <a:pt x="2023356" y="3520922"/>
                </a:moveTo>
                <a:cubicBezTo>
                  <a:pt x="1781771" y="3670817"/>
                  <a:pt x="1542180" y="3818717"/>
                  <a:pt x="1299398" y="3968611"/>
                </a:cubicBezTo>
                <a:cubicBezTo>
                  <a:pt x="1590018" y="4143222"/>
                  <a:pt x="1877847" y="4316638"/>
                  <a:pt x="2168466" y="4491648"/>
                </a:cubicBezTo>
                <a:cubicBezTo>
                  <a:pt x="2119830" y="4166345"/>
                  <a:pt x="2071991" y="3845427"/>
                  <a:pt x="2023356" y="3520922"/>
                </a:cubicBezTo>
                <a:close/>
                <a:moveTo>
                  <a:pt x="1190565" y="3515739"/>
                </a:moveTo>
                <a:cubicBezTo>
                  <a:pt x="981272" y="3517733"/>
                  <a:pt x="773971" y="3520124"/>
                  <a:pt x="566670" y="3522516"/>
                </a:cubicBezTo>
                <a:cubicBezTo>
                  <a:pt x="566271" y="3524111"/>
                  <a:pt x="565872" y="3525706"/>
                  <a:pt x="565475" y="3527300"/>
                </a:cubicBezTo>
                <a:cubicBezTo>
                  <a:pt x="774768" y="3653276"/>
                  <a:pt x="984461" y="3779250"/>
                  <a:pt x="1196944" y="3907219"/>
                </a:cubicBezTo>
                <a:cubicBezTo>
                  <a:pt x="1194951" y="3774466"/>
                  <a:pt x="1192957" y="3646099"/>
                  <a:pt x="1190565" y="3515739"/>
                </a:cubicBezTo>
                <a:close/>
                <a:moveTo>
                  <a:pt x="1914125" y="3506571"/>
                </a:moveTo>
                <a:cubicBezTo>
                  <a:pt x="1695263" y="3508962"/>
                  <a:pt x="1476800" y="3511353"/>
                  <a:pt x="1257939" y="3514145"/>
                </a:cubicBezTo>
                <a:cubicBezTo>
                  <a:pt x="1259931" y="3649289"/>
                  <a:pt x="1261926" y="3779649"/>
                  <a:pt x="1264317" y="3913996"/>
                </a:cubicBezTo>
                <a:cubicBezTo>
                  <a:pt x="1483976" y="3778054"/>
                  <a:pt x="1699649" y="3644505"/>
                  <a:pt x="1915719" y="3510956"/>
                </a:cubicBezTo>
                <a:cubicBezTo>
                  <a:pt x="1915320" y="3509361"/>
                  <a:pt x="1914524" y="3508164"/>
                  <a:pt x="1914125" y="3506571"/>
                </a:cubicBezTo>
                <a:close/>
                <a:moveTo>
                  <a:pt x="1249567" y="2977156"/>
                </a:moveTo>
                <a:cubicBezTo>
                  <a:pt x="1252357" y="3137017"/>
                  <a:pt x="1254750" y="3292094"/>
                  <a:pt x="1257540" y="3447569"/>
                </a:cubicBezTo>
                <a:cubicBezTo>
                  <a:pt x="1478793" y="3444779"/>
                  <a:pt x="1698452" y="3442386"/>
                  <a:pt x="1918111" y="3439995"/>
                </a:cubicBezTo>
                <a:cubicBezTo>
                  <a:pt x="1918509" y="3438798"/>
                  <a:pt x="1918908" y="3437603"/>
                  <a:pt x="1919705" y="3436407"/>
                </a:cubicBezTo>
                <a:cubicBezTo>
                  <a:pt x="1697256" y="3284121"/>
                  <a:pt x="1474408" y="3131436"/>
                  <a:pt x="1249567" y="2977156"/>
                </a:cubicBezTo>
                <a:close/>
                <a:moveTo>
                  <a:pt x="1182592" y="2975561"/>
                </a:moveTo>
                <a:cubicBezTo>
                  <a:pt x="967717" y="3135820"/>
                  <a:pt x="756430" y="3294087"/>
                  <a:pt x="540359" y="3455942"/>
                </a:cubicBezTo>
                <a:cubicBezTo>
                  <a:pt x="760417" y="3453150"/>
                  <a:pt x="974097" y="3450758"/>
                  <a:pt x="1189768" y="3448367"/>
                </a:cubicBezTo>
                <a:cubicBezTo>
                  <a:pt x="1187376" y="3290499"/>
                  <a:pt x="1184985" y="3135024"/>
                  <a:pt x="1182592" y="2975561"/>
                </a:cubicBezTo>
                <a:close/>
                <a:moveTo>
                  <a:pt x="568664" y="2510331"/>
                </a:moveTo>
                <a:cubicBezTo>
                  <a:pt x="537967" y="2814505"/>
                  <a:pt x="507669" y="3115091"/>
                  <a:pt x="476575" y="3421258"/>
                </a:cubicBezTo>
                <a:cubicBezTo>
                  <a:pt x="705801" y="3249836"/>
                  <a:pt x="929846" y="3082401"/>
                  <a:pt x="1155883" y="2912972"/>
                </a:cubicBezTo>
                <a:cubicBezTo>
                  <a:pt x="959346" y="2778227"/>
                  <a:pt x="765201" y="2645077"/>
                  <a:pt x="568664" y="2510331"/>
                </a:cubicBezTo>
                <a:close/>
                <a:moveTo>
                  <a:pt x="1241593" y="2465682"/>
                </a:moveTo>
                <a:cubicBezTo>
                  <a:pt x="1243587" y="2591656"/>
                  <a:pt x="1245580" y="2715639"/>
                  <a:pt x="1247573" y="2844404"/>
                </a:cubicBezTo>
                <a:cubicBezTo>
                  <a:pt x="1417799" y="2717233"/>
                  <a:pt x="1584437" y="2592454"/>
                  <a:pt x="1753866" y="2465682"/>
                </a:cubicBezTo>
                <a:cubicBezTo>
                  <a:pt x="1580450" y="2465682"/>
                  <a:pt x="1411022" y="2465682"/>
                  <a:pt x="1241593" y="2465682"/>
                </a:cubicBezTo>
                <a:close/>
                <a:moveTo>
                  <a:pt x="618097" y="2465682"/>
                </a:moveTo>
                <a:cubicBezTo>
                  <a:pt x="807059" y="2594847"/>
                  <a:pt x="992036" y="2722017"/>
                  <a:pt x="1180599" y="2851181"/>
                </a:cubicBezTo>
                <a:cubicBezTo>
                  <a:pt x="1178605" y="2719624"/>
                  <a:pt x="1176613" y="2592454"/>
                  <a:pt x="1174620" y="2465682"/>
                </a:cubicBezTo>
                <a:cubicBezTo>
                  <a:pt x="989244" y="2465682"/>
                  <a:pt x="805864" y="2465682"/>
                  <a:pt x="618097" y="2465682"/>
                </a:cubicBezTo>
                <a:close/>
                <a:moveTo>
                  <a:pt x="1865887" y="2464086"/>
                </a:moveTo>
                <a:cubicBezTo>
                  <a:pt x="1665364" y="2614380"/>
                  <a:pt x="1468029" y="2761883"/>
                  <a:pt x="1268304" y="2910980"/>
                </a:cubicBezTo>
                <a:cubicBezTo>
                  <a:pt x="1515868" y="3080409"/>
                  <a:pt x="1760642" y="3248242"/>
                  <a:pt x="2008207" y="3418069"/>
                </a:cubicBezTo>
                <a:cubicBezTo>
                  <a:pt x="1960368" y="3099144"/>
                  <a:pt x="1913327" y="2783410"/>
                  <a:pt x="1865887" y="2464086"/>
                </a:cubicBezTo>
                <a:close/>
                <a:moveTo>
                  <a:pt x="1167444" y="1995269"/>
                </a:moveTo>
                <a:cubicBezTo>
                  <a:pt x="995624" y="2130014"/>
                  <a:pt x="827391" y="2261571"/>
                  <a:pt x="656767" y="2395518"/>
                </a:cubicBezTo>
                <a:cubicBezTo>
                  <a:pt x="830979" y="2395518"/>
                  <a:pt x="1000806" y="2395518"/>
                  <a:pt x="1173424" y="2395518"/>
                </a:cubicBezTo>
                <a:cubicBezTo>
                  <a:pt x="1171430" y="2262767"/>
                  <a:pt x="1169437" y="2130812"/>
                  <a:pt x="1167444" y="1995269"/>
                </a:cubicBezTo>
                <a:close/>
                <a:moveTo>
                  <a:pt x="1233620" y="1958592"/>
                </a:moveTo>
                <a:cubicBezTo>
                  <a:pt x="1236013" y="2106892"/>
                  <a:pt x="1238404" y="2251206"/>
                  <a:pt x="1240796" y="2395119"/>
                </a:cubicBezTo>
                <a:cubicBezTo>
                  <a:pt x="1424975" y="2395119"/>
                  <a:pt x="1606761" y="2395119"/>
                  <a:pt x="1791737" y="2395119"/>
                </a:cubicBezTo>
                <a:cubicBezTo>
                  <a:pt x="1604769" y="2248813"/>
                  <a:pt x="1420589" y="2104899"/>
                  <a:pt x="1233620" y="1958592"/>
                </a:cubicBezTo>
                <a:close/>
                <a:moveTo>
                  <a:pt x="1721474" y="1574938"/>
                </a:moveTo>
                <a:cubicBezTo>
                  <a:pt x="1713800" y="1572197"/>
                  <a:pt x="1704033" y="1574688"/>
                  <a:pt x="1693668" y="1582661"/>
                </a:cubicBezTo>
                <a:cubicBezTo>
                  <a:pt x="1651411" y="1615749"/>
                  <a:pt x="1609153" y="1648838"/>
                  <a:pt x="1566896" y="1681926"/>
                </a:cubicBezTo>
                <a:cubicBezTo>
                  <a:pt x="1471218" y="1757271"/>
                  <a:pt x="1375541" y="1832219"/>
                  <a:pt x="1277472" y="1909160"/>
                </a:cubicBezTo>
                <a:cubicBezTo>
                  <a:pt x="1468827" y="2058656"/>
                  <a:pt x="1657789" y="2206556"/>
                  <a:pt x="1849542" y="2356450"/>
                </a:cubicBezTo>
                <a:cubicBezTo>
                  <a:pt x="1838379" y="2279510"/>
                  <a:pt x="1828014" y="2206955"/>
                  <a:pt x="1817251" y="2134400"/>
                </a:cubicBezTo>
                <a:cubicBezTo>
                  <a:pt x="1803298" y="2040317"/>
                  <a:pt x="1788947" y="1945836"/>
                  <a:pt x="1774595" y="1851752"/>
                </a:cubicBezTo>
                <a:cubicBezTo>
                  <a:pt x="1761837" y="1767239"/>
                  <a:pt x="1749879" y="1682724"/>
                  <a:pt x="1736722" y="1598608"/>
                </a:cubicBezTo>
                <a:cubicBezTo>
                  <a:pt x="1734729" y="1585651"/>
                  <a:pt x="1729148" y="1577678"/>
                  <a:pt x="1721474" y="1574938"/>
                </a:cubicBezTo>
                <a:close/>
                <a:moveTo>
                  <a:pt x="668726" y="1517281"/>
                </a:moveTo>
                <a:cubicBezTo>
                  <a:pt x="640023" y="1802719"/>
                  <a:pt x="611719" y="2084568"/>
                  <a:pt x="583016" y="2369207"/>
                </a:cubicBezTo>
                <a:cubicBezTo>
                  <a:pt x="587799" y="2366417"/>
                  <a:pt x="589793" y="2365620"/>
                  <a:pt x="590989" y="2364424"/>
                </a:cubicBezTo>
                <a:cubicBezTo>
                  <a:pt x="777957" y="2217719"/>
                  <a:pt x="964927" y="2071013"/>
                  <a:pt x="1151896" y="1924706"/>
                </a:cubicBezTo>
                <a:cubicBezTo>
                  <a:pt x="1170235" y="1910355"/>
                  <a:pt x="1170235" y="1909160"/>
                  <a:pt x="1151896" y="1894808"/>
                </a:cubicBezTo>
                <a:cubicBezTo>
                  <a:pt x="1021934" y="1792753"/>
                  <a:pt x="891574" y="1691094"/>
                  <a:pt x="761214" y="1589039"/>
                </a:cubicBezTo>
                <a:cubicBezTo>
                  <a:pt x="731315" y="1565519"/>
                  <a:pt x="701017" y="1542396"/>
                  <a:pt x="668726" y="1517281"/>
                </a:cubicBezTo>
                <a:close/>
                <a:moveTo>
                  <a:pt x="1230830" y="1491369"/>
                </a:moveTo>
                <a:cubicBezTo>
                  <a:pt x="1230830" y="1615350"/>
                  <a:pt x="1230830" y="1736143"/>
                  <a:pt x="1230830" y="1862915"/>
                </a:cubicBezTo>
                <a:cubicBezTo>
                  <a:pt x="1387102" y="1740130"/>
                  <a:pt x="1538592" y="1621729"/>
                  <a:pt x="1693668" y="1500140"/>
                </a:cubicBezTo>
                <a:cubicBezTo>
                  <a:pt x="1535004" y="1497349"/>
                  <a:pt x="1381921" y="1494159"/>
                  <a:pt x="1230830" y="1491369"/>
                </a:cubicBezTo>
                <a:close/>
                <a:moveTo>
                  <a:pt x="738092" y="1482599"/>
                </a:moveTo>
                <a:cubicBezTo>
                  <a:pt x="737693" y="1484193"/>
                  <a:pt x="737693" y="1485389"/>
                  <a:pt x="737294" y="1486983"/>
                </a:cubicBezTo>
                <a:cubicBezTo>
                  <a:pt x="878419" y="1597411"/>
                  <a:pt x="1019543" y="1707839"/>
                  <a:pt x="1161862" y="1819063"/>
                </a:cubicBezTo>
                <a:cubicBezTo>
                  <a:pt x="1161862" y="1709035"/>
                  <a:pt x="1161862" y="1600999"/>
                  <a:pt x="1161862" y="1490571"/>
                </a:cubicBezTo>
                <a:cubicBezTo>
                  <a:pt x="1017949" y="1487781"/>
                  <a:pt x="878020" y="1484990"/>
                  <a:pt x="738092" y="1482599"/>
                </a:cubicBezTo>
                <a:close/>
                <a:moveTo>
                  <a:pt x="1148707" y="767013"/>
                </a:moveTo>
                <a:cubicBezTo>
                  <a:pt x="1006786" y="982287"/>
                  <a:pt x="864864" y="1197560"/>
                  <a:pt x="721748" y="1415226"/>
                </a:cubicBezTo>
                <a:cubicBezTo>
                  <a:pt x="870047" y="1418016"/>
                  <a:pt x="1014758" y="1420409"/>
                  <a:pt x="1160666" y="1423199"/>
                </a:cubicBezTo>
                <a:cubicBezTo>
                  <a:pt x="1157876" y="1203540"/>
                  <a:pt x="1155484" y="985875"/>
                  <a:pt x="1152694" y="768607"/>
                </a:cubicBezTo>
                <a:cubicBezTo>
                  <a:pt x="1151498" y="768208"/>
                  <a:pt x="1149902" y="767811"/>
                  <a:pt x="1148707" y="767013"/>
                </a:cubicBezTo>
                <a:close/>
                <a:moveTo>
                  <a:pt x="1224452" y="745885"/>
                </a:moveTo>
                <a:cubicBezTo>
                  <a:pt x="1222856" y="746282"/>
                  <a:pt x="1221262" y="746282"/>
                  <a:pt x="1220066" y="746681"/>
                </a:cubicBezTo>
                <a:cubicBezTo>
                  <a:pt x="1222457" y="971922"/>
                  <a:pt x="1225249" y="1197162"/>
                  <a:pt x="1227641" y="1424793"/>
                </a:cubicBezTo>
                <a:cubicBezTo>
                  <a:pt x="1379528" y="1427186"/>
                  <a:pt x="1529023" y="1429976"/>
                  <a:pt x="1682107" y="1432367"/>
                </a:cubicBezTo>
                <a:cubicBezTo>
                  <a:pt x="1527429" y="1200351"/>
                  <a:pt x="1375940" y="973117"/>
                  <a:pt x="1224452" y="745885"/>
                </a:cubicBezTo>
                <a:close/>
                <a:moveTo>
                  <a:pt x="1074956" y="721566"/>
                </a:moveTo>
                <a:cubicBezTo>
                  <a:pt x="982467" y="722363"/>
                  <a:pt x="890378" y="722762"/>
                  <a:pt x="797891" y="723560"/>
                </a:cubicBezTo>
                <a:cubicBezTo>
                  <a:pt x="782742" y="723560"/>
                  <a:pt x="762808" y="719174"/>
                  <a:pt x="753640" y="726749"/>
                </a:cubicBezTo>
                <a:cubicBezTo>
                  <a:pt x="744869" y="733924"/>
                  <a:pt x="747262" y="754654"/>
                  <a:pt x="744869" y="769006"/>
                </a:cubicBezTo>
                <a:cubicBezTo>
                  <a:pt x="744869" y="769803"/>
                  <a:pt x="744470" y="770202"/>
                  <a:pt x="744470" y="771000"/>
                </a:cubicBezTo>
                <a:cubicBezTo>
                  <a:pt x="735700" y="856710"/>
                  <a:pt x="726929" y="942421"/>
                  <a:pt x="718160" y="1028131"/>
                </a:cubicBezTo>
                <a:cubicBezTo>
                  <a:pt x="710585" y="1102681"/>
                  <a:pt x="703011" y="1177228"/>
                  <a:pt x="695436" y="1251777"/>
                </a:cubicBezTo>
                <a:cubicBezTo>
                  <a:pt x="692247" y="1282076"/>
                  <a:pt x="689854" y="1312372"/>
                  <a:pt x="686665" y="1342272"/>
                </a:cubicBezTo>
                <a:cubicBezTo>
                  <a:pt x="687862" y="1342671"/>
                  <a:pt x="689058" y="1342671"/>
                  <a:pt x="690253" y="1343069"/>
                </a:cubicBezTo>
                <a:cubicBezTo>
                  <a:pt x="826195" y="1137363"/>
                  <a:pt x="961738" y="931259"/>
                  <a:pt x="1100071" y="721566"/>
                </a:cubicBezTo>
                <a:cubicBezTo>
                  <a:pt x="1088909" y="721566"/>
                  <a:pt x="1082132" y="721566"/>
                  <a:pt x="1074956" y="721566"/>
                </a:cubicBezTo>
                <a:close/>
                <a:moveTo>
                  <a:pt x="1588423" y="717978"/>
                </a:moveTo>
                <a:cubicBezTo>
                  <a:pt x="1528227" y="718775"/>
                  <a:pt x="1467631" y="719174"/>
                  <a:pt x="1407434" y="719573"/>
                </a:cubicBezTo>
                <a:cubicBezTo>
                  <a:pt x="1368764" y="719573"/>
                  <a:pt x="1329696" y="719573"/>
                  <a:pt x="1286243" y="719573"/>
                </a:cubicBezTo>
                <a:cubicBezTo>
                  <a:pt x="1423380" y="926076"/>
                  <a:pt x="1558125" y="1127796"/>
                  <a:pt x="1692473" y="1329913"/>
                </a:cubicBezTo>
                <a:cubicBezTo>
                  <a:pt x="1693668" y="1329516"/>
                  <a:pt x="1694466" y="1329117"/>
                  <a:pt x="1695662" y="1328718"/>
                </a:cubicBezTo>
                <a:cubicBezTo>
                  <a:pt x="1691276" y="1295629"/>
                  <a:pt x="1686891" y="1262541"/>
                  <a:pt x="1682107" y="1229453"/>
                </a:cubicBezTo>
                <a:cubicBezTo>
                  <a:pt x="1657390" y="1064808"/>
                  <a:pt x="1632275" y="899765"/>
                  <a:pt x="1607958" y="735119"/>
                </a:cubicBezTo>
                <a:cubicBezTo>
                  <a:pt x="1605964" y="721167"/>
                  <a:pt x="1601181" y="717978"/>
                  <a:pt x="1588423" y="717978"/>
                </a:cubicBezTo>
                <a:close/>
                <a:moveTo>
                  <a:pt x="1324116" y="0"/>
                </a:moveTo>
                <a:cubicBezTo>
                  <a:pt x="1379129" y="63786"/>
                  <a:pt x="1433744" y="127969"/>
                  <a:pt x="1489557" y="191355"/>
                </a:cubicBezTo>
                <a:cubicBezTo>
                  <a:pt x="1495537" y="198132"/>
                  <a:pt x="1507097" y="202915"/>
                  <a:pt x="1516267" y="202915"/>
                </a:cubicBezTo>
                <a:cubicBezTo>
                  <a:pt x="1645033" y="203713"/>
                  <a:pt x="1774196" y="203314"/>
                  <a:pt x="1902962" y="203314"/>
                </a:cubicBezTo>
                <a:cubicBezTo>
                  <a:pt x="1910138" y="203314"/>
                  <a:pt x="1917314" y="203314"/>
                  <a:pt x="1925287" y="203314"/>
                </a:cubicBezTo>
                <a:cubicBezTo>
                  <a:pt x="1925287" y="360384"/>
                  <a:pt x="1925287" y="515462"/>
                  <a:pt x="1925287" y="672931"/>
                </a:cubicBezTo>
                <a:cubicBezTo>
                  <a:pt x="1839576" y="672931"/>
                  <a:pt x="1754264" y="672931"/>
                  <a:pt x="1666560" y="672931"/>
                </a:cubicBezTo>
                <a:cubicBezTo>
                  <a:pt x="1704432" y="926475"/>
                  <a:pt x="1741905" y="1177627"/>
                  <a:pt x="1779379" y="1429178"/>
                </a:cubicBezTo>
                <a:cubicBezTo>
                  <a:pt x="1782967" y="1428780"/>
                  <a:pt x="1786156" y="1428381"/>
                  <a:pt x="1788947" y="1427585"/>
                </a:cubicBezTo>
                <a:cubicBezTo>
                  <a:pt x="1788947" y="1429178"/>
                  <a:pt x="1789744" y="1430774"/>
                  <a:pt x="1789345" y="1431571"/>
                </a:cubicBezTo>
                <a:cubicBezTo>
                  <a:pt x="1776190" y="1459477"/>
                  <a:pt x="1788149" y="1486983"/>
                  <a:pt x="1792136" y="1513693"/>
                </a:cubicBezTo>
                <a:cubicBezTo>
                  <a:pt x="1809279" y="1635683"/>
                  <a:pt x="1828014" y="1757271"/>
                  <a:pt x="1846353" y="1879261"/>
                </a:cubicBezTo>
                <a:cubicBezTo>
                  <a:pt x="1861901" y="1982114"/>
                  <a:pt x="1877448" y="2084966"/>
                  <a:pt x="1892996" y="2187819"/>
                </a:cubicBezTo>
                <a:cubicBezTo>
                  <a:pt x="1902564" y="2252799"/>
                  <a:pt x="1912530" y="2317383"/>
                  <a:pt x="1922098" y="2382363"/>
                </a:cubicBezTo>
                <a:cubicBezTo>
                  <a:pt x="1922495" y="2385552"/>
                  <a:pt x="1921699" y="2391133"/>
                  <a:pt x="1923293" y="2391930"/>
                </a:cubicBezTo>
                <a:cubicBezTo>
                  <a:pt x="1952395" y="2404289"/>
                  <a:pt x="1934854" y="2429404"/>
                  <a:pt x="1937645" y="2448141"/>
                </a:cubicBezTo>
                <a:cubicBezTo>
                  <a:pt x="1941232" y="2473256"/>
                  <a:pt x="1939240" y="2499169"/>
                  <a:pt x="1942828" y="2524284"/>
                </a:cubicBezTo>
                <a:cubicBezTo>
                  <a:pt x="1967145" y="2689328"/>
                  <a:pt x="1992659" y="2854370"/>
                  <a:pt x="2017375" y="3019413"/>
                </a:cubicBezTo>
                <a:cubicBezTo>
                  <a:pt x="2037708" y="3154159"/>
                  <a:pt x="2057640" y="3289303"/>
                  <a:pt x="2077972" y="3424048"/>
                </a:cubicBezTo>
                <a:cubicBezTo>
                  <a:pt x="2078770" y="3428832"/>
                  <a:pt x="2084350" y="3433218"/>
                  <a:pt x="2087140" y="3438002"/>
                </a:cubicBezTo>
                <a:cubicBezTo>
                  <a:pt x="2089533" y="3441989"/>
                  <a:pt x="2092722" y="3446772"/>
                  <a:pt x="2092323" y="3451157"/>
                </a:cubicBezTo>
                <a:cubicBezTo>
                  <a:pt x="2087140" y="3533280"/>
                  <a:pt x="2106276" y="3612613"/>
                  <a:pt x="2117438" y="3692743"/>
                </a:cubicBezTo>
                <a:cubicBezTo>
                  <a:pt x="2133385" y="3805562"/>
                  <a:pt x="2151325" y="3917982"/>
                  <a:pt x="2168067" y="4030403"/>
                </a:cubicBezTo>
                <a:cubicBezTo>
                  <a:pt x="2184812" y="4141628"/>
                  <a:pt x="2200757" y="4253251"/>
                  <a:pt x="2217500" y="4364477"/>
                </a:cubicBezTo>
                <a:cubicBezTo>
                  <a:pt x="2221487" y="4391186"/>
                  <a:pt x="2225075" y="4418295"/>
                  <a:pt x="2229859" y="4445004"/>
                </a:cubicBezTo>
                <a:cubicBezTo>
                  <a:pt x="2230657" y="4449389"/>
                  <a:pt x="2237433" y="4452977"/>
                  <a:pt x="2241420" y="4456964"/>
                </a:cubicBezTo>
                <a:cubicBezTo>
                  <a:pt x="2242218" y="4457761"/>
                  <a:pt x="2243812" y="4456964"/>
                  <a:pt x="2245407" y="4456964"/>
                </a:cubicBezTo>
                <a:lnTo>
                  <a:pt x="2481379" y="4456840"/>
                </a:lnTo>
                <a:lnTo>
                  <a:pt x="2481379" y="5102386"/>
                </a:lnTo>
                <a:lnTo>
                  <a:pt x="0" y="5102386"/>
                </a:lnTo>
                <a:lnTo>
                  <a:pt x="0" y="4469937"/>
                </a:lnTo>
                <a:lnTo>
                  <a:pt x="303558" y="4466532"/>
                </a:lnTo>
                <a:cubicBezTo>
                  <a:pt x="307545" y="4427862"/>
                  <a:pt x="311930" y="4390787"/>
                  <a:pt x="315518" y="4353314"/>
                </a:cubicBezTo>
                <a:cubicBezTo>
                  <a:pt x="324687" y="4264414"/>
                  <a:pt x="333856" y="4175116"/>
                  <a:pt x="342627" y="4086215"/>
                </a:cubicBezTo>
                <a:cubicBezTo>
                  <a:pt x="349803" y="4014458"/>
                  <a:pt x="356181" y="3942300"/>
                  <a:pt x="363755" y="3870542"/>
                </a:cubicBezTo>
                <a:cubicBezTo>
                  <a:pt x="372525" y="3784832"/>
                  <a:pt x="381695" y="3699121"/>
                  <a:pt x="390466" y="3613411"/>
                </a:cubicBezTo>
                <a:cubicBezTo>
                  <a:pt x="393655" y="3584307"/>
                  <a:pt x="396046" y="3555206"/>
                  <a:pt x="399235" y="3526503"/>
                </a:cubicBezTo>
                <a:cubicBezTo>
                  <a:pt x="400830" y="3512151"/>
                  <a:pt x="400830" y="3498597"/>
                  <a:pt x="379701" y="3493414"/>
                </a:cubicBezTo>
                <a:cubicBezTo>
                  <a:pt x="417972" y="3473083"/>
                  <a:pt x="406810" y="3438400"/>
                  <a:pt x="409999" y="3410095"/>
                </a:cubicBezTo>
                <a:cubicBezTo>
                  <a:pt x="423951" y="3292891"/>
                  <a:pt x="434715" y="3175289"/>
                  <a:pt x="446675" y="3058084"/>
                </a:cubicBezTo>
                <a:cubicBezTo>
                  <a:pt x="456641" y="2959217"/>
                  <a:pt x="465811" y="2859952"/>
                  <a:pt x="475378" y="2761085"/>
                </a:cubicBezTo>
                <a:cubicBezTo>
                  <a:pt x="484548" y="2668597"/>
                  <a:pt x="492919" y="2576110"/>
                  <a:pt x="504081" y="2484020"/>
                </a:cubicBezTo>
                <a:cubicBezTo>
                  <a:pt x="506873" y="2462892"/>
                  <a:pt x="490926" y="2460897"/>
                  <a:pt x="481359" y="2448540"/>
                </a:cubicBezTo>
                <a:cubicBezTo>
                  <a:pt x="516440" y="2435383"/>
                  <a:pt x="511257" y="2404289"/>
                  <a:pt x="514447" y="2376781"/>
                </a:cubicBezTo>
                <a:cubicBezTo>
                  <a:pt x="523616" y="2289078"/>
                  <a:pt x="532387" y="2201374"/>
                  <a:pt x="541555" y="2113670"/>
                </a:cubicBezTo>
                <a:cubicBezTo>
                  <a:pt x="548731" y="2043108"/>
                  <a:pt x="555508" y="1972545"/>
                  <a:pt x="562683" y="1901984"/>
                </a:cubicBezTo>
                <a:cubicBezTo>
                  <a:pt x="571454" y="1815076"/>
                  <a:pt x="580623" y="1727771"/>
                  <a:pt x="589394" y="1640864"/>
                </a:cubicBezTo>
                <a:cubicBezTo>
                  <a:pt x="596570" y="1570303"/>
                  <a:pt x="603346" y="1499741"/>
                  <a:pt x="610522" y="1429178"/>
                </a:cubicBezTo>
                <a:cubicBezTo>
                  <a:pt x="619293" y="1341474"/>
                  <a:pt x="628860" y="1253770"/>
                  <a:pt x="637631" y="1166066"/>
                </a:cubicBezTo>
                <a:cubicBezTo>
                  <a:pt x="644807" y="1096301"/>
                  <a:pt x="651185" y="1026139"/>
                  <a:pt x="658361" y="956374"/>
                </a:cubicBezTo>
                <a:cubicBezTo>
                  <a:pt x="667132" y="868670"/>
                  <a:pt x="676300" y="780966"/>
                  <a:pt x="685470" y="693262"/>
                </a:cubicBezTo>
                <a:cubicBezTo>
                  <a:pt x="685867" y="688876"/>
                  <a:pt x="685470" y="684491"/>
                  <a:pt x="685470" y="676519"/>
                </a:cubicBezTo>
                <a:cubicBezTo>
                  <a:pt x="593381" y="676519"/>
                  <a:pt x="501690" y="676519"/>
                  <a:pt x="411195" y="676519"/>
                </a:cubicBezTo>
                <a:cubicBezTo>
                  <a:pt x="411195" y="517853"/>
                  <a:pt x="411195" y="361979"/>
                  <a:pt x="411195" y="204112"/>
                </a:cubicBezTo>
                <a:cubicBezTo>
                  <a:pt x="422757" y="204112"/>
                  <a:pt x="430331" y="204112"/>
                  <a:pt x="437906" y="204112"/>
                </a:cubicBezTo>
                <a:cubicBezTo>
                  <a:pt x="575441" y="204112"/>
                  <a:pt x="712977" y="203713"/>
                  <a:pt x="850512" y="204510"/>
                </a:cubicBezTo>
                <a:cubicBezTo>
                  <a:pt x="865661" y="204510"/>
                  <a:pt x="876026" y="200923"/>
                  <a:pt x="886393" y="188962"/>
                </a:cubicBezTo>
                <a:cubicBezTo>
                  <a:pt x="933434" y="133948"/>
                  <a:pt x="981670" y="79731"/>
                  <a:pt x="1028712" y="24716"/>
                </a:cubicBezTo>
                <a:cubicBezTo>
                  <a:pt x="1039873" y="11960"/>
                  <a:pt x="1050240" y="0"/>
                  <a:pt x="1068975" y="399"/>
                </a:cubicBezTo>
                <a:cubicBezTo>
                  <a:pt x="1153889" y="0"/>
                  <a:pt x="1239202" y="0"/>
                  <a:pt x="1324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6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BEBBE4-4FC0-49BE-8927-B544A04C4D56}"/>
              </a:ext>
            </a:extLst>
          </p:cNvPr>
          <p:cNvGrpSpPr/>
          <p:nvPr/>
        </p:nvGrpSpPr>
        <p:grpSpPr>
          <a:xfrm>
            <a:off x="2952903" y="2624388"/>
            <a:ext cx="2534658" cy="3801891"/>
            <a:chOff x="3687238" y="2134556"/>
            <a:chExt cx="2534658" cy="380189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60EA8BD-11E6-4288-8A81-6CDA06BC3BB8}"/>
                </a:ext>
              </a:extLst>
            </p:cNvPr>
            <p:cNvGrpSpPr/>
            <p:nvPr/>
          </p:nvGrpSpPr>
          <p:grpSpPr>
            <a:xfrm>
              <a:off x="3687238" y="2134556"/>
              <a:ext cx="2534658" cy="3801891"/>
              <a:chOff x="3687238" y="2134556"/>
              <a:chExt cx="2942162" cy="380189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9E7D7BCB-712F-4AD9-8645-7004CAD8B1FC}"/>
                  </a:ext>
                </a:extLst>
              </p:cNvPr>
              <p:cNvSpPr/>
              <p:nvPr/>
            </p:nvSpPr>
            <p:spPr>
              <a:xfrm>
                <a:off x="3935278" y="2134556"/>
                <a:ext cx="2445512" cy="3700722"/>
              </a:xfrm>
              <a:custGeom>
                <a:avLst/>
                <a:gdLst>
                  <a:gd name="connsiteX0" fmla="*/ 1570890 w 2411642"/>
                  <a:gd name="connsiteY0" fmla="*/ 0 h 3649468"/>
                  <a:gd name="connsiteX1" fmla="*/ 1922078 w 2411642"/>
                  <a:gd name="connsiteY1" fmla="*/ 0 h 3649468"/>
                  <a:gd name="connsiteX2" fmla="*/ 1971675 w 2411642"/>
                  <a:gd name="connsiteY2" fmla="*/ 49597 h 3649468"/>
                  <a:gd name="connsiteX3" fmla="*/ 1971675 w 2411642"/>
                  <a:gd name="connsiteY3" fmla="*/ 129013 h 3649468"/>
                  <a:gd name="connsiteX4" fmla="*/ 2411642 w 2411642"/>
                  <a:gd name="connsiteY4" fmla="*/ 129013 h 3649468"/>
                  <a:gd name="connsiteX5" fmla="*/ 2411642 w 2411642"/>
                  <a:gd name="connsiteY5" fmla="*/ 3649468 h 3649468"/>
                  <a:gd name="connsiteX6" fmla="*/ 0 w 2411642"/>
                  <a:gd name="connsiteY6" fmla="*/ 3649468 h 3649468"/>
                  <a:gd name="connsiteX7" fmla="*/ 0 w 2411642"/>
                  <a:gd name="connsiteY7" fmla="*/ 129013 h 3649468"/>
                  <a:gd name="connsiteX8" fmla="*/ 1521293 w 2411642"/>
                  <a:gd name="connsiteY8" fmla="*/ 129013 h 3649468"/>
                  <a:gd name="connsiteX9" fmla="*/ 1521293 w 2411642"/>
                  <a:gd name="connsiteY9" fmla="*/ 49597 h 3649468"/>
                  <a:gd name="connsiteX10" fmla="*/ 1570890 w 2411642"/>
                  <a:gd name="connsiteY10" fmla="*/ 0 h 364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11642" h="3649468">
                    <a:moveTo>
                      <a:pt x="1570890" y="0"/>
                    </a:moveTo>
                    <a:lnTo>
                      <a:pt x="1922078" y="0"/>
                    </a:lnTo>
                    <a:cubicBezTo>
                      <a:pt x="1949470" y="0"/>
                      <a:pt x="1971675" y="22205"/>
                      <a:pt x="1971675" y="49597"/>
                    </a:cubicBezTo>
                    <a:lnTo>
                      <a:pt x="1971675" y="129013"/>
                    </a:lnTo>
                    <a:lnTo>
                      <a:pt x="2411642" y="129013"/>
                    </a:lnTo>
                    <a:lnTo>
                      <a:pt x="2411642" y="3649468"/>
                    </a:lnTo>
                    <a:lnTo>
                      <a:pt x="0" y="3649468"/>
                    </a:lnTo>
                    <a:lnTo>
                      <a:pt x="0" y="129013"/>
                    </a:lnTo>
                    <a:lnTo>
                      <a:pt x="1521293" y="129013"/>
                    </a:lnTo>
                    <a:lnTo>
                      <a:pt x="1521293" y="49597"/>
                    </a:lnTo>
                    <a:cubicBezTo>
                      <a:pt x="1521293" y="22205"/>
                      <a:pt x="1543498" y="0"/>
                      <a:pt x="15708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ED0EF5D-825D-4C57-885D-1476DDCB62C3}"/>
                  </a:ext>
                </a:extLst>
              </p:cNvPr>
              <p:cNvSpPr/>
              <p:nvPr/>
            </p:nvSpPr>
            <p:spPr>
              <a:xfrm>
                <a:off x="3687238" y="2265382"/>
                <a:ext cx="2942086" cy="246438"/>
              </a:xfrm>
              <a:custGeom>
                <a:avLst/>
                <a:gdLst>
                  <a:gd name="connsiteX0" fmla="*/ 5302550 w 5304686"/>
                  <a:gd name="connsiteY0" fmla="*/ 108284 h 444337"/>
                  <a:gd name="connsiteX1" fmla="*/ 5206613 w 5304686"/>
                  <a:gd name="connsiteY1" fmla="*/ 2850 h 444337"/>
                  <a:gd name="connsiteX2" fmla="*/ 5140123 w 5304686"/>
                  <a:gd name="connsiteY2" fmla="*/ 0 h 444337"/>
                  <a:gd name="connsiteX3" fmla="*/ 148601 w 5304686"/>
                  <a:gd name="connsiteY3" fmla="*/ 0 h 444337"/>
                  <a:gd name="connsiteX4" fmla="*/ 115355 w 5304686"/>
                  <a:gd name="connsiteY4" fmla="*/ 0 h 444337"/>
                  <a:gd name="connsiteX5" fmla="*/ 422 w 5304686"/>
                  <a:gd name="connsiteY5" fmla="*/ 117783 h 444337"/>
                  <a:gd name="connsiteX6" fmla="*/ 422 w 5304686"/>
                  <a:gd name="connsiteY6" fmla="*/ 326752 h 444337"/>
                  <a:gd name="connsiteX7" fmla="*/ 69762 w 5304686"/>
                  <a:gd name="connsiteY7" fmla="*/ 434087 h 444337"/>
                  <a:gd name="connsiteX8" fmla="*/ 5182867 w 5304686"/>
                  <a:gd name="connsiteY8" fmla="*/ 443585 h 444337"/>
                  <a:gd name="connsiteX9" fmla="*/ 5302550 w 5304686"/>
                  <a:gd name="connsiteY9" fmla="*/ 335301 h 444337"/>
                  <a:gd name="connsiteX10" fmla="*/ 5302550 w 5304686"/>
                  <a:gd name="connsiteY10" fmla="*/ 108284 h 44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04686" h="444337">
                    <a:moveTo>
                      <a:pt x="5302550" y="108284"/>
                    </a:moveTo>
                    <a:cubicBezTo>
                      <a:pt x="5300650" y="48443"/>
                      <a:pt x="5265505" y="11398"/>
                      <a:pt x="5206613" y="2850"/>
                    </a:cubicBezTo>
                    <a:cubicBezTo>
                      <a:pt x="5184767" y="0"/>
                      <a:pt x="5162920" y="0"/>
                      <a:pt x="5140123" y="0"/>
                    </a:cubicBezTo>
                    <a:cubicBezTo>
                      <a:pt x="4788674" y="0"/>
                      <a:pt x="967381" y="0"/>
                      <a:pt x="148601" y="0"/>
                    </a:cubicBezTo>
                    <a:cubicBezTo>
                      <a:pt x="137202" y="0"/>
                      <a:pt x="126754" y="0"/>
                      <a:pt x="115355" y="0"/>
                    </a:cubicBezTo>
                    <a:cubicBezTo>
                      <a:pt x="43166" y="3799"/>
                      <a:pt x="1372" y="45593"/>
                      <a:pt x="422" y="117783"/>
                    </a:cubicBezTo>
                    <a:cubicBezTo>
                      <a:pt x="-528" y="187123"/>
                      <a:pt x="422" y="257412"/>
                      <a:pt x="422" y="326752"/>
                    </a:cubicBezTo>
                    <a:cubicBezTo>
                      <a:pt x="422" y="377095"/>
                      <a:pt x="20369" y="415089"/>
                      <a:pt x="69762" y="434087"/>
                    </a:cubicBezTo>
                    <a:cubicBezTo>
                      <a:pt x="208442" y="440736"/>
                      <a:pt x="5076483" y="446435"/>
                      <a:pt x="5182867" y="443585"/>
                    </a:cubicBezTo>
                    <a:cubicBezTo>
                      <a:pt x="5256006" y="441686"/>
                      <a:pt x="5300650" y="402741"/>
                      <a:pt x="5302550" y="335301"/>
                    </a:cubicBezTo>
                    <a:cubicBezTo>
                      <a:pt x="5305399" y="260262"/>
                      <a:pt x="5305399" y="184273"/>
                      <a:pt x="5302550" y="1082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14FDEA5-6AB1-4801-A45A-CD577C1FCF47}"/>
                  </a:ext>
                </a:extLst>
              </p:cNvPr>
              <p:cNvSpPr/>
              <p:nvPr/>
            </p:nvSpPr>
            <p:spPr>
              <a:xfrm>
                <a:off x="3687238" y="3304080"/>
                <a:ext cx="2942086" cy="246438"/>
              </a:xfrm>
              <a:custGeom>
                <a:avLst/>
                <a:gdLst>
                  <a:gd name="connsiteX0" fmla="*/ 5302550 w 5304686"/>
                  <a:gd name="connsiteY0" fmla="*/ 108284 h 444337"/>
                  <a:gd name="connsiteX1" fmla="*/ 5206613 w 5304686"/>
                  <a:gd name="connsiteY1" fmla="*/ 2850 h 444337"/>
                  <a:gd name="connsiteX2" fmla="*/ 5140123 w 5304686"/>
                  <a:gd name="connsiteY2" fmla="*/ 0 h 444337"/>
                  <a:gd name="connsiteX3" fmla="*/ 148601 w 5304686"/>
                  <a:gd name="connsiteY3" fmla="*/ 0 h 444337"/>
                  <a:gd name="connsiteX4" fmla="*/ 115355 w 5304686"/>
                  <a:gd name="connsiteY4" fmla="*/ 0 h 444337"/>
                  <a:gd name="connsiteX5" fmla="*/ 422 w 5304686"/>
                  <a:gd name="connsiteY5" fmla="*/ 117783 h 444337"/>
                  <a:gd name="connsiteX6" fmla="*/ 422 w 5304686"/>
                  <a:gd name="connsiteY6" fmla="*/ 326752 h 444337"/>
                  <a:gd name="connsiteX7" fmla="*/ 69762 w 5304686"/>
                  <a:gd name="connsiteY7" fmla="*/ 434087 h 444337"/>
                  <a:gd name="connsiteX8" fmla="*/ 5182867 w 5304686"/>
                  <a:gd name="connsiteY8" fmla="*/ 443585 h 444337"/>
                  <a:gd name="connsiteX9" fmla="*/ 5302550 w 5304686"/>
                  <a:gd name="connsiteY9" fmla="*/ 335301 h 444337"/>
                  <a:gd name="connsiteX10" fmla="*/ 5302550 w 5304686"/>
                  <a:gd name="connsiteY10" fmla="*/ 108284 h 44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04686" h="444337">
                    <a:moveTo>
                      <a:pt x="5302550" y="108284"/>
                    </a:moveTo>
                    <a:cubicBezTo>
                      <a:pt x="5300650" y="48443"/>
                      <a:pt x="5265505" y="11398"/>
                      <a:pt x="5206613" y="2850"/>
                    </a:cubicBezTo>
                    <a:cubicBezTo>
                      <a:pt x="5184767" y="0"/>
                      <a:pt x="5162920" y="0"/>
                      <a:pt x="5140123" y="0"/>
                    </a:cubicBezTo>
                    <a:cubicBezTo>
                      <a:pt x="4788674" y="0"/>
                      <a:pt x="967381" y="0"/>
                      <a:pt x="148601" y="0"/>
                    </a:cubicBezTo>
                    <a:cubicBezTo>
                      <a:pt x="137202" y="0"/>
                      <a:pt x="126754" y="0"/>
                      <a:pt x="115355" y="0"/>
                    </a:cubicBezTo>
                    <a:cubicBezTo>
                      <a:pt x="43166" y="3800"/>
                      <a:pt x="1372" y="45593"/>
                      <a:pt x="422" y="117783"/>
                    </a:cubicBezTo>
                    <a:cubicBezTo>
                      <a:pt x="-528" y="187123"/>
                      <a:pt x="422" y="257413"/>
                      <a:pt x="422" y="326752"/>
                    </a:cubicBezTo>
                    <a:cubicBezTo>
                      <a:pt x="422" y="377095"/>
                      <a:pt x="20369" y="415090"/>
                      <a:pt x="69762" y="434087"/>
                    </a:cubicBezTo>
                    <a:cubicBezTo>
                      <a:pt x="208442" y="440736"/>
                      <a:pt x="5076483" y="446435"/>
                      <a:pt x="5182867" y="443585"/>
                    </a:cubicBezTo>
                    <a:cubicBezTo>
                      <a:pt x="5256006" y="441686"/>
                      <a:pt x="5300650" y="402741"/>
                      <a:pt x="5302550" y="335301"/>
                    </a:cubicBezTo>
                    <a:cubicBezTo>
                      <a:pt x="5305399" y="260262"/>
                      <a:pt x="5305399" y="184273"/>
                      <a:pt x="5302550" y="1082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632F50C-6B5A-423B-8823-061D3F9B4043}"/>
                  </a:ext>
                </a:extLst>
              </p:cNvPr>
              <p:cNvSpPr/>
              <p:nvPr/>
            </p:nvSpPr>
            <p:spPr>
              <a:xfrm>
                <a:off x="3687238" y="4575804"/>
                <a:ext cx="2942162" cy="246438"/>
              </a:xfrm>
              <a:custGeom>
                <a:avLst/>
                <a:gdLst>
                  <a:gd name="connsiteX0" fmla="*/ 5302550 w 5304823"/>
                  <a:gd name="connsiteY0" fmla="*/ 108284 h 444337"/>
                  <a:gd name="connsiteX1" fmla="*/ 5206613 w 5304823"/>
                  <a:gd name="connsiteY1" fmla="*/ 2850 h 444337"/>
                  <a:gd name="connsiteX2" fmla="*/ 5140123 w 5304823"/>
                  <a:gd name="connsiteY2" fmla="*/ 0 h 444337"/>
                  <a:gd name="connsiteX3" fmla="*/ 148601 w 5304823"/>
                  <a:gd name="connsiteY3" fmla="*/ 0 h 444337"/>
                  <a:gd name="connsiteX4" fmla="*/ 115355 w 5304823"/>
                  <a:gd name="connsiteY4" fmla="*/ 0 h 444337"/>
                  <a:gd name="connsiteX5" fmla="*/ 422 w 5304823"/>
                  <a:gd name="connsiteY5" fmla="*/ 117783 h 444337"/>
                  <a:gd name="connsiteX6" fmla="*/ 422 w 5304823"/>
                  <a:gd name="connsiteY6" fmla="*/ 326753 h 444337"/>
                  <a:gd name="connsiteX7" fmla="*/ 70712 w 5304823"/>
                  <a:gd name="connsiteY7" fmla="*/ 434087 h 444337"/>
                  <a:gd name="connsiteX8" fmla="*/ 5183817 w 5304823"/>
                  <a:gd name="connsiteY8" fmla="*/ 443585 h 444337"/>
                  <a:gd name="connsiteX9" fmla="*/ 5303499 w 5304823"/>
                  <a:gd name="connsiteY9" fmla="*/ 335301 h 444337"/>
                  <a:gd name="connsiteX10" fmla="*/ 5302550 w 5304823"/>
                  <a:gd name="connsiteY10" fmla="*/ 108284 h 44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04823" h="444337">
                    <a:moveTo>
                      <a:pt x="5302550" y="108284"/>
                    </a:moveTo>
                    <a:cubicBezTo>
                      <a:pt x="5300650" y="48443"/>
                      <a:pt x="5265505" y="11398"/>
                      <a:pt x="5206613" y="2850"/>
                    </a:cubicBezTo>
                    <a:cubicBezTo>
                      <a:pt x="5184767" y="0"/>
                      <a:pt x="5162920" y="0"/>
                      <a:pt x="5140123" y="0"/>
                    </a:cubicBezTo>
                    <a:cubicBezTo>
                      <a:pt x="4788674" y="0"/>
                      <a:pt x="967381" y="0"/>
                      <a:pt x="148601" y="0"/>
                    </a:cubicBezTo>
                    <a:cubicBezTo>
                      <a:pt x="137202" y="0"/>
                      <a:pt x="126754" y="0"/>
                      <a:pt x="115355" y="0"/>
                    </a:cubicBezTo>
                    <a:cubicBezTo>
                      <a:pt x="43166" y="3800"/>
                      <a:pt x="1372" y="45594"/>
                      <a:pt x="422" y="117783"/>
                    </a:cubicBezTo>
                    <a:cubicBezTo>
                      <a:pt x="-528" y="187123"/>
                      <a:pt x="422" y="257413"/>
                      <a:pt x="422" y="326753"/>
                    </a:cubicBezTo>
                    <a:cubicBezTo>
                      <a:pt x="422" y="377095"/>
                      <a:pt x="20369" y="415090"/>
                      <a:pt x="70712" y="434087"/>
                    </a:cubicBezTo>
                    <a:cubicBezTo>
                      <a:pt x="209392" y="440736"/>
                      <a:pt x="5077432" y="446435"/>
                      <a:pt x="5183817" y="443585"/>
                    </a:cubicBezTo>
                    <a:cubicBezTo>
                      <a:pt x="5256956" y="441686"/>
                      <a:pt x="5301599" y="402742"/>
                      <a:pt x="5303499" y="335301"/>
                    </a:cubicBezTo>
                    <a:cubicBezTo>
                      <a:pt x="5305399" y="260262"/>
                      <a:pt x="5305399" y="184273"/>
                      <a:pt x="5302550" y="1082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CB45C60-0683-4AAA-A9F5-7F697E457E9C}"/>
                  </a:ext>
                </a:extLst>
              </p:cNvPr>
              <p:cNvSpPr/>
              <p:nvPr/>
            </p:nvSpPr>
            <p:spPr>
              <a:xfrm>
                <a:off x="3687238" y="5690009"/>
                <a:ext cx="2942086" cy="246438"/>
              </a:xfrm>
              <a:custGeom>
                <a:avLst/>
                <a:gdLst>
                  <a:gd name="connsiteX0" fmla="*/ 5302550 w 5304686"/>
                  <a:gd name="connsiteY0" fmla="*/ 108284 h 444337"/>
                  <a:gd name="connsiteX1" fmla="*/ 5206613 w 5304686"/>
                  <a:gd name="connsiteY1" fmla="*/ 2849 h 444337"/>
                  <a:gd name="connsiteX2" fmla="*/ 5140123 w 5304686"/>
                  <a:gd name="connsiteY2" fmla="*/ 0 h 444337"/>
                  <a:gd name="connsiteX3" fmla="*/ 148601 w 5304686"/>
                  <a:gd name="connsiteY3" fmla="*/ 0 h 444337"/>
                  <a:gd name="connsiteX4" fmla="*/ 115355 w 5304686"/>
                  <a:gd name="connsiteY4" fmla="*/ 0 h 444337"/>
                  <a:gd name="connsiteX5" fmla="*/ 422 w 5304686"/>
                  <a:gd name="connsiteY5" fmla="*/ 117783 h 444337"/>
                  <a:gd name="connsiteX6" fmla="*/ 422 w 5304686"/>
                  <a:gd name="connsiteY6" fmla="*/ 326753 h 444337"/>
                  <a:gd name="connsiteX7" fmla="*/ 69762 w 5304686"/>
                  <a:gd name="connsiteY7" fmla="*/ 434087 h 444337"/>
                  <a:gd name="connsiteX8" fmla="*/ 5182867 w 5304686"/>
                  <a:gd name="connsiteY8" fmla="*/ 443585 h 444337"/>
                  <a:gd name="connsiteX9" fmla="*/ 5302550 w 5304686"/>
                  <a:gd name="connsiteY9" fmla="*/ 335301 h 444337"/>
                  <a:gd name="connsiteX10" fmla="*/ 5302550 w 5304686"/>
                  <a:gd name="connsiteY10" fmla="*/ 108284 h 44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04686" h="444337">
                    <a:moveTo>
                      <a:pt x="5302550" y="108284"/>
                    </a:moveTo>
                    <a:cubicBezTo>
                      <a:pt x="5300650" y="48443"/>
                      <a:pt x="5265505" y="11398"/>
                      <a:pt x="5206613" y="2849"/>
                    </a:cubicBezTo>
                    <a:cubicBezTo>
                      <a:pt x="5184767" y="0"/>
                      <a:pt x="5162920" y="0"/>
                      <a:pt x="5140123" y="0"/>
                    </a:cubicBezTo>
                    <a:cubicBezTo>
                      <a:pt x="4788674" y="0"/>
                      <a:pt x="967381" y="0"/>
                      <a:pt x="148601" y="0"/>
                    </a:cubicBezTo>
                    <a:cubicBezTo>
                      <a:pt x="137202" y="0"/>
                      <a:pt x="126754" y="0"/>
                      <a:pt x="115355" y="0"/>
                    </a:cubicBezTo>
                    <a:cubicBezTo>
                      <a:pt x="43166" y="3800"/>
                      <a:pt x="1372" y="45593"/>
                      <a:pt x="422" y="117783"/>
                    </a:cubicBezTo>
                    <a:cubicBezTo>
                      <a:pt x="-528" y="187123"/>
                      <a:pt x="422" y="257413"/>
                      <a:pt x="422" y="326753"/>
                    </a:cubicBezTo>
                    <a:cubicBezTo>
                      <a:pt x="422" y="377095"/>
                      <a:pt x="20369" y="415090"/>
                      <a:pt x="69762" y="434087"/>
                    </a:cubicBezTo>
                    <a:cubicBezTo>
                      <a:pt x="208442" y="440736"/>
                      <a:pt x="5076483" y="446435"/>
                      <a:pt x="5182867" y="443585"/>
                    </a:cubicBezTo>
                    <a:cubicBezTo>
                      <a:pt x="5256006" y="441686"/>
                      <a:pt x="5300650" y="402742"/>
                      <a:pt x="5302550" y="335301"/>
                    </a:cubicBezTo>
                    <a:cubicBezTo>
                      <a:pt x="5305399" y="260262"/>
                      <a:pt x="5305399" y="184273"/>
                      <a:pt x="5302550" y="1082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267EBE4-1359-45AA-8AE0-04FED7B557DD}"/>
                  </a:ext>
                </a:extLst>
              </p:cNvPr>
              <p:cNvSpPr/>
              <p:nvPr/>
            </p:nvSpPr>
            <p:spPr>
              <a:xfrm>
                <a:off x="5161374" y="2134556"/>
                <a:ext cx="1467457" cy="3801891"/>
              </a:xfrm>
              <a:custGeom>
                <a:avLst/>
                <a:gdLst>
                  <a:gd name="connsiteX0" fmla="*/ 361215 w 1447133"/>
                  <a:gd name="connsiteY0" fmla="*/ 0 h 3749236"/>
                  <a:gd name="connsiteX1" fmla="*/ 712403 w 1447133"/>
                  <a:gd name="connsiteY1" fmla="*/ 0 h 3749236"/>
                  <a:gd name="connsiteX2" fmla="*/ 762000 w 1447133"/>
                  <a:gd name="connsiteY2" fmla="*/ 49597 h 3749236"/>
                  <a:gd name="connsiteX3" fmla="*/ 762000 w 1447133"/>
                  <a:gd name="connsiteY3" fmla="*/ 129013 h 3749236"/>
                  <a:gd name="connsiteX4" fmla="*/ 1201967 w 1447133"/>
                  <a:gd name="connsiteY4" fmla="*/ 129013 h 3749236"/>
                  <a:gd name="connsiteX5" fmla="*/ 1201967 w 1447133"/>
                  <a:gd name="connsiteY5" fmla="*/ 129014 h 3749236"/>
                  <a:gd name="connsiteX6" fmla="*/ 1202924 w 1447133"/>
                  <a:gd name="connsiteY6" fmla="*/ 129014 h 3749236"/>
                  <a:gd name="connsiteX7" fmla="*/ 1357052 w 1447133"/>
                  <a:gd name="connsiteY7" fmla="*/ 129014 h 3749236"/>
                  <a:gd name="connsiteX8" fmla="*/ 1393418 w 1447133"/>
                  <a:gd name="connsiteY8" fmla="*/ 130573 h 3749236"/>
                  <a:gd name="connsiteX9" fmla="*/ 1445890 w 1447133"/>
                  <a:gd name="connsiteY9" fmla="*/ 188239 h 3749236"/>
                  <a:gd name="connsiteX10" fmla="*/ 1445890 w 1447133"/>
                  <a:gd name="connsiteY10" fmla="*/ 312403 h 3749236"/>
                  <a:gd name="connsiteX11" fmla="*/ 1380430 w 1447133"/>
                  <a:gd name="connsiteY11" fmla="*/ 371628 h 3749236"/>
                  <a:gd name="connsiteX12" fmla="*/ 1246671 w 1447133"/>
                  <a:gd name="connsiteY12" fmla="*/ 372001 h 3749236"/>
                  <a:gd name="connsiteX13" fmla="*/ 1201967 w 1447133"/>
                  <a:gd name="connsiteY13" fmla="*/ 372023 h 3749236"/>
                  <a:gd name="connsiteX14" fmla="*/ 1201967 w 1447133"/>
                  <a:gd name="connsiteY14" fmla="*/ 1153326 h 3749236"/>
                  <a:gd name="connsiteX15" fmla="*/ 1202924 w 1447133"/>
                  <a:gd name="connsiteY15" fmla="*/ 1153326 h 3749236"/>
                  <a:gd name="connsiteX16" fmla="*/ 1357052 w 1447133"/>
                  <a:gd name="connsiteY16" fmla="*/ 1153326 h 3749236"/>
                  <a:gd name="connsiteX17" fmla="*/ 1393418 w 1447133"/>
                  <a:gd name="connsiteY17" fmla="*/ 1154885 h 3749236"/>
                  <a:gd name="connsiteX18" fmla="*/ 1445890 w 1447133"/>
                  <a:gd name="connsiteY18" fmla="*/ 1212551 h 3749236"/>
                  <a:gd name="connsiteX19" fmla="*/ 1445890 w 1447133"/>
                  <a:gd name="connsiteY19" fmla="*/ 1336715 h 3749236"/>
                  <a:gd name="connsiteX20" fmla="*/ 1380430 w 1447133"/>
                  <a:gd name="connsiteY20" fmla="*/ 1395940 h 3749236"/>
                  <a:gd name="connsiteX21" fmla="*/ 1246671 w 1447133"/>
                  <a:gd name="connsiteY21" fmla="*/ 1396313 h 3749236"/>
                  <a:gd name="connsiteX22" fmla="*/ 1201967 w 1447133"/>
                  <a:gd name="connsiteY22" fmla="*/ 1396335 h 3749236"/>
                  <a:gd name="connsiteX23" fmla="*/ 1201967 w 1447133"/>
                  <a:gd name="connsiteY23" fmla="*/ 2407437 h 3749236"/>
                  <a:gd name="connsiteX24" fmla="*/ 1202924 w 1447133"/>
                  <a:gd name="connsiteY24" fmla="*/ 2407437 h 3749236"/>
                  <a:gd name="connsiteX25" fmla="*/ 1357052 w 1447133"/>
                  <a:gd name="connsiteY25" fmla="*/ 2407437 h 3749236"/>
                  <a:gd name="connsiteX26" fmla="*/ 1393418 w 1447133"/>
                  <a:gd name="connsiteY26" fmla="*/ 2408996 h 3749236"/>
                  <a:gd name="connsiteX27" fmla="*/ 1445890 w 1447133"/>
                  <a:gd name="connsiteY27" fmla="*/ 2466662 h 3749236"/>
                  <a:gd name="connsiteX28" fmla="*/ 1446409 w 1447133"/>
                  <a:gd name="connsiteY28" fmla="*/ 2590826 h 3749236"/>
                  <a:gd name="connsiteX29" fmla="*/ 1380950 w 1447133"/>
                  <a:gd name="connsiteY29" fmla="*/ 2650051 h 3749236"/>
                  <a:gd name="connsiteX30" fmla="*/ 1247191 w 1447133"/>
                  <a:gd name="connsiteY30" fmla="*/ 2650424 h 3749236"/>
                  <a:gd name="connsiteX31" fmla="*/ 1201967 w 1447133"/>
                  <a:gd name="connsiteY31" fmla="*/ 2650446 h 3749236"/>
                  <a:gd name="connsiteX32" fmla="*/ 1201967 w 1447133"/>
                  <a:gd name="connsiteY32" fmla="*/ 3506211 h 3749236"/>
                  <a:gd name="connsiteX33" fmla="*/ 1202924 w 1447133"/>
                  <a:gd name="connsiteY33" fmla="*/ 3506211 h 3749236"/>
                  <a:gd name="connsiteX34" fmla="*/ 1357052 w 1447133"/>
                  <a:gd name="connsiteY34" fmla="*/ 3506211 h 3749236"/>
                  <a:gd name="connsiteX35" fmla="*/ 1393418 w 1447133"/>
                  <a:gd name="connsiteY35" fmla="*/ 3507769 h 3749236"/>
                  <a:gd name="connsiteX36" fmla="*/ 1445890 w 1447133"/>
                  <a:gd name="connsiteY36" fmla="*/ 3565436 h 3749236"/>
                  <a:gd name="connsiteX37" fmla="*/ 1445890 w 1447133"/>
                  <a:gd name="connsiteY37" fmla="*/ 3689600 h 3749236"/>
                  <a:gd name="connsiteX38" fmla="*/ 1380430 w 1447133"/>
                  <a:gd name="connsiteY38" fmla="*/ 3748825 h 3749236"/>
                  <a:gd name="connsiteX39" fmla="*/ 243300 w 1447133"/>
                  <a:gd name="connsiteY39" fmla="*/ 3748534 h 3749236"/>
                  <a:gd name="connsiteX40" fmla="*/ 0 w 1447133"/>
                  <a:gd name="connsiteY40" fmla="*/ 3748192 h 3749236"/>
                  <a:gd name="connsiteX41" fmla="*/ 0 w 1447133"/>
                  <a:gd name="connsiteY41" fmla="*/ 129013 h 3749236"/>
                  <a:gd name="connsiteX42" fmla="*/ 311618 w 1447133"/>
                  <a:gd name="connsiteY42" fmla="*/ 129013 h 3749236"/>
                  <a:gd name="connsiteX43" fmla="*/ 311618 w 1447133"/>
                  <a:gd name="connsiteY43" fmla="*/ 49597 h 3749236"/>
                  <a:gd name="connsiteX44" fmla="*/ 361215 w 1447133"/>
                  <a:gd name="connsiteY44" fmla="*/ 0 h 374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47133" h="3749236">
                    <a:moveTo>
                      <a:pt x="361215" y="0"/>
                    </a:moveTo>
                    <a:lnTo>
                      <a:pt x="712403" y="0"/>
                    </a:lnTo>
                    <a:cubicBezTo>
                      <a:pt x="739795" y="0"/>
                      <a:pt x="762000" y="22205"/>
                      <a:pt x="762000" y="49597"/>
                    </a:cubicBezTo>
                    <a:lnTo>
                      <a:pt x="762000" y="129013"/>
                    </a:lnTo>
                    <a:lnTo>
                      <a:pt x="1201967" y="129013"/>
                    </a:lnTo>
                    <a:lnTo>
                      <a:pt x="1201967" y="129014"/>
                    </a:lnTo>
                    <a:lnTo>
                      <a:pt x="1202924" y="129014"/>
                    </a:lnTo>
                    <a:cubicBezTo>
                      <a:pt x="1279344" y="129014"/>
                      <a:pt x="1333024" y="129014"/>
                      <a:pt x="1357052" y="129014"/>
                    </a:cubicBezTo>
                    <a:cubicBezTo>
                      <a:pt x="1369521" y="129014"/>
                      <a:pt x="1381470" y="129014"/>
                      <a:pt x="1393418" y="130573"/>
                    </a:cubicBezTo>
                    <a:cubicBezTo>
                      <a:pt x="1425628" y="135248"/>
                      <a:pt x="1444850" y="155509"/>
                      <a:pt x="1445890" y="188239"/>
                    </a:cubicBezTo>
                    <a:cubicBezTo>
                      <a:pt x="1447448" y="229800"/>
                      <a:pt x="1447448" y="271361"/>
                      <a:pt x="1445890" y="312403"/>
                    </a:cubicBezTo>
                    <a:cubicBezTo>
                      <a:pt x="1444850" y="349289"/>
                      <a:pt x="1420433" y="370589"/>
                      <a:pt x="1380430" y="371628"/>
                    </a:cubicBezTo>
                    <a:cubicBezTo>
                      <a:pt x="1373157" y="371823"/>
                      <a:pt x="1325191" y="371945"/>
                      <a:pt x="1246671" y="372001"/>
                    </a:cubicBezTo>
                    <a:lnTo>
                      <a:pt x="1201967" y="372023"/>
                    </a:lnTo>
                    <a:lnTo>
                      <a:pt x="1201967" y="1153326"/>
                    </a:lnTo>
                    <a:lnTo>
                      <a:pt x="1202924" y="1153326"/>
                    </a:lnTo>
                    <a:cubicBezTo>
                      <a:pt x="1279344" y="1153326"/>
                      <a:pt x="1333024" y="1153326"/>
                      <a:pt x="1357052" y="1153326"/>
                    </a:cubicBezTo>
                    <a:cubicBezTo>
                      <a:pt x="1369521" y="1153326"/>
                      <a:pt x="1381470" y="1153326"/>
                      <a:pt x="1393418" y="1154885"/>
                    </a:cubicBezTo>
                    <a:cubicBezTo>
                      <a:pt x="1425628" y="1159560"/>
                      <a:pt x="1444850" y="1179822"/>
                      <a:pt x="1445890" y="1212551"/>
                    </a:cubicBezTo>
                    <a:cubicBezTo>
                      <a:pt x="1447448" y="1254112"/>
                      <a:pt x="1447448" y="1295674"/>
                      <a:pt x="1445890" y="1336715"/>
                    </a:cubicBezTo>
                    <a:cubicBezTo>
                      <a:pt x="1444850" y="1373601"/>
                      <a:pt x="1420433" y="1394901"/>
                      <a:pt x="1380430" y="1395940"/>
                    </a:cubicBezTo>
                    <a:cubicBezTo>
                      <a:pt x="1373157" y="1396135"/>
                      <a:pt x="1325191" y="1396256"/>
                      <a:pt x="1246671" y="1396313"/>
                    </a:cubicBezTo>
                    <a:lnTo>
                      <a:pt x="1201967" y="1396335"/>
                    </a:lnTo>
                    <a:lnTo>
                      <a:pt x="1201967" y="2407437"/>
                    </a:lnTo>
                    <a:lnTo>
                      <a:pt x="1202924" y="2407437"/>
                    </a:lnTo>
                    <a:cubicBezTo>
                      <a:pt x="1279344" y="2407437"/>
                      <a:pt x="1333024" y="2407437"/>
                      <a:pt x="1357052" y="2407437"/>
                    </a:cubicBezTo>
                    <a:cubicBezTo>
                      <a:pt x="1369521" y="2407437"/>
                      <a:pt x="1381470" y="2407437"/>
                      <a:pt x="1393418" y="2408996"/>
                    </a:cubicBezTo>
                    <a:cubicBezTo>
                      <a:pt x="1425628" y="2413671"/>
                      <a:pt x="1444850" y="2433933"/>
                      <a:pt x="1445890" y="2466662"/>
                    </a:cubicBezTo>
                    <a:cubicBezTo>
                      <a:pt x="1447448" y="2508223"/>
                      <a:pt x="1447448" y="2549785"/>
                      <a:pt x="1446409" y="2590826"/>
                    </a:cubicBezTo>
                    <a:cubicBezTo>
                      <a:pt x="1445370" y="2627712"/>
                      <a:pt x="1420953" y="2649012"/>
                      <a:pt x="1380950" y="2650051"/>
                    </a:cubicBezTo>
                    <a:cubicBezTo>
                      <a:pt x="1373677" y="2650246"/>
                      <a:pt x="1325711" y="2650367"/>
                      <a:pt x="1247191" y="2650424"/>
                    </a:cubicBezTo>
                    <a:lnTo>
                      <a:pt x="1201967" y="2650446"/>
                    </a:lnTo>
                    <a:lnTo>
                      <a:pt x="1201967" y="3506211"/>
                    </a:lnTo>
                    <a:lnTo>
                      <a:pt x="1202924" y="3506211"/>
                    </a:lnTo>
                    <a:cubicBezTo>
                      <a:pt x="1279344" y="3506211"/>
                      <a:pt x="1333024" y="3506211"/>
                      <a:pt x="1357052" y="3506211"/>
                    </a:cubicBezTo>
                    <a:cubicBezTo>
                      <a:pt x="1369521" y="3506211"/>
                      <a:pt x="1381470" y="3506211"/>
                      <a:pt x="1393418" y="3507769"/>
                    </a:cubicBezTo>
                    <a:cubicBezTo>
                      <a:pt x="1425628" y="3512445"/>
                      <a:pt x="1444850" y="3532707"/>
                      <a:pt x="1445890" y="3565436"/>
                    </a:cubicBezTo>
                    <a:cubicBezTo>
                      <a:pt x="1447448" y="3606997"/>
                      <a:pt x="1447448" y="3648559"/>
                      <a:pt x="1445890" y="3689600"/>
                    </a:cubicBezTo>
                    <a:cubicBezTo>
                      <a:pt x="1444850" y="3726486"/>
                      <a:pt x="1420433" y="3747786"/>
                      <a:pt x="1380430" y="3748825"/>
                    </a:cubicBezTo>
                    <a:cubicBezTo>
                      <a:pt x="1354974" y="3749507"/>
                      <a:pt x="831032" y="3749294"/>
                      <a:pt x="243300" y="3748534"/>
                    </a:cubicBezTo>
                    <a:lnTo>
                      <a:pt x="0" y="3748192"/>
                    </a:lnTo>
                    <a:lnTo>
                      <a:pt x="0" y="129013"/>
                    </a:lnTo>
                    <a:lnTo>
                      <a:pt x="311618" y="129013"/>
                    </a:lnTo>
                    <a:lnTo>
                      <a:pt x="311618" y="49597"/>
                    </a:lnTo>
                    <a:cubicBezTo>
                      <a:pt x="311618" y="22205"/>
                      <a:pt x="333823" y="0"/>
                      <a:pt x="361215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06373D-CB85-4671-A37B-4BA68B67A1E0}"/>
                </a:ext>
              </a:extLst>
            </p:cNvPr>
            <p:cNvGrpSpPr/>
            <p:nvPr/>
          </p:nvGrpSpPr>
          <p:grpSpPr>
            <a:xfrm>
              <a:off x="4479733" y="3591960"/>
              <a:ext cx="949668" cy="949668"/>
              <a:chOff x="4544440" y="3414292"/>
              <a:chExt cx="1243413" cy="1243413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12DA13E8-D66B-4C80-9A40-5DF02E6CC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900000">
                <a:off x="4544440" y="3414292"/>
                <a:ext cx="1243413" cy="1243413"/>
              </a:xfrm>
              <a:prstGeom prst="rect">
                <a:avLst/>
              </a:prstGeom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CB92E53-2FBF-4676-87DB-EB8394C7C24B}"/>
                  </a:ext>
                </a:extLst>
              </p:cNvPr>
              <p:cNvSpPr/>
              <p:nvPr/>
            </p:nvSpPr>
            <p:spPr>
              <a:xfrm>
                <a:off x="4847919" y="3525058"/>
                <a:ext cx="631334" cy="944786"/>
              </a:xfrm>
              <a:custGeom>
                <a:avLst/>
                <a:gdLst>
                  <a:gd name="connsiteX0" fmla="*/ 217 w 1138318"/>
                  <a:gd name="connsiteY0" fmla="*/ 1154592 h 1703483"/>
                  <a:gd name="connsiteX1" fmla="*/ 53409 w 1138318"/>
                  <a:gd name="connsiteY1" fmla="*/ 906678 h 1703483"/>
                  <a:gd name="connsiteX2" fmla="*/ 553036 w 1138318"/>
                  <a:gd name="connsiteY2" fmla="*/ 14758 h 1703483"/>
                  <a:gd name="connsiteX3" fmla="*/ 585331 w 1138318"/>
                  <a:gd name="connsiteY3" fmla="*/ 13808 h 1703483"/>
                  <a:gd name="connsiteX4" fmla="*/ 1113455 w 1138318"/>
                  <a:gd name="connsiteY4" fmla="*/ 991216 h 1703483"/>
                  <a:gd name="connsiteX5" fmla="*/ 511242 w 1138318"/>
                  <a:gd name="connsiteY5" fmla="*/ 1698863 h 1703483"/>
                  <a:gd name="connsiteX6" fmla="*/ 217 w 1138318"/>
                  <a:gd name="connsiteY6" fmla="*/ 1154592 h 170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8318" h="1703483">
                    <a:moveTo>
                      <a:pt x="217" y="1154592"/>
                    </a:moveTo>
                    <a:cubicBezTo>
                      <a:pt x="-2633" y="1061506"/>
                      <a:pt x="23013" y="983617"/>
                      <a:pt x="53409" y="906678"/>
                    </a:cubicBezTo>
                    <a:cubicBezTo>
                      <a:pt x="181640" y="587525"/>
                      <a:pt x="364964" y="299717"/>
                      <a:pt x="553036" y="14758"/>
                    </a:cubicBezTo>
                    <a:cubicBezTo>
                      <a:pt x="565384" y="-3289"/>
                      <a:pt x="572033" y="-6139"/>
                      <a:pt x="585331" y="13808"/>
                    </a:cubicBezTo>
                    <a:cubicBezTo>
                      <a:pt x="786702" y="325363"/>
                      <a:pt x="998521" y="633118"/>
                      <a:pt x="1113455" y="991216"/>
                    </a:cubicBezTo>
                    <a:cubicBezTo>
                      <a:pt x="1233137" y="1365462"/>
                      <a:pt x="902585" y="1750155"/>
                      <a:pt x="511242" y="1698863"/>
                    </a:cubicBezTo>
                    <a:cubicBezTo>
                      <a:pt x="216785" y="1660868"/>
                      <a:pt x="3066" y="1430052"/>
                      <a:pt x="217" y="11545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Arrow: Down 39">
            <a:extLst>
              <a:ext uri="{FF2B5EF4-FFF2-40B4-BE49-F238E27FC236}">
                <a16:creationId xmlns:a16="http://schemas.microsoft.com/office/drawing/2014/main" id="{13EE615A-22EE-4509-B6D3-4B6B6CD71E1C}"/>
              </a:ext>
            </a:extLst>
          </p:cNvPr>
          <p:cNvSpPr/>
          <p:nvPr/>
        </p:nvSpPr>
        <p:spPr>
          <a:xfrm>
            <a:off x="1559222" y="2560300"/>
            <a:ext cx="685800" cy="3061252"/>
          </a:xfrm>
          <a:prstGeom prst="downArrow">
            <a:avLst>
              <a:gd name="adj1" fmla="val 50000"/>
              <a:gd name="adj2" fmla="val 717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AF3683-4E43-4264-8339-52A5CE04E16D}"/>
              </a:ext>
            </a:extLst>
          </p:cNvPr>
          <p:cNvSpPr txBox="1"/>
          <p:nvPr/>
        </p:nvSpPr>
        <p:spPr>
          <a:xfrm>
            <a:off x="7366392" y="1370118"/>
            <a:ext cx="360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OIL CRISIS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5766EB-6604-4CCE-8DF7-AF40A7EDDA1F}"/>
              </a:ext>
            </a:extLst>
          </p:cNvPr>
          <p:cNvSpPr/>
          <p:nvPr/>
        </p:nvSpPr>
        <p:spPr>
          <a:xfrm rot="16200000">
            <a:off x="880734" y="3918727"/>
            <a:ext cx="2045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OIL PRICES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58173F-8B88-4C40-81D7-7B8CEBE3A5C4}"/>
              </a:ext>
            </a:extLst>
          </p:cNvPr>
          <p:cNvGrpSpPr/>
          <p:nvPr/>
        </p:nvGrpSpPr>
        <p:grpSpPr>
          <a:xfrm flipH="1">
            <a:off x="4631153" y="4693109"/>
            <a:ext cx="2107813" cy="1825381"/>
            <a:chOff x="7265110" y="2700710"/>
            <a:chExt cx="4240852" cy="36726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6021F92-D94F-41F5-BF67-4EC276946598}"/>
                </a:ext>
              </a:extLst>
            </p:cNvPr>
            <p:cNvGrpSpPr/>
            <p:nvPr/>
          </p:nvGrpSpPr>
          <p:grpSpPr>
            <a:xfrm>
              <a:off x="7715341" y="2700710"/>
              <a:ext cx="2255835" cy="2862275"/>
              <a:chOff x="7715342" y="2700710"/>
              <a:chExt cx="2255836" cy="2862275"/>
            </a:xfrm>
            <a:grpFill/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8A42283-256F-4072-B35E-AEE4A000D3BC}"/>
                  </a:ext>
                </a:extLst>
              </p:cNvPr>
              <p:cNvSpPr/>
              <p:nvPr/>
            </p:nvSpPr>
            <p:spPr>
              <a:xfrm>
                <a:off x="7720019" y="2832620"/>
                <a:ext cx="2251159" cy="2730365"/>
              </a:xfrm>
              <a:custGeom>
                <a:avLst/>
                <a:gdLst>
                  <a:gd name="connsiteX0" fmla="*/ 2250734 w 2251159"/>
                  <a:gd name="connsiteY0" fmla="*/ 72161 h 2730365"/>
                  <a:gd name="connsiteX1" fmla="*/ 2114262 w 2251159"/>
                  <a:gd name="connsiteY1" fmla="*/ 3287 h 2730365"/>
                  <a:gd name="connsiteX2" fmla="*/ 133496 w 2251159"/>
                  <a:gd name="connsiteY2" fmla="*/ 4987 h 2730365"/>
                  <a:gd name="connsiteX3" fmla="*/ 0 w 2251159"/>
                  <a:gd name="connsiteY3" fmla="*/ 48777 h 2730365"/>
                  <a:gd name="connsiteX4" fmla="*/ 1275 w 2251159"/>
                  <a:gd name="connsiteY4" fmla="*/ 2554176 h 2730365"/>
                  <a:gd name="connsiteX5" fmla="*/ 30611 w 2251159"/>
                  <a:gd name="connsiteY5" fmla="*/ 2604343 h 2730365"/>
                  <a:gd name="connsiteX6" fmla="*/ 218101 w 2251159"/>
                  <a:gd name="connsiteY6" fmla="*/ 2670666 h 2730365"/>
                  <a:gd name="connsiteX7" fmla="*/ 532711 w 2251159"/>
                  <a:gd name="connsiteY7" fmla="*/ 2716157 h 2730365"/>
                  <a:gd name="connsiteX8" fmla="*/ 793326 w 2251159"/>
                  <a:gd name="connsiteY8" fmla="*/ 2729762 h 2730365"/>
                  <a:gd name="connsiteX9" fmla="*/ 1484617 w 2251159"/>
                  <a:gd name="connsiteY9" fmla="*/ 2722109 h 2730365"/>
                  <a:gd name="connsiteX10" fmla="*/ 2064094 w 2251159"/>
                  <a:gd name="connsiteY10" fmla="*/ 2644732 h 2730365"/>
                  <a:gd name="connsiteX11" fmla="*/ 2251159 w 2251159"/>
                  <a:gd name="connsiteY11" fmla="*/ 2589888 h 2730365"/>
                  <a:gd name="connsiteX12" fmla="*/ 2250734 w 2251159"/>
                  <a:gd name="connsiteY12" fmla="*/ 72161 h 273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51159" h="2730365">
                    <a:moveTo>
                      <a:pt x="2250734" y="72161"/>
                    </a:moveTo>
                    <a:cubicBezTo>
                      <a:pt x="2250734" y="1586"/>
                      <a:pt x="2182711" y="3287"/>
                      <a:pt x="2114262" y="3287"/>
                    </a:cubicBezTo>
                    <a:lnTo>
                      <a:pt x="133496" y="4987"/>
                    </a:lnTo>
                    <a:cubicBezTo>
                      <a:pt x="65048" y="4987"/>
                      <a:pt x="0" y="-21797"/>
                      <a:pt x="0" y="48777"/>
                    </a:cubicBezTo>
                    <a:cubicBezTo>
                      <a:pt x="0" y="48777"/>
                      <a:pt x="1701" y="2543122"/>
                      <a:pt x="1275" y="2554176"/>
                    </a:cubicBezTo>
                    <a:cubicBezTo>
                      <a:pt x="-425" y="2579684"/>
                      <a:pt x="9778" y="2592864"/>
                      <a:pt x="30611" y="2604343"/>
                    </a:cubicBezTo>
                    <a:cubicBezTo>
                      <a:pt x="89706" y="2636654"/>
                      <a:pt x="153053" y="2655786"/>
                      <a:pt x="218101" y="2670666"/>
                    </a:cubicBezTo>
                    <a:cubicBezTo>
                      <a:pt x="321837" y="2694474"/>
                      <a:pt x="426849" y="2707654"/>
                      <a:pt x="532711" y="2716157"/>
                    </a:cubicBezTo>
                    <a:cubicBezTo>
                      <a:pt x="619441" y="2722959"/>
                      <a:pt x="706171" y="2729762"/>
                      <a:pt x="793326" y="2729762"/>
                    </a:cubicBezTo>
                    <a:cubicBezTo>
                      <a:pt x="937452" y="2731037"/>
                      <a:pt x="1358348" y="2731037"/>
                      <a:pt x="1484617" y="2722109"/>
                    </a:cubicBezTo>
                    <a:cubicBezTo>
                      <a:pt x="1679760" y="2708504"/>
                      <a:pt x="1873202" y="2688097"/>
                      <a:pt x="2064094" y="2644732"/>
                    </a:cubicBezTo>
                    <a:cubicBezTo>
                      <a:pt x="2127441" y="2630277"/>
                      <a:pt x="2190788" y="2614972"/>
                      <a:pt x="2251159" y="2589888"/>
                    </a:cubicBezTo>
                    <a:cubicBezTo>
                      <a:pt x="2250734" y="2556301"/>
                      <a:pt x="2250734" y="72161"/>
                      <a:pt x="2250734" y="721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A931F9-7A12-4341-A98A-80A4D34A0036}"/>
                  </a:ext>
                </a:extLst>
              </p:cNvPr>
              <p:cNvSpPr/>
              <p:nvPr/>
            </p:nvSpPr>
            <p:spPr>
              <a:xfrm>
                <a:off x="7715342" y="2700710"/>
                <a:ext cx="2251584" cy="331615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0918963-4E1D-4EC9-883A-2D1A696755DB}"/>
                  </a:ext>
                </a:extLst>
              </p:cNvPr>
              <p:cNvSpPr/>
              <p:nvPr/>
            </p:nvSpPr>
            <p:spPr>
              <a:xfrm>
                <a:off x="7994239" y="2742799"/>
                <a:ext cx="1710795" cy="247436"/>
              </a:xfrm>
              <a:custGeom>
                <a:avLst/>
                <a:gdLst>
                  <a:gd name="connsiteX0" fmla="*/ 1710796 w 1710795"/>
                  <a:gd name="connsiteY0" fmla="*/ 123718 h 247436"/>
                  <a:gd name="connsiteX1" fmla="*/ 855398 w 1710795"/>
                  <a:gd name="connsiteY1" fmla="*/ 247436 h 247436"/>
                  <a:gd name="connsiteX2" fmla="*/ 0 w 1710795"/>
                  <a:gd name="connsiteY2" fmla="*/ 123718 h 247436"/>
                  <a:gd name="connsiteX3" fmla="*/ 855398 w 1710795"/>
                  <a:gd name="connsiteY3" fmla="*/ 0 h 247436"/>
                  <a:gd name="connsiteX4" fmla="*/ 1710796 w 1710795"/>
                  <a:gd name="connsiteY4" fmla="*/ 123718 h 2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95" h="247436">
                    <a:moveTo>
                      <a:pt x="1710796" y="123718"/>
                    </a:moveTo>
                    <a:cubicBezTo>
                      <a:pt x="1710796" y="192046"/>
                      <a:pt x="1327821" y="247436"/>
                      <a:pt x="855398" y="247436"/>
                    </a:cubicBezTo>
                    <a:cubicBezTo>
                      <a:pt x="382975" y="247436"/>
                      <a:pt x="0" y="192046"/>
                      <a:pt x="0" y="123718"/>
                    </a:cubicBezTo>
                    <a:cubicBezTo>
                      <a:pt x="0" y="55390"/>
                      <a:pt x="382975" y="0"/>
                      <a:pt x="855398" y="0"/>
                    </a:cubicBezTo>
                    <a:cubicBezTo>
                      <a:pt x="1327821" y="0"/>
                      <a:pt x="1710796" y="55390"/>
                      <a:pt x="1710796" y="123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3FE8E8C-0FFD-48E0-932C-72EF408B150C}"/>
                  </a:ext>
                </a:extLst>
              </p:cNvPr>
              <p:cNvSpPr/>
              <p:nvPr/>
            </p:nvSpPr>
            <p:spPr>
              <a:xfrm>
                <a:off x="7720444" y="298811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F2DB722-AEE0-4BAF-90CC-A60C1DBD02CB}"/>
                  </a:ext>
                </a:extLst>
              </p:cNvPr>
              <p:cNvSpPr/>
              <p:nvPr/>
            </p:nvSpPr>
            <p:spPr>
              <a:xfrm>
                <a:off x="7720444" y="3151367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107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11C5C50-7A84-4874-B2EC-251396CEC79C}"/>
                  </a:ext>
                </a:extLst>
              </p:cNvPr>
              <p:cNvSpPr/>
              <p:nvPr/>
            </p:nvSpPr>
            <p:spPr>
              <a:xfrm>
                <a:off x="7720444" y="3314198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24BFDE9-5809-4DAE-84EB-CD62A193ECD4}"/>
                  </a:ext>
                </a:extLst>
              </p:cNvPr>
              <p:cNvSpPr/>
              <p:nvPr/>
            </p:nvSpPr>
            <p:spPr>
              <a:xfrm>
                <a:off x="7720444" y="347703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AADDA2C-D4D1-4E7E-A42F-9407128E850E}"/>
                  </a:ext>
                </a:extLst>
              </p:cNvPr>
              <p:cNvSpPr/>
              <p:nvPr/>
            </p:nvSpPr>
            <p:spPr>
              <a:xfrm>
                <a:off x="7720444" y="3639862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1F1CFB3-2AA6-46D3-9582-D44028359037}"/>
                  </a:ext>
                </a:extLst>
              </p:cNvPr>
              <p:cNvSpPr/>
              <p:nvPr/>
            </p:nvSpPr>
            <p:spPr>
              <a:xfrm>
                <a:off x="7720444" y="3802694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2665AC6-28D9-4220-B541-8B04D28D93D7}"/>
                  </a:ext>
                </a:extLst>
              </p:cNvPr>
              <p:cNvSpPr/>
              <p:nvPr/>
            </p:nvSpPr>
            <p:spPr>
              <a:xfrm>
                <a:off x="7720444" y="396595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107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44042C4-E53E-4BAA-8C7A-FE622D6EA836}"/>
                  </a:ext>
                </a:extLst>
              </p:cNvPr>
              <p:cNvSpPr/>
              <p:nvPr/>
            </p:nvSpPr>
            <p:spPr>
              <a:xfrm>
                <a:off x="7720444" y="4128782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6F7F92A-AA0D-4ED3-BB72-36D780A713DF}"/>
                  </a:ext>
                </a:extLst>
              </p:cNvPr>
              <p:cNvSpPr/>
              <p:nvPr/>
            </p:nvSpPr>
            <p:spPr>
              <a:xfrm>
                <a:off x="7720444" y="4291614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0B69B2C-B634-4F00-9C18-8F60D624B45C}"/>
                  </a:ext>
                </a:extLst>
              </p:cNvPr>
              <p:cNvSpPr/>
              <p:nvPr/>
            </p:nvSpPr>
            <p:spPr>
              <a:xfrm>
                <a:off x="7720444" y="4454446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0FC6C4A-DFF7-41B9-BBFF-4B0B2A9EB7B4}"/>
                  </a:ext>
                </a:extLst>
              </p:cNvPr>
              <p:cNvSpPr/>
              <p:nvPr/>
            </p:nvSpPr>
            <p:spPr>
              <a:xfrm>
                <a:off x="7720444" y="4617277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39799BF-4AB7-4B8F-A29B-9BED725911F5}"/>
                  </a:ext>
                </a:extLst>
              </p:cNvPr>
              <p:cNvSpPr/>
              <p:nvPr/>
            </p:nvSpPr>
            <p:spPr>
              <a:xfrm>
                <a:off x="7720444" y="4780534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107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B038DAB-A909-4B8E-A20D-5E6C68A611FF}"/>
                  </a:ext>
                </a:extLst>
              </p:cNvPr>
              <p:cNvSpPr/>
              <p:nvPr/>
            </p:nvSpPr>
            <p:spPr>
              <a:xfrm>
                <a:off x="7720444" y="4943366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E82E266-E3AE-4B0D-857C-735C1B4F7115}"/>
                  </a:ext>
                </a:extLst>
              </p:cNvPr>
              <p:cNvSpPr/>
              <p:nvPr/>
            </p:nvSpPr>
            <p:spPr>
              <a:xfrm>
                <a:off x="7720444" y="5106198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6D534BA-052E-4F67-87AF-71446E73A009}"/>
                  </a:ext>
                </a:extLst>
              </p:cNvPr>
              <p:cNvSpPr/>
              <p:nvPr/>
            </p:nvSpPr>
            <p:spPr>
              <a:xfrm>
                <a:off x="7720444" y="5269029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45B881E-5630-4115-90D9-6FB688DE3705}"/>
                </a:ext>
              </a:extLst>
            </p:cNvPr>
            <p:cNvSpPr/>
            <p:nvPr/>
          </p:nvSpPr>
          <p:spPr>
            <a:xfrm>
              <a:off x="8992911" y="3633661"/>
              <a:ext cx="973589" cy="2337495"/>
            </a:xfrm>
            <a:custGeom>
              <a:avLst/>
              <a:gdLst>
                <a:gd name="connsiteX0" fmla="*/ 973589 w 973589"/>
                <a:gd name="connsiteY0" fmla="*/ 111213 h 2337495"/>
                <a:gd name="connsiteX1" fmla="*/ 914494 w 973589"/>
                <a:gd name="connsiteY1" fmla="*/ 53393 h 2337495"/>
                <a:gd name="connsiteX2" fmla="*/ 59946 w 973589"/>
                <a:gd name="connsiteY2" fmla="*/ 44464 h 2337495"/>
                <a:gd name="connsiteX3" fmla="*/ 0 w 973589"/>
                <a:gd name="connsiteY3" fmla="*/ 91656 h 2337495"/>
                <a:gd name="connsiteX4" fmla="*/ 425 w 973589"/>
                <a:gd name="connsiteY4" fmla="*/ 2189762 h 2337495"/>
                <a:gd name="connsiteX5" fmla="*/ 13180 w 973589"/>
                <a:gd name="connsiteY5" fmla="*/ 2231852 h 2337495"/>
                <a:gd name="connsiteX6" fmla="*/ 94383 w 973589"/>
                <a:gd name="connsiteY6" fmla="*/ 2287121 h 2337495"/>
                <a:gd name="connsiteX7" fmla="*/ 230430 w 973589"/>
                <a:gd name="connsiteY7" fmla="*/ 2325385 h 2337495"/>
                <a:gd name="connsiteX8" fmla="*/ 343095 w 973589"/>
                <a:gd name="connsiteY8" fmla="*/ 2336863 h 2337495"/>
                <a:gd name="connsiteX9" fmla="*/ 641974 w 973589"/>
                <a:gd name="connsiteY9" fmla="*/ 2330486 h 2337495"/>
                <a:gd name="connsiteX10" fmla="*/ 892386 w 973589"/>
                <a:gd name="connsiteY10" fmla="*/ 2265439 h 2337495"/>
                <a:gd name="connsiteX11" fmla="*/ 973164 w 973589"/>
                <a:gd name="connsiteY11" fmla="*/ 2219523 h 2337495"/>
                <a:gd name="connsiteX12" fmla="*/ 973589 w 973589"/>
                <a:gd name="connsiteY12" fmla="*/ 111213 h 233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589" h="2337495">
                  <a:moveTo>
                    <a:pt x="973589" y="111213"/>
                  </a:moveTo>
                  <a:cubicBezTo>
                    <a:pt x="973589" y="52117"/>
                    <a:pt x="952757" y="65722"/>
                    <a:pt x="914494" y="53393"/>
                  </a:cubicBezTo>
                  <a:cubicBezTo>
                    <a:pt x="914494" y="53393"/>
                    <a:pt x="378807" y="-60547"/>
                    <a:pt x="59946" y="44464"/>
                  </a:cubicBezTo>
                  <a:cubicBezTo>
                    <a:pt x="31886" y="53818"/>
                    <a:pt x="0" y="60620"/>
                    <a:pt x="0" y="91656"/>
                  </a:cubicBezTo>
                  <a:cubicBezTo>
                    <a:pt x="0" y="91656"/>
                    <a:pt x="850" y="2180409"/>
                    <a:pt x="425" y="2189762"/>
                  </a:cubicBezTo>
                  <a:cubicBezTo>
                    <a:pt x="-425" y="2211020"/>
                    <a:pt x="4251" y="2222073"/>
                    <a:pt x="13180" y="2231852"/>
                  </a:cubicBezTo>
                  <a:cubicBezTo>
                    <a:pt x="38689" y="2258636"/>
                    <a:pt x="66323" y="2274792"/>
                    <a:pt x="94383" y="2287121"/>
                  </a:cubicBezTo>
                  <a:cubicBezTo>
                    <a:pt x="139023" y="2307103"/>
                    <a:pt x="184514" y="2318157"/>
                    <a:pt x="230430" y="2325385"/>
                  </a:cubicBezTo>
                  <a:cubicBezTo>
                    <a:pt x="267843" y="2331336"/>
                    <a:pt x="305256" y="2336863"/>
                    <a:pt x="343095" y="2336863"/>
                  </a:cubicBezTo>
                  <a:cubicBezTo>
                    <a:pt x="405591" y="2338139"/>
                    <a:pt x="587555" y="2338139"/>
                    <a:pt x="641974" y="2330486"/>
                  </a:cubicBezTo>
                  <a:cubicBezTo>
                    <a:pt x="726153" y="2319007"/>
                    <a:pt x="809907" y="2302001"/>
                    <a:pt x="892386" y="2265439"/>
                  </a:cubicBezTo>
                  <a:cubicBezTo>
                    <a:pt x="919595" y="2253109"/>
                    <a:pt x="947230" y="2240355"/>
                    <a:pt x="973164" y="2219523"/>
                  </a:cubicBezTo>
                  <a:cubicBezTo>
                    <a:pt x="973589" y="2191038"/>
                    <a:pt x="973589" y="111213"/>
                    <a:pt x="973589" y="111213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4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6C984CD-72E6-4FA0-8BE8-0F72E49288B4}"/>
                </a:ext>
              </a:extLst>
            </p:cNvPr>
            <p:cNvGrpSpPr/>
            <p:nvPr/>
          </p:nvGrpSpPr>
          <p:grpSpPr>
            <a:xfrm>
              <a:off x="7265110" y="4397900"/>
              <a:ext cx="2255835" cy="1742257"/>
              <a:chOff x="7265111" y="4397901"/>
              <a:chExt cx="2255835" cy="1742257"/>
            </a:xfrm>
            <a:grpFill/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52C0D5-9CDC-40EB-B878-1A944E2AEE28}"/>
                  </a:ext>
                </a:extLst>
              </p:cNvPr>
              <p:cNvSpPr/>
              <p:nvPr/>
            </p:nvSpPr>
            <p:spPr>
              <a:xfrm>
                <a:off x="7269787" y="4530237"/>
                <a:ext cx="2251159" cy="1609921"/>
              </a:xfrm>
              <a:custGeom>
                <a:avLst/>
                <a:gdLst>
                  <a:gd name="connsiteX0" fmla="*/ 2250734 w 2251159"/>
                  <a:gd name="connsiteY0" fmla="*/ 72161 h 1609921"/>
                  <a:gd name="connsiteX1" fmla="*/ 2114262 w 2251159"/>
                  <a:gd name="connsiteY1" fmla="*/ 3287 h 1609921"/>
                  <a:gd name="connsiteX2" fmla="*/ 133497 w 2251159"/>
                  <a:gd name="connsiteY2" fmla="*/ 4987 h 1609921"/>
                  <a:gd name="connsiteX3" fmla="*/ 0 w 2251159"/>
                  <a:gd name="connsiteY3" fmla="*/ 48777 h 1609921"/>
                  <a:gd name="connsiteX4" fmla="*/ 850 w 2251159"/>
                  <a:gd name="connsiteY4" fmla="*/ 1458994 h 1609921"/>
                  <a:gd name="connsiteX5" fmla="*/ 1132169 w 2251159"/>
                  <a:gd name="connsiteY5" fmla="*/ 1609922 h 1609921"/>
                  <a:gd name="connsiteX6" fmla="*/ 2251159 w 2251159"/>
                  <a:gd name="connsiteY6" fmla="*/ 1473874 h 1609921"/>
                  <a:gd name="connsiteX7" fmla="*/ 2250734 w 2251159"/>
                  <a:gd name="connsiteY7" fmla="*/ 72161 h 1609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1159" h="1609921">
                    <a:moveTo>
                      <a:pt x="2250734" y="72161"/>
                    </a:moveTo>
                    <a:cubicBezTo>
                      <a:pt x="2250734" y="1586"/>
                      <a:pt x="2182710" y="3287"/>
                      <a:pt x="2114262" y="3287"/>
                    </a:cubicBezTo>
                    <a:lnTo>
                      <a:pt x="133497" y="4987"/>
                    </a:lnTo>
                    <a:cubicBezTo>
                      <a:pt x="65048" y="4987"/>
                      <a:pt x="0" y="-21797"/>
                      <a:pt x="0" y="48777"/>
                    </a:cubicBezTo>
                    <a:cubicBezTo>
                      <a:pt x="0" y="48777"/>
                      <a:pt x="425" y="784709"/>
                      <a:pt x="850" y="1458994"/>
                    </a:cubicBezTo>
                    <a:cubicBezTo>
                      <a:pt x="51868" y="1543598"/>
                      <a:pt x="539088" y="1609922"/>
                      <a:pt x="1132169" y="1609922"/>
                    </a:cubicBezTo>
                    <a:cubicBezTo>
                      <a:pt x="1684012" y="1609922"/>
                      <a:pt x="2148699" y="1550401"/>
                      <a:pt x="2251159" y="1473874"/>
                    </a:cubicBezTo>
                    <a:cubicBezTo>
                      <a:pt x="2250734" y="1476000"/>
                      <a:pt x="2250734" y="72161"/>
                      <a:pt x="2250734" y="721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CBF8E15-5F19-4321-B4BE-3FCCFC0D4FD2}"/>
                  </a:ext>
                </a:extLst>
              </p:cNvPr>
              <p:cNvSpPr/>
              <p:nvPr/>
            </p:nvSpPr>
            <p:spPr>
              <a:xfrm>
                <a:off x="7265111" y="4397901"/>
                <a:ext cx="2251584" cy="331615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92FB1F1-87DA-4A4B-A5C3-4FB5EBB1E8F5}"/>
                  </a:ext>
                </a:extLst>
              </p:cNvPr>
              <p:cNvSpPr/>
              <p:nvPr/>
            </p:nvSpPr>
            <p:spPr>
              <a:xfrm>
                <a:off x="7270637" y="4685726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1BF3C18-2347-4B2E-972E-6BF76E532316}"/>
                  </a:ext>
                </a:extLst>
              </p:cNvPr>
              <p:cNvSpPr/>
              <p:nvPr/>
            </p:nvSpPr>
            <p:spPr>
              <a:xfrm>
                <a:off x="7270637" y="4848558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24B67BA-719F-4269-BF07-96F1A4124BCE}"/>
                  </a:ext>
                </a:extLst>
              </p:cNvPr>
              <p:cNvSpPr/>
              <p:nvPr/>
            </p:nvSpPr>
            <p:spPr>
              <a:xfrm>
                <a:off x="7270637" y="501139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B15A527-2251-46DC-AB0E-C8157BF8C56A}"/>
                  </a:ext>
                </a:extLst>
              </p:cNvPr>
              <p:cNvSpPr/>
              <p:nvPr/>
            </p:nvSpPr>
            <p:spPr>
              <a:xfrm>
                <a:off x="7270637" y="5174221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99E614D-17BB-4DA8-924C-30DAAEDDA561}"/>
                  </a:ext>
                </a:extLst>
              </p:cNvPr>
              <p:cNvSpPr/>
              <p:nvPr/>
            </p:nvSpPr>
            <p:spPr>
              <a:xfrm>
                <a:off x="7270637" y="5337478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107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D3E8B9B-A0D5-4E10-B07F-643DEC2FD645}"/>
                  </a:ext>
                </a:extLst>
              </p:cNvPr>
              <p:cNvSpPr/>
              <p:nvPr/>
            </p:nvSpPr>
            <p:spPr>
              <a:xfrm>
                <a:off x="7270637" y="550031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A7B0EC2-4033-47D0-93E0-7502221C430D}"/>
                  </a:ext>
                </a:extLst>
              </p:cNvPr>
              <p:cNvSpPr/>
              <p:nvPr/>
            </p:nvSpPr>
            <p:spPr>
              <a:xfrm>
                <a:off x="7270637" y="5663142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CBC02C9-B1DE-4101-B886-B8DC75B56F96}"/>
                  </a:ext>
                </a:extLst>
              </p:cNvPr>
              <p:cNvSpPr/>
              <p:nvPr/>
            </p:nvSpPr>
            <p:spPr>
              <a:xfrm>
                <a:off x="7270637" y="5825973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938A499-1C4E-41C3-9854-9209FF554B67}"/>
                  </a:ext>
                </a:extLst>
              </p:cNvPr>
              <p:cNvSpPr/>
              <p:nvPr/>
            </p:nvSpPr>
            <p:spPr>
              <a:xfrm>
                <a:off x="7544008" y="4439991"/>
                <a:ext cx="1710795" cy="247436"/>
              </a:xfrm>
              <a:custGeom>
                <a:avLst/>
                <a:gdLst>
                  <a:gd name="connsiteX0" fmla="*/ 1710796 w 1710795"/>
                  <a:gd name="connsiteY0" fmla="*/ 123718 h 247436"/>
                  <a:gd name="connsiteX1" fmla="*/ 855398 w 1710795"/>
                  <a:gd name="connsiteY1" fmla="*/ 247436 h 247436"/>
                  <a:gd name="connsiteX2" fmla="*/ 0 w 1710795"/>
                  <a:gd name="connsiteY2" fmla="*/ 123718 h 247436"/>
                  <a:gd name="connsiteX3" fmla="*/ 855398 w 1710795"/>
                  <a:gd name="connsiteY3" fmla="*/ 0 h 247436"/>
                  <a:gd name="connsiteX4" fmla="*/ 1710796 w 1710795"/>
                  <a:gd name="connsiteY4" fmla="*/ 123718 h 2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95" h="247436">
                    <a:moveTo>
                      <a:pt x="1710796" y="123718"/>
                    </a:moveTo>
                    <a:cubicBezTo>
                      <a:pt x="1710796" y="192046"/>
                      <a:pt x="1327821" y="247436"/>
                      <a:pt x="855398" y="247436"/>
                    </a:cubicBezTo>
                    <a:cubicBezTo>
                      <a:pt x="382975" y="247436"/>
                      <a:pt x="0" y="192046"/>
                      <a:pt x="0" y="123718"/>
                    </a:cubicBezTo>
                    <a:cubicBezTo>
                      <a:pt x="0" y="55391"/>
                      <a:pt x="382975" y="0"/>
                      <a:pt x="855398" y="0"/>
                    </a:cubicBezTo>
                    <a:cubicBezTo>
                      <a:pt x="1327821" y="0"/>
                      <a:pt x="1710796" y="55390"/>
                      <a:pt x="1710796" y="123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1286FB-BB3B-4B75-9225-0111217523B5}"/>
                  </a:ext>
                </a:extLst>
              </p:cNvPr>
              <p:cNvSpPr/>
              <p:nvPr/>
            </p:nvSpPr>
            <p:spPr>
              <a:xfrm>
                <a:off x="8992912" y="4423835"/>
                <a:ext cx="527608" cy="1689538"/>
              </a:xfrm>
              <a:custGeom>
                <a:avLst/>
                <a:gdLst>
                  <a:gd name="connsiteX0" fmla="*/ 522082 w 527608"/>
                  <a:gd name="connsiteY0" fmla="*/ 147952 h 1689538"/>
                  <a:gd name="connsiteX1" fmla="*/ 523782 w 527608"/>
                  <a:gd name="connsiteY1" fmla="*/ 139449 h 1689538"/>
                  <a:gd name="connsiteX2" fmla="*/ 6377 w 527608"/>
                  <a:gd name="connsiteY2" fmla="*/ 0 h 1689538"/>
                  <a:gd name="connsiteX3" fmla="*/ 0 w 527608"/>
                  <a:gd name="connsiteY3" fmla="*/ 19557 h 1689538"/>
                  <a:gd name="connsiteX4" fmla="*/ 1276 w 527608"/>
                  <a:gd name="connsiteY4" fmla="*/ 1665305 h 1689538"/>
                  <a:gd name="connsiteX5" fmla="*/ 12754 w 527608"/>
                  <a:gd name="connsiteY5" fmla="*/ 1689539 h 1689538"/>
                  <a:gd name="connsiteX6" fmla="*/ 527609 w 527608"/>
                  <a:gd name="connsiteY6" fmla="*/ 1579851 h 1689538"/>
                  <a:gd name="connsiteX7" fmla="*/ 527609 w 527608"/>
                  <a:gd name="connsiteY7" fmla="*/ 178137 h 1689538"/>
                  <a:gd name="connsiteX8" fmla="*/ 522082 w 527608"/>
                  <a:gd name="connsiteY8" fmla="*/ 147952 h 168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608" h="1689538">
                    <a:moveTo>
                      <a:pt x="522082" y="147952"/>
                    </a:moveTo>
                    <a:cubicBezTo>
                      <a:pt x="522932" y="144976"/>
                      <a:pt x="523782" y="142000"/>
                      <a:pt x="523782" y="139449"/>
                    </a:cubicBezTo>
                    <a:cubicBezTo>
                      <a:pt x="523782" y="80778"/>
                      <a:pt x="317586" y="29335"/>
                      <a:pt x="6377" y="0"/>
                    </a:cubicBezTo>
                    <a:cubicBezTo>
                      <a:pt x="2551" y="4677"/>
                      <a:pt x="0" y="11054"/>
                      <a:pt x="0" y="19557"/>
                    </a:cubicBezTo>
                    <a:cubicBezTo>
                      <a:pt x="0" y="19557"/>
                      <a:pt x="1701" y="1658078"/>
                      <a:pt x="1276" y="1665305"/>
                    </a:cubicBezTo>
                    <a:cubicBezTo>
                      <a:pt x="0" y="1675934"/>
                      <a:pt x="4251" y="1683587"/>
                      <a:pt x="12754" y="1689539"/>
                    </a:cubicBezTo>
                    <a:cubicBezTo>
                      <a:pt x="275071" y="1664880"/>
                      <a:pt x="466387" y="1625341"/>
                      <a:pt x="527609" y="1579851"/>
                    </a:cubicBezTo>
                    <a:cubicBezTo>
                      <a:pt x="527609" y="1581976"/>
                      <a:pt x="527609" y="178137"/>
                      <a:pt x="527609" y="178137"/>
                    </a:cubicBezTo>
                    <a:cubicBezTo>
                      <a:pt x="527609" y="165808"/>
                      <a:pt x="525483" y="156029"/>
                      <a:pt x="522082" y="147952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7955A23-CB92-4AAE-98C9-541C9E6DB0FF}"/>
                </a:ext>
              </a:extLst>
            </p:cNvPr>
            <p:cNvGrpSpPr/>
            <p:nvPr/>
          </p:nvGrpSpPr>
          <p:grpSpPr>
            <a:xfrm>
              <a:off x="9254378" y="3490635"/>
              <a:ext cx="2251584" cy="2882683"/>
              <a:chOff x="9254378" y="3490635"/>
              <a:chExt cx="2251584" cy="2882683"/>
            </a:xfrm>
            <a:grp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CF03050-96A1-4928-BE32-45D6D6E314A7}"/>
                  </a:ext>
                </a:extLst>
              </p:cNvPr>
              <p:cNvSpPr/>
              <p:nvPr/>
            </p:nvSpPr>
            <p:spPr>
              <a:xfrm>
                <a:off x="9259480" y="3606697"/>
                <a:ext cx="2246482" cy="2766621"/>
              </a:xfrm>
              <a:custGeom>
                <a:avLst/>
                <a:gdLst>
                  <a:gd name="connsiteX0" fmla="*/ 2246483 w 2246482"/>
                  <a:gd name="connsiteY0" fmla="*/ 69728 h 2766621"/>
                  <a:gd name="connsiteX1" fmla="*/ 2110010 w 2246482"/>
                  <a:gd name="connsiteY1" fmla="*/ 4 h 2766621"/>
                  <a:gd name="connsiteX2" fmla="*/ 133071 w 2246482"/>
                  <a:gd name="connsiteY2" fmla="*/ 1704 h 2766621"/>
                  <a:gd name="connsiteX3" fmla="*/ 0 w 2246482"/>
                  <a:gd name="connsiteY3" fmla="*/ 80356 h 2766621"/>
                  <a:gd name="connsiteX4" fmla="*/ 1275 w 2246482"/>
                  <a:gd name="connsiteY4" fmla="*/ 2588731 h 2766621"/>
                  <a:gd name="connsiteX5" fmla="*/ 30611 w 2246482"/>
                  <a:gd name="connsiteY5" fmla="*/ 2639323 h 2766621"/>
                  <a:gd name="connsiteX6" fmla="*/ 217676 w 2246482"/>
                  <a:gd name="connsiteY6" fmla="*/ 2706497 h 2766621"/>
                  <a:gd name="connsiteX7" fmla="*/ 531860 w 2246482"/>
                  <a:gd name="connsiteY7" fmla="*/ 2752413 h 2766621"/>
                  <a:gd name="connsiteX8" fmla="*/ 791626 w 2246482"/>
                  <a:gd name="connsiteY8" fmla="*/ 2766018 h 2766621"/>
                  <a:gd name="connsiteX9" fmla="*/ 1481641 w 2246482"/>
                  <a:gd name="connsiteY9" fmla="*/ 2758365 h 2766621"/>
                  <a:gd name="connsiteX10" fmla="*/ 2059842 w 2246482"/>
                  <a:gd name="connsiteY10" fmla="*/ 2679712 h 2766621"/>
                  <a:gd name="connsiteX11" fmla="*/ 2246483 w 2246482"/>
                  <a:gd name="connsiteY11" fmla="*/ 2624018 h 2766621"/>
                  <a:gd name="connsiteX12" fmla="*/ 2246483 w 2246482"/>
                  <a:gd name="connsiteY12" fmla="*/ 69728 h 2766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6482" h="2766621">
                    <a:moveTo>
                      <a:pt x="2246483" y="69728"/>
                    </a:moveTo>
                    <a:cubicBezTo>
                      <a:pt x="2246483" y="-1697"/>
                      <a:pt x="2178459" y="4"/>
                      <a:pt x="2110010" y="4"/>
                    </a:cubicBezTo>
                    <a:lnTo>
                      <a:pt x="133071" y="1704"/>
                    </a:lnTo>
                    <a:cubicBezTo>
                      <a:pt x="64622" y="1704"/>
                      <a:pt x="0" y="4"/>
                      <a:pt x="0" y="80356"/>
                    </a:cubicBezTo>
                    <a:cubicBezTo>
                      <a:pt x="0" y="80356"/>
                      <a:pt x="1701" y="2577677"/>
                      <a:pt x="1275" y="2588731"/>
                    </a:cubicBezTo>
                    <a:cubicBezTo>
                      <a:pt x="-425" y="2614240"/>
                      <a:pt x="9778" y="2627844"/>
                      <a:pt x="30611" y="2639323"/>
                    </a:cubicBezTo>
                    <a:cubicBezTo>
                      <a:pt x="89706" y="2672060"/>
                      <a:pt x="153053" y="2691617"/>
                      <a:pt x="217676" y="2706497"/>
                    </a:cubicBezTo>
                    <a:cubicBezTo>
                      <a:pt x="320987" y="2730305"/>
                      <a:pt x="425998" y="2743910"/>
                      <a:pt x="531860" y="2752413"/>
                    </a:cubicBezTo>
                    <a:cubicBezTo>
                      <a:pt x="618165" y="2759640"/>
                      <a:pt x="704896" y="2766443"/>
                      <a:pt x="791626" y="2766018"/>
                    </a:cubicBezTo>
                    <a:cubicBezTo>
                      <a:pt x="935326" y="2767293"/>
                      <a:pt x="1355797" y="2767293"/>
                      <a:pt x="1481641" y="2758365"/>
                    </a:cubicBezTo>
                    <a:cubicBezTo>
                      <a:pt x="1676359" y="2744335"/>
                      <a:pt x="1869801" y="2723928"/>
                      <a:pt x="2059842" y="2679712"/>
                    </a:cubicBezTo>
                    <a:cubicBezTo>
                      <a:pt x="2123190" y="2664832"/>
                      <a:pt x="2186112" y="2649102"/>
                      <a:pt x="2246483" y="2624018"/>
                    </a:cubicBezTo>
                    <a:cubicBezTo>
                      <a:pt x="2246483" y="2590431"/>
                      <a:pt x="2246483" y="69728"/>
                      <a:pt x="2246483" y="697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C042CD5-32B5-4AED-ACA0-4264D61EC520}"/>
                  </a:ext>
                </a:extLst>
              </p:cNvPr>
              <p:cNvSpPr/>
              <p:nvPr/>
            </p:nvSpPr>
            <p:spPr>
              <a:xfrm>
                <a:off x="9254378" y="3490635"/>
                <a:ext cx="2251584" cy="331615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3FDFAC7-4F5C-4862-B6FD-04A7309F75E5}"/>
                  </a:ext>
                </a:extLst>
              </p:cNvPr>
              <p:cNvSpPr/>
              <p:nvPr/>
            </p:nvSpPr>
            <p:spPr>
              <a:xfrm>
                <a:off x="9259905" y="377846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107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F18E33A-EFB1-415D-B3FB-2610FAD35F97}"/>
                  </a:ext>
                </a:extLst>
              </p:cNvPr>
              <p:cNvSpPr/>
              <p:nvPr/>
            </p:nvSpPr>
            <p:spPr>
              <a:xfrm>
                <a:off x="9259905" y="3941292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5B7806B-F41C-4AC6-B227-E4AA6CC2747B}"/>
                  </a:ext>
                </a:extLst>
              </p:cNvPr>
              <p:cNvSpPr/>
              <p:nvPr/>
            </p:nvSpPr>
            <p:spPr>
              <a:xfrm>
                <a:off x="9259905" y="4104124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9CF1B33-25B8-465E-B0D2-E9714F253EFC}"/>
                  </a:ext>
                </a:extLst>
              </p:cNvPr>
              <p:cNvSpPr/>
              <p:nvPr/>
            </p:nvSpPr>
            <p:spPr>
              <a:xfrm>
                <a:off x="9259905" y="4266955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C09F80E-F9F0-47D5-AA18-3680A25AB25A}"/>
                  </a:ext>
                </a:extLst>
              </p:cNvPr>
              <p:cNvSpPr/>
              <p:nvPr/>
            </p:nvSpPr>
            <p:spPr>
              <a:xfrm>
                <a:off x="9259905" y="4429787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0B580F2-8EDE-41E7-87C6-771A6B7DE86C}"/>
                  </a:ext>
                </a:extLst>
              </p:cNvPr>
              <p:cNvSpPr/>
              <p:nvPr/>
            </p:nvSpPr>
            <p:spPr>
              <a:xfrm>
                <a:off x="9259905" y="4593044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107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E7867DA-BE98-4D1F-BEC2-00AC41E1DB38}"/>
                  </a:ext>
                </a:extLst>
              </p:cNvPr>
              <p:cNvSpPr/>
              <p:nvPr/>
            </p:nvSpPr>
            <p:spPr>
              <a:xfrm>
                <a:off x="9259905" y="4755876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2A29A9E-AC9F-4CE0-809B-E1E961F0686C}"/>
                  </a:ext>
                </a:extLst>
              </p:cNvPr>
              <p:cNvSpPr/>
              <p:nvPr/>
            </p:nvSpPr>
            <p:spPr>
              <a:xfrm>
                <a:off x="9259905" y="4918707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A48EED6-CA3B-48AE-AC40-7395EB575FB0}"/>
                  </a:ext>
                </a:extLst>
              </p:cNvPr>
              <p:cNvSpPr/>
              <p:nvPr/>
            </p:nvSpPr>
            <p:spPr>
              <a:xfrm>
                <a:off x="9259905" y="5081539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F8C13E1-97C1-41C3-BEB3-8AE5A2931BA7}"/>
                  </a:ext>
                </a:extLst>
              </p:cNvPr>
              <p:cNvSpPr/>
              <p:nvPr/>
            </p:nvSpPr>
            <p:spPr>
              <a:xfrm>
                <a:off x="9259905" y="5244371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39E13F4-5605-4EF1-81E4-905A4C664A7F}"/>
                  </a:ext>
                </a:extLst>
              </p:cNvPr>
              <p:cNvSpPr/>
              <p:nvPr/>
            </p:nvSpPr>
            <p:spPr>
              <a:xfrm>
                <a:off x="9259905" y="5407628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107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AAC3177-D57A-40ED-9B1D-5529CD77A600}"/>
                  </a:ext>
                </a:extLst>
              </p:cNvPr>
              <p:cNvSpPr/>
              <p:nvPr/>
            </p:nvSpPr>
            <p:spPr>
              <a:xfrm>
                <a:off x="9259905" y="557046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A86DBA7-0BC0-411A-8B91-E3146BC6177B}"/>
                  </a:ext>
                </a:extLst>
              </p:cNvPr>
              <p:cNvSpPr/>
              <p:nvPr/>
            </p:nvSpPr>
            <p:spPr>
              <a:xfrm>
                <a:off x="9259905" y="5733291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BEE0486-E396-4B31-A95C-77C0A974788C}"/>
                  </a:ext>
                </a:extLst>
              </p:cNvPr>
              <p:cNvSpPr/>
              <p:nvPr/>
            </p:nvSpPr>
            <p:spPr>
              <a:xfrm>
                <a:off x="9259905" y="5896123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8D57F1-1345-4742-A543-E62F96EBE86D}"/>
                  </a:ext>
                </a:extLst>
              </p:cNvPr>
              <p:cNvSpPr/>
              <p:nvPr/>
            </p:nvSpPr>
            <p:spPr>
              <a:xfrm>
                <a:off x="9259905" y="605938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108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A1825FA-32A5-4AAA-8950-013C832BD584}"/>
                  </a:ext>
                </a:extLst>
              </p:cNvPr>
              <p:cNvSpPr/>
              <p:nvPr/>
            </p:nvSpPr>
            <p:spPr>
              <a:xfrm>
                <a:off x="9537952" y="3511892"/>
                <a:ext cx="1735454" cy="250837"/>
              </a:xfrm>
              <a:custGeom>
                <a:avLst/>
                <a:gdLst>
                  <a:gd name="connsiteX0" fmla="*/ 1735455 w 1735454"/>
                  <a:gd name="connsiteY0" fmla="*/ 125419 h 250837"/>
                  <a:gd name="connsiteX1" fmla="*/ 867727 w 1735454"/>
                  <a:gd name="connsiteY1" fmla="*/ 250837 h 250837"/>
                  <a:gd name="connsiteX2" fmla="*/ 0 w 1735454"/>
                  <a:gd name="connsiteY2" fmla="*/ 125419 h 250837"/>
                  <a:gd name="connsiteX3" fmla="*/ 867727 w 1735454"/>
                  <a:gd name="connsiteY3" fmla="*/ 0 h 250837"/>
                  <a:gd name="connsiteX4" fmla="*/ 1735455 w 1735454"/>
                  <a:gd name="connsiteY4" fmla="*/ 125419 h 250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454" h="250837">
                    <a:moveTo>
                      <a:pt x="1735455" y="125419"/>
                    </a:moveTo>
                    <a:cubicBezTo>
                      <a:pt x="1735455" y="194686"/>
                      <a:pt x="1346960" y="250837"/>
                      <a:pt x="867727" y="250837"/>
                    </a:cubicBezTo>
                    <a:cubicBezTo>
                      <a:pt x="388495" y="250837"/>
                      <a:pt x="0" y="194686"/>
                      <a:pt x="0" y="125419"/>
                    </a:cubicBezTo>
                    <a:cubicBezTo>
                      <a:pt x="0" y="56152"/>
                      <a:pt x="388495" y="0"/>
                      <a:pt x="867727" y="0"/>
                    </a:cubicBezTo>
                    <a:cubicBezTo>
                      <a:pt x="1346960" y="0"/>
                      <a:pt x="1735455" y="56152"/>
                      <a:pt x="1735455" y="125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15BA31AE-3354-4F37-8F62-37DD7A0EF3F8}"/>
              </a:ext>
            </a:extLst>
          </p:cNvPr>
          <p:cNvSpPr txBox="1"/>
          <p:nvPr/>
        </p:nvSpPr>
        <p:spPr>
          <a:xfrm>
            <a:off x="7366392" y="2033244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CB39787-D1A9-4078-A98C-F138769ACC51}"/>
              </a:ext>
            </a:extLst>
          </p:cNvPr>
          <p:cNvGrpSpPr/>
          <p:nvPr/>
        </p:nvGrpSpPr>
        <p:grpSpPr>
          <a:xfrm>
            <a:off x="8060858" y="2101791"/>
            <a:ext cx="3434878" cy="693904"/>
            <a:chOff x="4355975" y="1331342"/>
            <a:chExt cx="3012728" cy="693904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E723C-93B2-4437-A035-2001ED0BD0B4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BA25E35-90C8-4EEC-8B27-D88082A04A9D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59C9B0B-172A-4612-A1C4-FF068ACF34DC}"/>
              </a:ext>
            </a:extLst>
          </p:cNvPr>
          <p:cNvSpPr/>
          <p:nvPr/>
        </p:nvSpPr>
        <p:spPr>
          <a:xfrm>
            <a:off x="7898728" y="2178734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1523F81-776F-4A9F-86C0-306422DFF6BD}"/>
              </a:ext>
            </a:extLst>
          </p:cNvPr>
          <p:cNvSpPr txBox="1"/>
          <p:nvPr/>
        </p:nvSpPr>
        <p:spPr>
          <a:xfrm>
            <a:off x="7366392" y="319156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427E695-145D-41A9-B025-27EA5FBAED88}"/>
              </a:ext>
            </a:extLst>
          </p:cNvPr>
          <p:cNvGrpSpPr/>
          <p:nvPr/>
        </p:nvGrpSpPr>
        <p:grpSpPr>
          <a:xfrm>
            <a:off x="8060858" y="3260115"/>
            <a:ext cx="3434878" cy="693904"/>
            <a:chOff x="4355975" y="1331342"/>
            <a:chExt cx="3012728" cy="69390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CBE08A-3877-4056-AA84-5433E02ED160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53110C8-22AA-4BA3-B78D-92571074998A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1FFD11B-11E7-41AD-9ECF-91FF26B601D3}"/>
              </a:ext>
            </a:extLst>
          </p:cNvPr>
          <p:cNvSpPr/>
          <p:nvPr/>
        </p:nvSpPr>
        <p:spPr>
          <a:xfrm>
            <a:off x="7898728" y="3337058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A408CD9-614E-44CC-B8D6-F03A0CABCCF8}"/>
              </a:ext>
            </a:extLst>
          </p:cNvPr>
          <p:cNvSpPr txBox="1"/>
          <p:nvPr/>
        </p:nvSpPr>
        <p:spPr>
          <a:xfrm>
            <a:off x="7366392" y="434989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CDE023F-B9AE-4846-935D-D0BEDD06E97A}"/>
              </a:ext>
            </a:extLst>
          </p:cNvPr>
          <p:cNvGrpSpPr/>
          <p:nvPr/>
        </p:nvGrpSpPr>
        <p:grpSpPr>
          <a:xfrm>
            <a:off x="8060858" y="4433828"/>
            <a:ext cx="3434878" cy="678515"/>
            <a:chOff x="4355975" y="1346731"/>
            <a:chExt cx="3012728" cy="67851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647B072-A27F-4BE0-B440-407F4ACE7D37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3DCE7F1-9BA9-4024-A2D0-75836B113EB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A40D5A6-E377-4FBF-81D7-602F86484835}"/>
              </a:ext>
            </a:extLst>
          </p:cNvPr>
          <p:cNvSpPr/>
          <p:nvPr/>
        </p:nvSpPr>
        <p:spPr>
          <a:xfrm>
            <a:off x="7898728" y="4495382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9EEACC5-31CF-4210-A3D9-8029BA00DCDC}"/>
              </a:ext>
            </a:extLst>
          </p:cNvPr>
          <p:cNvSpPr txBox="1"/>
          <p:nvPr/>
        </p:nvSpPr>
        <p:spPr>
          <a:xfrm>
            <a:off x="7366392" y="5508214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5C8968D-D22E-414F-9862-28E87C9F5F6B}"/>
              </a:ext>
            </a:extLst>
          </p:cNvPr>
          <p:cNvGrpSpPr/>
          <p:nvPr/>
        </p:nvGrpSpPr>
        <p:grpSpPr>
          <a:xfrm>
            <a:off x="8060858" y="5576761"/>
            <a:ext cx="3434878" cy="693904"/>
            <a:chOff x="4355975" y="1331342"/>
            <a:chExt cx="3012728" cy="693904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0FDADE7-7EB3-460A-BCED-AAFDCA03A7A6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E9820BB-CF5B-46FA-9368-83DD7C11E8B7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A78EED6-BEA1-4178-AAC8-F43984234FAB}"/>
              </a:ext>
            </a:extLst>
          </p:cNvPr>
          <p:cNvSpPr/>
          <p:nvPr/>
        </p:nvSpPr>
        <p:spPr>
          <a:xfrm>
            <a:off x="7898728" y="5653704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7089E4-21E3-488B-980F-1A25A8F4D473}"/>
              </a:ext>
            </a:extLst>
          </p:cNvPr>
          <p:cNvSpPr/>
          <p:nvPr/>
        </p:nvSpPr>
        <p:spPr>
          <a:xfrm rot="21008010">
            <a:off x="1188395" y="5413133"/>
            <a:ext cx="9815209" cy="1750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D8F9A9C-0AC0-4E12-99B6-830D1A7120B9}"/>
              </a:ext>
            </a:extLst>
          </p:cNvPr>
          <p:cNvSpPr/>
          <p:nvPr/>
        </p:nvSpPr>
        <p:spPr>
          <a:xfrm>
            <a:off x="5283739" y="5588231"/>
            <a:ext cx="1624520" cy="9390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34A70E5F-4BD6-44D0-B837-3C4B7C33DD1B}"/>
              </a:ext>
            </a:extLst>
          </p:cNvPr>
          <p:cNvSpPr>
            <a:spLocks/>
          </p:cNvSpPr>
          <p:nvPr/>
        </p:nvSpPr>
        <p:spPr>
          <a:xfrm rot="21139317">
            <a:off x="9005259" y="3580611"/>
            <a:ext cx="1338179" cy="1338179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9" name="Graphic 66">
            <a:extLst>
              <a:ext uri="{FF2B5EF4-FFF2-40B4-BE49-F238E27FC236}">
                <a16:creationId xmlns:a16="http://schemas.microsoft.com/office/drawing/2014/main" id="{A5BF94C6-7711-4235-A363-0F826E1B06E2}"/>
              </a:ext>
            </a:extLst>
          </p:cNvPr>
          <p:cNvGrpSpPr/>
          <p:nvPr/>
        </p:nvGrpSpPr>
        <p:grpSpPr>
          <a:xfrm>
            <a:off x="5399206" y="642025"/>
            <a:ext cx="1742436" cy="4771108"/>
            <a:chOff x="7354684" y="1811872"/>
            <a:chExt cx="1908028" cy="522452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CF07F60-F9EE-4BA1-BF5A-3F0F354F4AA3}"/>
                </a:ext>
              </a:extLst>
            </p:cNvPr>
            <p:cNvSpPr/>
            <p:nvPr/>
          </p:nvSpPr>
          <p:spPr>
            <a:xfrm>
              <a:off x="7354343" y="1810707"/>
              <a:ext cx="1901090" cy="5217590"/>
            </a:xfrm>
            <a:custGeom>
              <a:avLst/>
              <a:gdLst>
                <a:gd name="connsiteX0" fmla="*/ 1829966 w 1901089"/>
                <a:gd name="connsiteY0" fmla="*/ 1619173 h 5217589"/>
                <a:gd name="connsiteX1" fmla="*/ 1678712 w 1901089"/>
                <a:gd name="connsiteY1" fmla="*/ 1402699 h 5217589"/>
                <a:gd name="connsiteX2" fmla="*/ 1483052 w 1901089"/>
                <a:gd name="connsiteY2" fmla="*/ 1064805 h 5217589"/>
                <a:gd name="connsiteX3" fmla="*/ 1382447 w 1901089"/>
                <a:gd name="connsiteY3" fmla="*/ 976688 h 5217589"/>
                <a:gd name="connsiteX4" fmla="*/ 1198583 w 1901089"/>
                <a:gd name="connsiteY4" fmla="*/ 916325 h 5217589"/>
                <a:gd name="connsiteX5" fmla="*/ 1198583 w 1901089"/>
                <a:gd name="connsiteY5" fmla="*/ 916325 h 5217589"/>
                <a:gd name="connsiteX6" fmla="*/ 1183318 w 1901089"/>
                <a:gd name="connsiteY6" fmla="*/ 895510 h 5217589"/>
                <a:gd name="connsiteX7" fmla="*/ 1129894 w 1901089"/>
                <a:gd name="connsiteY7" fmla="*/ 633243 h 5217589"/>
                <a:gd name="connsiteX8" fmla="*/ 1007780 w 1901089"/>
                <a:gd name="connsiteY8" fmla="*/ 230129 h 5217589"/>
                <a:gd name="connsiteX9" fmla="*/ 898155 w 1901089"/>
                <a:gd name="connsiteY9" fmla="*/ 60141 h 5217589"/>
                <a:gd name="connsiteX10" fmla="*/ 724698 w 1901089"/>
                <a:gd name="connsiteY10" fmla="*/ 1165 h 5217589"/>
                <a:gd name="connsiteX11" fmla="*/ 369458 w 1901089"/>
                <a:gd name="connsiteY11" fmla="*/ 151032 h 5217589"/>
                <a:gd name="connsiteX12" fmla="*/ 357663 w 1901089"/>
                <a:gd name="connsiteY12" fmla="*/ 211395 h 5217589"/>
                <a:gd name="connsiteX13" fmla="*/ 420107 w 1901089"/>
                <a:gd name="connsiteY13" fmla="*/ 254413 h 5217589"/>
                <a:gd name="connsiteX14" fmla="*/ 420107 w 1901089"/>
                <a:gd name="connsiteY14" fmla="*/ 254413 h 5217589"/>
                <a:gd name="connsiteX15" fmla="*/ 375702 w 1901089"/>
                <a:gd name="connsiteY15" fmla="*/ 293267 h 5217589"/>
                <a:gd name="connsiteX16" fmla="*/ 372233 w 1901089"/>
                <a:gd name="connsiteY16" fmla="*/ 312694 h 5217589"/>
                <a:gd name="connsiteX17" fmla="*/ 382640 w 1901089"/>
                <a:gd name="connsiteY17" fmla="*/ 409137 h 5217589"/>
                <a:gd name="connsiteX18" fmla="*/ 388191 w 1901089"/>
                <a:gd name="connsiteY18" fmla="*/ 479213 h 5217589"/>
                <a:gd name="connsiteX19" fmla="*/ 375008 w 1901089"/>
                <a:gd name="connsiteY19" fmla="*/ 516680 h 5217589"/>
                <a:gd name="connsiteX20" fmla="*/ 397211 w 1901089"/>
                <a:gd name="connsiteY20" fmla="*/ 554147 h 5217589"/>
                <a:gd name="connsiteX21" fmla="*/ 425658 w 1901089"/>
                <a:gd name="connsiteY21" fmla="*/ 585369 h 5217589"/>
                <a:gd name="connsiteX22" fmla="*/ 462431 w 1901089"/>
                <a:gd name="connsiteY22" fmla="*/ 711646 h 5217589"/>
                <a:gd name="connsiteX23" fmla="*/ 539446 w 1901089"/>
                <a:gd name="connsiteY23" fmla="*/ 763683 h 5217589"/>
                <a:gd name="connsiteX24" fmla="*/ 526957 w 1901089"/>
                <a:gd name="connsiteY24" fmla="*/ 799762 h 5217589"/>
                <a:gd name="connsiteX25" fmla="*/ 549159 w 1901089"/>
                <a:gd name="connsiteY25" fmla="*/ 863594 h 5217589"/>
                <a:gd name="connsiteX26" fmla="*/ 549159 w 1901089"/>
                <a:gd name="connsiteY26" fmla="*/ 863594 h 5217589"/>
                <a:gd name="connsiteX27" fmla="*/ 472144 w 1901089"/>
                <a:gd name="connsiteY27" fmla="*/ 917019 h 5217589"/>
                <a:gd name="connsiteX28" fmla="*/ 472144 w 1901089"/>
                <a:gd name="connsiteY28" fmla="*/ 917019 h 5217589"/>
                <a:gd name="connsiteX29" fmla="*/ 380559 w 1901089"/>
                <a:gd name="connsiteY29" fmla="*/ 932977 h 5217589"/>
                <a:gd name="connsiteX30" fmla="*/ 249425 w 1901089"/>
                <a:gd name="connsiteY30" fmla="*/ 1050234 h 5217589"/>
                <a:gd name="connsiteX31" fmla="*/ 200857 w 1901089"/>
                <a:gd name="connsiteY31" fmla="*/ 1232711 h 5217589"/>
                <a:gd name="connsiteX32" fmla="*/ 131474 w 1901089"/>
                <a:gd name="connsiteY32" fmla="*/ 1475551 h 5217589"/>
                <a:gd name="connsiteX33" fmla="*/ 81519 w 1901089"/>
                <a:gd name="connsiteY33" fmla="*/ 1608072 h 5217589"/>
                <a:gd name="connsiteX34" fmla="*/ 73193 w 1901089"/>
                <a:gd name="connsiteY34" fmla="*/ 1848831 h 5217589"/>
                <a:gd name="connsiteX35" fmla="*/ 116210 w 1901089"/>
                <a:gd name="connsiteY35" fmla="*/ 2194357 h 5217589"/>
                <a:gd name="connsiteX36" fmla="*/ 160615 w 1901089"/>
                <a:gd name="connsiteY36" fmla="*/ 2343530 h 5217589"/>
                <a:gd name="connsiteX37" fmla="*/ 171717 w 1901089"/>
                <a:gd name="connsiteY37" fmla="*/ 2349081 h 5217589"/>
                <a:gd name="connsiteX38" fmla="*/ 250119 w 1901089"/>
                <a:gd name="connsiteY38" fmla="*/ 2436503 h 5217589"/>
                <a:gd name="connsiteX39" fmla="*/ 250119 w 1901089"/>
                <a:gd name="connsiteY39" fmla="*/ 2436503 h 5217589"/>
                <a:gd name="connsiteX40" fmla="*/ 243875 w 1901089"/>
                <a:gd name="connsiteY40" fmla="*/ 2454543 h 5217589"/>
                <a:gd name="connsiteX41" fmla="*/ 238324 w 1901089"/>
                <a:gd name="connsiteY41" fmla="*/ 2548904 h 5217589"/>
                <a:gd name="connsiteX42" fmla="*/ 265383 w 1901089"/>
                <a:gd name="connsiteY42" fmla="*/ 2584983 h 5217589"/>
                <a:gd name="connsiteX43" fmla="*/ 282035 w 1901089"/>
                <a:gd name="connsiteY43" fmla="*/ 2608573 h 5217589"/>
                <a:gd name="connsiteX44" fmla="*/ 273709 w 1901089"/>
                <a:gd name="connsiteY44" fmla="*/ 2642570 h 5217589"/>
                <a:gd name="connsiteX45" fmla="*/ 137719 w 1901089"/>
                <a:gd name="connsiteY45" fmla="*/ 3205265 h 5217589"/>
                <a:gd name="connsiteX46" fmla="*/ 87069 w 1901089"/>
                <a:gd name="connsiteY46" fmla="*/ 3546629 h 5217589"/>
                <a:gd name="connsiteX47" fmla="*/ 114129 w 1901089"/>
                <a:gd name="connsiteY47" fmla="*/ 3930316 h 5217589"/>
                <a:gd name="connsiteX48" fmla="*/ 158534 w 1901089"/>
                <a:gd name="connsiteY48" fmla="*/ 4220336 h 5217589"/>
                <a:gd name="connsiteX49" fmla="*/ 177267 w 1901089"/>
                <a:gd name="connsiteY49" fmla="*/ 4517989 h 5217589"/>
                <a:gd name="connsiteX50" fmla="*/ 288973 w 1901089"/>
                <a:gd name="connsiteY50" fmla="*/ 4745564 h 5217589"/>
                <a:gd name="connsiteX51" fmla="*/ 322971 w 1901089"/>
                <a:gd name="connsiteY51" fmla="*/ 4845476 h 5217589"/>
                <a:gd name="connsiteX52" fmla="*/ 252894 w 1901089"/>
                <a:gd name="connsiteY52" fmla="*/ 5036972 h 5217589"/>
                <a:gd name="connsiteX53" fmla="*/ 213346 w 1901089"/>
                <a:gd name="connsiteY53" fmla="*/ 5083459 h 5217589"/>
                <a:gd name="connsiteX54" fmla="*/ 26706 w 1901089"/>
                <a:gd name="connsiteY54" fmla="*/ 5171575 h 5217589"/>
                <a:gd name="connsiteX55" fmla="*/ 1035 w 1901089"/>
                <a:gd name="connsiteY55" fmla="*/ 5189615 h 5217589"/>
                <a:gd name="connsiteX56" fmla="*/ 16993 w 1901089"/>
                <a:gd name="connsiteY56" fmla="*/ 5218755 h 5217589"/>
                <a:gd name="connsiteX57" fmla="*/ 425658 w 1901089"/>
                <a:gd name="connsiteY57" fmla="*/ 5213205 h 5217589"/>
                <a:gd name="connsiteX58" fmla="*/ 506142 w 1901089"/>
                <a:gd name="connsiteY58" fmla="*/ 5113988 h 5217589"/>
                <a:gd name="connsiteX59" fmla="*/ 620623 w 1901089"/>
                <a:gd name="connsiteY59" fmla="*/ 5077908 h 5217589"/>
                <a:gd name="connsiteX60" fmla="*/ 633112 w 1901089"/>
                <a:gd name="connsiteY60" fmla="*/ 5098029 h 5217589"/>
                <a:gd name="connsiteX61" fmla="*/ 634500 w 1901089"/>
                <a:gd name="connsiteY61" fmla="*/ 5212511 h 5217589"/>
                <a:gd name="connsiteX62" fmla="*/ 678905 w 1901089"/>
                <a:gd name="connsiteY62" fmla="*/ 5215980 h 5217589"/>
                <a:gd name="connsiteX63" fmla="*/ 684456 w 1901089"/>
                <a:gd name="connsiteY63" fmla="*/ 5092479 h 5217589"/>
                <a:gd name="connsiteX64" fmla="*/ 708740 w 1901089"/>
                <a:gd name="connsiteY64" fmla="*/ 5061256 h 5217589"/>
                <a:gd name="connsiteX65" fmla="*/ 744819 w 1901089"/>
                <a:gd name="connsiteY65" fmla="*/ 5021708 h 5217589"/>
                <a:gd name="connsiteX66" fmla="*/ 761471 w 1901089"/>
                <a:gd name="connsiteY66" fmla="*/ 5049461 h 5217589"/>
                <a:gd name="connsiteX67" fmla="*/ 762164 w 1901089"/>
                <a:gd name="connsiteY67" fmla="*/ 5172963 h 5217589"/>
                <a:gd name="connsiteX68" fmla="*/ 785061 w 1901089"/>
                <a:gd name="connsiteY68" fmla="*/ 5221531 h 5217589"/>
                <a:gd name="connsiteX69" fmla="*/ 1077856 w 1901089"/>
                <a:gd name="connsiteY69" fmla="*/ 5213205 h 5217589"/>
                <a:gd name="connsiteX70" fmla="*/ 1209684 w 1901089"/>
                <a:gd name="connsiteY70" fmla="*/ 4932898 h 5217589"/>
                <a:gd name="connsiteX71" fmla="*/ 1237437 w 1901089"/>
                <a:gd name="connsiteY71" fmla="*/ 4703935 h 5217589"/>
                <a:gd name="connsiteX72" fmla="*/ 1243681 w 1901089"/>
                <a:gd name="connsiteY72" fmla="*/ 4418077 h 5217589"/>
                <a:gd name="connsiteX73" fmla="*/ 1201358 w 1901089"/>
                <a:gd name="connsiteY73" fmla="*/ 3833874 h 5217589"/>
                <a:gd name="connsiteX74" fmla="*/ 1185400 w 1901089"/>
                <a:gd name="connsiteY74" fmla="*/ 3616012 h 5217589"/>
                <a:gd name="connsiteX75" fmla="*/ 1215928 w 1901089"/>
                <a:gd name="connsiteY75" fmla="*/ 3369703 h 5217589"/>
                <a:gd name="connsiteX76" fmla="*/ 1295718 w 1901089"/>
                <a:gd name="connsiteY76" fmla="*/ 2929122 h 5217589"/>
                <a:gd name="connsiteX77" fmla="*/ 1319309 w 1901089"/>
                <a:gd name="connsiteY77" fmla="*/ 2696689 h 5217589"/>
                <a:gd name="connsiteX78" fmla="*/ 1222867 w 1901089"/>
                <a:gd name="connsiteY78" fmla="*/ 2435116 h 5217589"/>
                <a:gd name="connsiteX79" fmla="*/ 1202052 w 1901089"/>
                <a:gd name="connsiteY79" fmla="*/ 2407362 h 5217589"/>
                <a:gd name="connsiteX80" fmla="*/ 1236049 w 1901089"/>
                <a:gd name="connsiteY80" fmla="*/ 2401812 h 5217589"/>
                <a:gd name="connsiteX81" fmla="*/ 1258946 w 1901089"/>
                <a:gd name="connsiteY81" fmla="*/ 2382385 h 5217589"/>
                <a:gd name="connsiteX82" fmla="*/ 1712015 w 1901089"/>
                <a:gd name="connsiteY82" fmla="*/ 2057673 h 5217589"/>
                <a:gd name="connsiteX83" fmla="*/ 1850087 w 1901089"/>
                <a:gd name="connsiteY83" fmla="*/ 1952211 h 5217589"/>
                <a:gd name="connsiteX84" fmla="*/ 1895880 w 1901089"/>
                <a:gd name="connsiteY84" fmla="*/ 1755164 h 5217589"/>
                <a:gd name="connsiteX85" fmla="*/ 1829966 w 1901089"/>
                <a:gd name="connsiteY85" fmla="*/ 1619173 h 5217589"/>
                <a:gd name="connsiteX86" fmla="*/ 230692 w 1901089"/>
                <a:gd name="connsiteY86" fmla="*/ 2354632 h 5217589"/>
                <a:gd name="connsiteX87" fmla="*/ 230692 w 1901089"/>
                <a:gd name="connsiteY87" fmla="*/ 2354632 h 5217589"/>
                <a:gd name="connsiteX88" fmla="*/ 230692 w 1901089"/>
                <a:gd name="connsiteY88" fmla="*/ 2354632 h 5217589"/>
                <a:gd name="connsiteX89" fmla="*/ 230692 w 1901089"/>
                <a:gd name="connsiteY89" fmla="*/ 2354632 h 5217589"/>
                <a:gd name="connsiteX90" fmla="*/ 270240 w 1901089"/>
                <a:gd name="connsiteY90" fmla="*/ 2303288 h 5217589"/>
                <a:gd name="connsiteX91" fmla="*/ 271628 w 1901089"/>
                <a:gd name="connsiteY91" fmla="*/ 2303288 h 5217589"/>
                <a:gd name="connsiteX92" fmla="*/ 270934 w 1901089"/>
                <a:gd name="connsiteY92" fmla="*/ 2303982 h 5217589"/>
                <a:gd name="connsiteX93" fmla="*/ 270240 w 1901089"/>
                <a:gd name="connsiteY93" fmla="*/ 2303288 h 5217589"/>
                <a:gd name="connsiteX94" fmla="*/ 803794 w 1901089"/>
                <a:gd name="connsiteY94" fmla="*/ 4826049 h 5217589"/>
                <a:gd name="connsiteX95" fmla="*/ 776735 w 1901089"/>
                <a:gd name="connsiteY95" fmla="*/ 4904451 h 5217589"/>
                <a:gd name="connsiteX96" fmla="*/ 747594 w 1901089"/>
                <a:gd name="connsiteY96" fmla="*/ 4991873 h 5217589"/>
                <a:gd name="connsiteX97" fmla="*/ 750369 w 1901089"/>
                <a:gd name="connsiteY97" fmla="*/ 4834374 h 5217589"/>
                <a:gd name="connsiteX98" fmla="*/ 585238 w 1901089"/>
                <a:gd name="connsiteY98" fmla="*/ 4073938 h 5217589"/>
                <a:gd name="connsiteX99" fmla="*/ 544996 w 1901089"/>
                <a:gd name="connsiteY99" fmla="*/ 3892155 h 5217589"/>
                <a:gd name="connsiteX100" fmla="*/ 565117 w 1901089"/>
                <a:gd name="connsiteY100" fmla="*/ 3647234 h 5217589"/>
                <a:gd name="connsiteX101" fmla="*/ 653233 w 1901089"/>
                <a:gd name="connsiteY101" fmla="*/ 3355826 h 5217589"/>
                <a:gd name="connsiteX102" fmla="*/ 685843 w 1901089"/>
                <a:gd name="connsiteY102" fmla="*/ 3104660 h 5217589"/>
                <a:gd name="connsiteX103" fmla="*/ 738574 w 1901089"/>
                <a:gd name="connsiteY103" fmla="*/ 3575770 h 5217589"/>
                <a:gd name="connsiteX104" fmla="*/ 776735 w 1901089"/>
                <a:gd name="connsiteY104" fmla="*/ 3999005 h 5217589"/>
                <a:gd name="connsiteX105" fmla="*/ 807957 w 1901089"/>
                <a:gd name="connsiteY105" fmla="*/ 4313309 h 5217589"/>
                <a:gd name="connsiteX106" fmla="*/ 859994 w 1901089"/>
                <a:gd name="connsiteY106" fmla="*/ 4644266 h 5217589"/>
                <a:gd name="connsiteX107" fmla="*/ 803794 w 1901089"/>
                <a:gd name="connsiteY107" fmla="*/ 4826049 h 5217589"/>
                <a:gd name="connsiteX108" fmla="*/ 1515662 w 1901089"/>
                <a:gd name="connsiteY108" fmla="*/ 1842586 h 5217589"/>
                <a:gd name="connsiteX109" fmla="*/ 1210378 w 1901089"/>
                <a:gd name="connsiteY109" fmla="*/ 2003554 h 5217589"/>
                <a:gd name="connsiteX110" fmla="*/ 1063286 w 1901089"/>
                <a:gd name="connsiteY110" fmla="*/ 2081263 h 5217589"/>
                <a:gd name="connsiteX111" fmla="*/ 1111854 w 1901089"/>
                <a:gd name="connsiteY111" fmla="*/ 1924458 h 5217589"/>
                <a:gd name="connsiteX112" fmla="*/ 1327635 w 1901089"/>
                <a:gd name="connsiteY112" fmla="*/ 1547709 h 5217589"/>
                <a:gd name="connsiteX113" fmla="*/ 1347756 w 1901089"/>
                <a:gd name="connsiteY113" fmla="*/ 1548403 h 5217589"/>
                <a:gd name="connsiteX114" fmla="*/ 1526763 w 1901089"/>
                <a:gd name="connsiteY114" fmla="*/ 1814139 h 5217589"/>
                <a:gd name="connsiteX115" fmla="*/ 1515662 w 1901089"/>
                <a:gd name="connsiteY115" fmla="*/ 1842586 h 5217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901089" h="5217589">
                  <a:moveTo>
                    <a:pt x="1829966" y="1619173"/>
                  </a:moveTo>
                  <a:cubicBezTo>
                    <a:pt x="1780011" y="1547015"/>
                    <a:pt x="1730055" y="1474163"/>
                    <a:pt x="1678712" y="1402699"/>
                  </a:cubicBezTo>
                  <a:cubicBezTo>
                    <a:pt x="1603084" y="1295849"/>
                    <a:pt x="1517050" y="1195244"/>
                    <a:pt x="1483052" y="1064805"/>
                  </a:cubicBezTo>
                  <a:cubicBezTo>
                    <a:pt x="1469176" y="1012073"/>
                    <a:pt x="1431015" y="990565"/>
                    <a:pt x="1382447" y="976688"/>
                  </a:cubicBezTo>
                  <a:cubicBezTo>
                    <a:pt x="1320002" y="959343"/>
                    <a:pt x="1257558" y="943385"/>
                    <a:pt x="1198583" y="916325"/>
                  </a:cubicBezTo>
                  <a:lnTo>
                    <a:pt x="1198583" y="916325"/>
                  </a:lnTo>
                  <a:cubicBezTo>
                    <a:pt x="1192338" y="910081"/>
                    <a:pt x="1185400" y="906612"/>
                    <a:pt x="1183318" y="895510"/>
                  </a:cubicBezTo>
                  <a:cubicBezTo>
                    <a:pt x="1168748" y="807394"/>
                    <a:pt x="1150015" y="720666"/>
                    <a:pt x="1129894" y="633243"/>
                  </a:cubicBezTo>
                  <a:cubicBezTo>
                    <a:pt x="1098671" y="495865"/>
                    <a:pt x="1064674" y="359875"/>
                    <a:pt x="1007780" y="230129"/>
                  </a:cubicBezTo>
                  <a:cubicBezTo>
                    <a:pt x="980720" y="167684"/>
                    <a:pt x="948804" y="108015"/>
                    <a:pt x="898155" y="60141"/>
                  </a:cubicBezTo>
                  <a:cubicBezTo>
                    <a:pt x="848893" y="13654"/>
                    <a:pt x="789918" y="-5079"/>
                    <a:pt x="724698" y="1165"/>
                  </a:cubicBezTo>
                  <a:cubicBezTo>
                    <a:pt x="591483" y="15042"/>
                    <a:pt x="477695" y="77487"/>
                    <a:pt x="369458" y="151032"/>
                  </a:cubicBezTo>
                  <a:cubicBezTo>
                    <a:pt x="345867" y="166990"/>
                    <a:pt x="343786" y="186418"/>
                    <a:pt x="357663" y="211395"/>
                  </a:cubicBezTo>
                  <a:cubicBezTo>
                    <a:pt x="371539" y="235679"/>
                    <a:pt x="388885" y="255107"/>
                    <a:pt x="420107" y="254413"/>
                  </a:cubicBezTo>
                  <a:cubicBezTo>
                    <a:pt x="420107" y="254413"/>
                    <a:pt x="420107" y="254413"/>
                    <a:pt x="420107" y="254413"/>
                  </a:cubicBezTo>
                  <a:cubicBezTo>
                    <a:pt x="386803" y="255107"/>
                    <a:pt x="380559" y="260657"/>
                    <a:pt x="375702" y="293267"/>
                  </a:cubicBezTo>
                  <a:cubicBezTo>
                    <a:pt x="375008" y="299512"/>
                    <a:pt x="372927" y="306450"/>
                    <a:pt x="372233" y="312694"/>
                  </a:cubicBezTo>
                  <a:cubicBezTo>
                    <a:pt x="370845" y="345304"/>
                    <a:pt x="361825" y="382771"/>
                    <a:pt x="382640" y="409137"/>
                  </a:cubicBezTo>
                  <a:cubicBezTo>
                    <a:pt x="402068" y="434808"/>
                    <a:pt x="397905" y="454929"/>
                    <a:pt x="388191" y="479213"/>
                  </a:cubicBezTo>
                  <a:cubicBezTo>
                    <a:pt x="383334" y="491702"/>
                    <a:pt x="379865" y="504191"/>
                    <a:pt x="375008" y="516680"/>
                  </a:cubicBezTo>
                  <a:cubicBezTo>
                    <a:pt x="366682" y="538883"/>
                    <a:pt x="376396" y="550678"/>
                    <a:pt x="397211" y="554147"/>
                  </a:cubicBezTo>
                  <a:cubicBezTo>
                    <a:pt x="415944" y="556922"/>
                    <a:pt x="422189" y="568023"/>
                    <a:pt x="425658" y="585369"/>
                  </a:cubicBezTo>
                  <a:cubicBezTo>
                    <a:pt x="434677" y="628386"/>
                    <a:pt x="446473" y="670710"/>
                    <a:pt x="462431" y="711646"/>
                  </a:cubicBezTo>
                  <a:cubicBezTo>
                    <a:pt x="479776" y="756745"/>
                    <a:pt x="492265" y="764377"/>
                    <a:pt x="539446" y="763683"/>
                  </a:cubicBezTo>
                  <a:cubicBezTo>
                    <a:pt x="515162" y="768540"/>
                    <a:pt x="514468" y="780335"/>
                    <a:pt x="526957" y="799762"/>
                  </a:cubicBezTo>
                  <a:cubicBezTo>
                    <a:pt x="538752" y="819189"/>
                    <a:pt x="544996" y="841392"/>
                    <a:pt x="549159" y="863594"/>
                  </a:cubicBezTo>
                  <a:cubicBezTo>
                    <a:pt x="549159" y="863594"/>
                    <a:pt x="549159" y="863594"/>
                    <a:pt x="549159" y="863594"/>
                  </a:cubicBezTo>
                  <a:cubicBezTo>
                    <a:pt x="514468" y="868451"/>
                    <a:pt x="493653" y="893429"/>
                    <a:pt x="472144" y="917019"/>
                  </a:cubicBezTo>
                  <a:cubicBezTo>
                    <a:pt x="472144" y="917019"/>
                    <a:pt x="472144" y="917019"/>
                    <a:pt x="472144" y="917019"/>
                  </a:cubicBezTo>
                  <a:cubicBezTo>
                    <a:pt x="440228" y="913550"/>
                    <a:pt x="411087" y="926733"/>
                    <a:pt x="380559" y="932977"/>
                  </a:cubicBezTo>
                  <a:cubicBezTo>
                    <a:pt x="314645" y="946854"/>
                    <a:pt x="273709" y="989177"/>
                    <a:pt x="249425" y="1050234"/>
                  </a:cubicBezTo>
                  <a:cubicBezTo>
                    <a:pt x="225835" y="1109209"/>
                    <a:pt x="214734" y="1171654"/>
                    <a:pt x="200857" y="1232711"/>
                  </a:cubicBezTo>
                  <a:cubicBezTo>
                    <a:pt x="182124" y="1315277"/>
                    <a:pt x="168247" y="1398536"/>
                    <a:pt x="131474" y="1475551"/>
                  </a:cubicBezTo>
                  <a:cubicBezTo>
                    <a:pt x="111353" y="1517875"/>
                    <a:pt x="91232" y="1560892"/>
                    <a:pt x="81519" y="1608072"/>
                  </a:cubicBezTo>
                  <a:cubicBezTo>
                    <a:pt x="65561" y="1687862"/>
                    <a:pt x="68336" y="1768346"/>
                    <a:pt x="73193" y="1848831"/>
                  </a:cubicBezTo>
                  <a:cubicBezTo>
                    <a:pt x="80825" y="1964700"/>
                    <a:pt x="96089" y="2079876"/>
                    <a:pt x="116210" y="2194357"/>
                  </a:cubicBezTo>
                  <a:cubicBezTo>
                    <a:pt x="125230" y="2245701"/>
                    <a:pt x="134944" y="2297044"/>
                    <a:pt x="160615" y="2343530"/>
                  </a:cubicBezTo>
                  <a:cubicBezTo>
                    <a:pt x="162697" y="2347000"/>
                    <a:pt x="162697" y="2358794"/>
                    <a:pt x="171717" y="2349081"/>
                  </a:cubicBezTo>
                  <a:cubicBezTo>
                    <a:pt x="180736" y="2393486"/>
                    <a:pt x="209877" y="2420545"/>
                    <a:pt x="250119" y="2436503"/>
                  </a:cubicBezTo>
                  <a:lnTo>
                    <a:pt x="250119" y="2436503"/>
                  </a:lnTo>
                  <a:cubicBezTo>
                    <a:pt x="243181" y="2440666"/>
                    <a:pt x="244568" y="2447605"/>
                    <a:pt x="243875" y="2454543"/>
                  </a:cubicBezTo>
                  <a:cubicBezTo>
                    <a:pt x="242487" y="2485765"/>
                    <a:pt x="242487" y="2517681"/>
                    <a:pt x="238324" y="2548904"/>
                  </a:cubicBezTo>
                  <a:cubicBezTo>
                    <a:pt x="235549" y="2571800"/>
                    <a:pt x="237630" y="2585676"/>
                    <a:pt x="265383" y="2584983"/>
                  </a:cubicBezTo>
                  <a:cubicBezTo>
                    <a:pt x="279954" y="2584289"/>
                    <a:pt x="288973" y="2591227"/>
                    <a:pt x="282035" y="2608573"/>
                  </a:cubicBezTo>
                  <a:cubicBezTo>
                    <a:pt x="277872" y="2618980"/>
                    <a:pt x="276485" y="2631469"/>
                    <a:pt x="273709" y="2642570"/>
                  </a:cubicBezTo>
                  <a:cubicBezTo>
                    <a:pt x="227223" y="2829904"/>
                    <a:pt x="176573" y="3016544"/>
                    <a:pt x="137719" y="3205265"/>
                  </a:cubicBezTo>
                  <a:cubicBezTo>
                    <a:pt x="114823" y="3318359"/>
                    <a:pt x="94702" y="3431453"/>
                    <a:pt x="87069" y="3546629"/>
                  </a:cubicBezTo>
                  <a:cubicBezTo>
                    <a:pt x="78050" y="3675681"/>
                    <a:pt x="91232" y="3803345"/>
                    <a:pt x="114129" y="3930316"/>
                  </a:cubicBezTo>
                  <a:cubicBezTo>
                    <a:pt x="131474" y="4026758"/>
                    <a:pt x="154371" y="4121813"/>
                    <a:pt x="158534" y="4220336"/>
                  </a:cubicBezTo>
                  <a:cubicBezTo>
                    <a:pt x="162697" y="4319554"/>
                    <a:pt x="169635" y="4418771"/>
                    <a:pt x="177267" y="4517989"/>
                  </a:cubicBezTo>
                  <a:cubicBezTo>
                    <a:pt x="184205" y="4608186"/>
                    <a:pt x="243181" y="4706710"/>
                    <a:pt x="288973" y="4745564"/>
                  </a:cubicBezTo>
                  <a:cubicBezTo>
                    <a:pt x="323665" y="4774705"/>
                    <a:pt x="332685" y="4805234"/>
                    <a:pt x="322971" y="4845476"/>
                  </a:cubicBezTo>
                  <a:cubicBezTo>
                    <a:pt x="307013" y="4912083"/>
                    <a:pt x="279954" y="4974528"/>
                    <a:pt x="252894" y="5036972"/>
                  </a:cubicBezTo>
                  <a:cubicBezTo>
                    <a:pt x="243875" y="5057093"/>
                    <a:pt x="231386" y="5071664"/>
                    <a:pt x="213346" y="5083459"/>
                  </a:cubicBezTo>
                  <a:cubicBezTo>
                    <a:pt x="155065" y="5120232"/>
                    <a:pt x="90539" y="5145210"/>
                    <a:pt x="26706" y="5171575"/>
                  </a:cubicBezTo>
                  <a:cubicBezTo>
                    <a:pt x="16993" y="5175738"/>
                    <a:pt x="5198" y="5177126"/>
                    <a:pt x="1035" y="5189615"/>
                  </a:cubicBezTo>
                  <a:cubicBezTo>
                    <a:pt x="-3128" y="5203491"/>
                    <a:pt x="5892" y="5211817"/>
                    <a:pt x="16993" y="5218755"/>
                  </a:cubicBezTo>
                  <a:cubicBezTo>
                    <a:pt x="137719" y="5220837"/>
                    <a:pt x="415944" y="5226387"/>
                    <a:pt x="425658" y="5213205"/>
                  </a:cubicBezTo>
                  <a:cubicBezTo>
                    <a:pt x="450636" y="5175738"/>
                    <a:pt x="472144" y="5138272"/>
                    <a:pt x="506142" y="5113988"/>
                  </a:cubicBezTo>
                  <a:cubicBezTo>
                    <a:pt x="539446" y="5089704"/>
                    <a:pt x="581075" y="5084847"/>
                    <a:pt x="620623" y="5077908"/>
                  </a:cubicBezTo>
                  <a:cubicBezTo>
                    <a:pt x="633112" y="5075827"/>
                    <a:pt x="633112" y="5089009"/>
                    <a:pt x="633112" y="5098029"/>
                  </a:cubicBezTo>
                  <a:cubicBezTo>
                    <a:pt x="635194" y="5125089"/>
                    <a:pt x="631725" y="5185452"/>
                    <a:pt x="634500" y="5212511"/>
                  </a:cubicBezTo>
                  <a:cubicBezTo>
                    <a:pt x="635194" y="5219449"/>
                    <a:pt x="655315" y="5222918"/>
                    <a:pt x="678905" y="5215980"/>
                  </a:cubicBezTo>
                  <a:cubicBezTo>
                    <a:pt x="680987" y="5154923"/>
                    <a:pt x="685149" y="5120232"/>
                    <a:pt x="684456" y="5092479"/>
                  </a:cubicBezTo>
                  <a:cubicBezTo>
                    <a:pt x="683762" y="5077214"/>
                    <a:pt x="698332" y="5070970"/>
                    <a:pt x="708740" y="5061256"/>
                  </a:cubicBezTo>
                  <a:cubicBezTo>
                    <a:pt x="728167" y="5042523"/>
                    <a:pt x="725392" y="5023790"/>
                    <a:pt x="744819" y="5021708"/>
                  </a:cubicBezTo>
                  <a:cubicBezTo>
                    <a:pt x="758695" y="5020321"/>
                    <a:pt x="764246" y="5034891"/>
                    <a:pt x="761471" y="5049461"/>
                  </a:cubicBezTo>
                  <a:cubicBezTo>
                    <a:pt x="754532" y="5086234"/>
                    <a:pt x="763552" y="5136190"/>
                    <a:pt x="762164" y="5172963"/>
                  </a:cubicBezTo>
                  <a:cubicBezTo>
                    <a:pt x="760777" y="5215980"/>
                    <a:pt x="774653" y="5221531"/>
                    <a:pt x="785061" y="5221531"/>
                  </a:cubicBezTo>
                  <a:cubicBezTo>
                    <a:pt x="878728" y="5227081"/>
                    <a:pt x="934234" y="5223612"/>
                    <a:pt x="1077856" y="5213205"/>
                  </a:cubicBezTo>
                  <a:cubicBezTo>
                    <a:pt x="1096590" y="5218062"/>
                    <a:pt x="1229111" y="5041829"/>
                    <a:pt x="1209684" y="4932898"/>
                  </a:cubicBezTo>
                  <a:cubicBezTo>
                    <a:pt x="1197195" y="4862127"/>
                    <a:pt x="1235355" y="4776787"/>
                    <a:pt x="1237437" y="4703935"/>
                  </a:cubicBezTo>
                  <a:cubicBezTo>
                    <a:pt x="1240212" y="4603330"/>
                    <a:pt x="1238825" y="4518682"/>
                    <a:pt x="1243681" y="4418077"/>
                  </a:cubicBezTo>
                  <a:cubicBezTo>
                    <a:pt x="1252701" y="4221724"/>
                    <a:pt x="1240906" y="4026758"/>
                    <a:pt x="1201358" y="3833874"/>
                  </a:cubicBezTo>
                  <a:cubicBezTo>
                    <a:pt x="1186787" y="3762409"/>
                    <a:pt x="1181237" y="3689557"/>
                    <a:pt x="1185400" y="3616012"/>
                  </a:cubicBezTo>
                  <a:cubicBezTo>
                    <a:pt x="1189563" y="3532752"/>
                    <a:pt x="1202746" y="3451574"/>
                    <a:pt x="1215928" y="3369703"/>
                  </a:cubicBezTo>
                  <a:cubicBezTo>
                    <a:pt x="1240212" y="3222611"/>
                    <a:pt x="1266578" y="3075519"/>
                    <a:pt x="1295718" y="2929122"/>
                  </a:cubicBezTo>
                  <a:cubicBezTo>
                    <a:pt x="1310983" y="2852800"/>
                    <a:pt x="1319309" y="2775092"/>
                    <a:pt x="1319309" y="2696689"/>
                  </a:cubicBezTo>
                  <a:cubicBezTo>
                    <a:pt x="1319309" y="2598165"/>
                    <a:pt x="1280454" y="2512824"/>
                    <a:pt x="1222867" y="2435116"/>
                  </a:cubicBezTo>
                  <a:cubicBezTo>
                    <a:pt x="1215928" y="2426096"/>
                    <a:pt x="1208990" y="2416382"/>
                    <a:pt x="1202052" y="2407362"/>
                  </a:cubicBezTo>
                  <a:cubicBezTo>
                    <a:pt x="1217316" y="2417770"/>
                    <a:pt x="1226336" y="2412219"/>
                    <a:pt x="1236049" y="2401812"/>
                  </a:cubicBezTo>
                  <a:cubicBezTo>
                    <a:pt x="1242988" y="2394874"/>
                    <a:pt x="1250620" y="2388629"/>
                    <a:pt x="1258946" y="2382385"/>
                  </a:cubicBezTo>
                  <a:cubicBezTo>
                    <a:pt x="1407425" y="2270678"/>
                    <a:pt x="1561455" y="2166604"/>
                    <a:pt x="1712015" y="2057673"/>
                  </a:cubicBezTo>
                  <a:cubicBezTo>
                    <a:pt x="1759196" y="2023675"/>
                    <a:pt x="1809845" y="1994534"/>
                    <a:pt x="1850087" y="1952211"/>
                  </a:cubicBezTo>
                  <a:cubicBezTo>
                    <a:pt x="1903512" y="1895317"/>
                    <a:pt x="1922246" y="1830791"/>
                    <a:pt x="1895880" y="1755164"/>
                  </a:cubicBezTo>
                  <a:cubicBezTo>
                    <a:pt x="1879228" y="1707290"/>
                    <a:pt x="1859107" y="1660803"/>
                    <a:pt x="1829966" y="1619173"/>
                  </a:cubicBezTo>
                  <a:close/>
                  <a:moveTo>
                    <a:pt x="230692" y="2354632"/>
                  </a:move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lose/>
                  <a:moveTo>
                    <a:pt x="270240" y="2303288"/>
                  </a:moveTo>
                  <a:cubicBezTo>
                    <a:pt x="270934" y="2303288"/>
                    <a:pt x="270934" y="2303288"/>
                    <a:pt x="271628" y="2303288"/>
                  </a:cubicBezTo>
                  <a:cubicBezTo>
                    <a:pt x="271628" y="2303288"/>
                    <a:pt x="271628" y="2303982"/>
                    <a:pt x="270934" y="2303982"/>
                  </a:cubicBezTo>
                  <a:cubicBezTo>
                    <a:pt x="270934" y="2303982"/>
                    <a:pt x="270240" y="2303982"/>
                    <a:pt x="270240" y="2303288"/>
                  </a:cubicBezTo>
                  <a:close/>
                  <a:moveTo>
                    <a:pt x="803794" y="4826049"/>
                  </a:moveTo>
                  <a:cubicBezTo>
                    <a:pt x="778816" y="4848945"/>
                    <a:pt x="769797" y="4871841"/>
                    <a:pt x="776735" y="4904451"/>
                  </a:cubicBezTo>
                  <a:cubicBezTo>
                    <a:pt x="780204" y="4920409"/>
                    <a:pt x="747594" y="4968977"/>
                    <a:pt x="747594" y="4991873"/>
                  </a:cubicBezTo>
                  <a:cubicBezTo>
                    <a:pt x="732330" y="4946775"/>
                    <a:pt x="758001" y="4873923"/>
                    <a:pt x="750369" y="4834374"/>
                  </a:cubicBezTo>
                  <a:cubicBezTo>
                    <a:pt x="702495" y="4579046"/>
                    <a:pt x="649764" y="4325798"/>
                    <a:pt x="585238" y="4073938"/>
                  </a:cubicBezTo>
                  <a:cubicBezTo>
                    <a:pt x="569974" y="4013575"/>
                    <a:pt x="550547" y="3953906"/>
                    <a:pt x="544996" y="3892155"/>
                  </a:cubicBezTo>
                  <a:cubicBezTo>
                    <a:pt x="539446" y="3824854"/>
                    <a:pt x="535283" y="3706903"/>
                    <a:pt x="565117" y="3647234"/>
                  </a:cubicBezTo>
                  <a:cubicBezTo>
                    <a:pt x="617848" y="3543854"/>
                    <a:pt x="631031" y="3468226"/>
                    <a:pt x="653233" y="3355826"/>
                  </a:cubicBezTo>
                  <a:cubicBezTo>
                    <a:pt x="655315" y="3345419"/>
                    <a:pt x="683068" y="3115761"/>
                    <a:pt x="685843" y="3104660"/>
                  </a:cubicBezTo>
                  <a:cubicBezTo>
                    <a:pt x="704577" y="3183063"/>
                    <a:pt x="731636" y="3495286"/>
                    <a:pt x="738574" y="3575770"/>
                  </a:cubicBezTo>
                  <a:cubicBezTo>
                    <a:pt x="750369" y="3717310"/>
                    <a:pt x="763552" y="3858158"/>
                    <a:pt x="776735" y="3999005"/>
                  </a:cubicBezTo>
                  <a:cubicBezTo>
                    <a:pt x="786448" y="4103773"/>
                    <a:pt x="794081" y="4208541"/>
                    <a:pt x="807957" y="4313309"/>
                  </a:cubicBezTo>
                  <a:cubicBezTo>
                    <a:pt x="822528" y="4424322"/>
                    <a:pt x="839179" y="4534641"/>
                    <a:pt x="859994" y="4644266"/>
                  </a:cubicBezTo>
                  <a:cubicBezTo>
                    <a:pt x="873871" y="4717118"/>
                    <a:pt x="856525" y="4778174"/>
                    <a:pt x="803794" y="4826049"/>
                  </a:cubicBezTo>
                  <a:close/>
                  <a:moveTo>
                    <a:pt x="1515662" y="1842586"/>
                  </a:moveTo>
                  <a:cubicBezTo>
                    <a:pt x="1413669" y="1896705"/>
                    <a:pt x="1312370" y="1950130"/>
                    <a:pt x="1210378" y="2003554"/>
                  </a:cubicBezTo>
                  <a:cubicBezTo>
                    <a:pt x="1163197" y="2028532"/>
                    <a:pt x="1115323" y="2053510"/>
                    <a:pt x="1063286" y="2081263"/>
                  </a:cubicBezTo>
                  <a:cubicBezTo>
                    <a:pt x="1070224" y="2021594"/>
                    <a:pt x="1090345" y="1972332"/>
                    <a:pt x="1111854" y="1924458"/>
                  </a:cubicBezTo>
                  <a:cubicBezTo>
                    <a:pt x="1171523" y="1791937"/>
                    <a:pt x="1249232" y="1669823"/>
                    <a:pt x="1327635" y="1547709"/>
                  </a:cubicBezTo>
                  <a:cubicBezTo>
                    <a:pt x="1335961" y="1534526"/>
                    <a:pt x="1340124" y="1536608"/>
                    <a:pt x="1347756" y="1548403"/>
                  </a:cubicBezTo>
                  <a:cubicBezTo>
                    <a:pt x="1406731" y="1637213"/>
                    <a:pt x="1465706" y="1726023"/>
                    <a:pt x="1526763" y="1814139"/>
                  </a:cubicBezTo>
                  <a:cubicBezTo>
                    <a:pt x="1539252" y="1832873"/>
                    <a:pt x="1526763" y="1836342"/>
                    <a:pt x="1515662" y="1842586"/>
                  </a:cubicBezTo>
                  <a:close/>
                </a:path>
              </a:pathLst>
            </a:custGeom>
            <a:solidFill>
              <a:srgbClr val="000000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848790-6601-4D9F-9CFD-97AB69B23B83}"/>
                </a:ext>
              </a:extLst>
            </p:cNvPr>
            <p:cNvSpPr/>
            <p:nvPr/>
          </p:nvSpPr>
          <p:spPr>
            <a:xfrm>
              <a:off x="7695937" y="1812094"/>
              <a:ext cx="846471" cy="1068496"/>
            </a:xfrm>
            <a:custGeom>
              <a:avLst/>
              <a:gdLst>
                <a:gd name="connsiteX0" fmla="*/ 849357 w 846470"/>
                <a:gd name="connsiteY0" fmla="*/ 915631 h 1068495"/>
                <a:gd name="connsiteX1" fmla="*/ 845888 w 846470"/>
                <a:gd name="connsiteY1" fmla="*/ 946854 h 1068495"/>
                <a:gd name="connsiteX2" fmla="*/ 827154 w 846470"/>
                <a:gd name="connsiteY2" fmla="*/ 963505 h 1068495"/>
                <a:gd name="connsiteX3" fmla="*/ 685613 w 846470"/>
                <a:gd name="connsiteY3" fmla="*/ 927426 h 1068495"/>
                <a:gd name="connsiteX4" fmla="*/ 659942 w 846470"/>
                <a:gd name="connsiteY4" fmla="*/ 939221 h 1068495"/>
                <a:gd name="connsiteX5" fmla="*/ 625944 w 846470"/>
                <a:gd name="connsiteY5" fmla="*/ 984320 h 1068495"/>
                <a:gd name="connsiteX6" fmla="*/ 514932 w 846470"/>
                <a:gd name="connsiteY6" fmla="*/ 1075212 h 1068495"/>
                <a:gd name="connsiteX7" fmla="*/ 517707 w 846470"/>
                <a:gd name="connsiteY7" fmla="*/ 1044683 h 1068495"/>
                <a:gd name="connsiteX8" fmla="*/ 541991 w 846470"/>
                <a:gd name="connsiteY8" fmla="*/ 878858 h 1068495"/>
                <a:gd name="connsiteX9" fmla="*/ 464282 w 846470"/>
                <a:gd name="connsiteY9" fmla="*/ 1029419 h 1068495"/>
                <a:gd name="connsiteX10" fmla="*/ 458732 w 846470"/>
                <a:gd name="connsiteY10" fmla="*/ 1040520 h 1068495"/>
                <a:gd name="connsiteX11" fmla="*/ 444161 w 846470"/>
                <a:gd name="connsiteY11" fmla="*/ 1055785 h 1068495"/>
                <a:gd name="connsiteX12" fmla="*/ 432366 w 846470"/>
                <a:gd name="connsiteY12" fmla="*/ 1036357 h 1068495"/>
                <a:gd name="connsiteX13" fmla="*/ 406001 w 846470"/>
                <a:gd name="connsiteY13" fmla="*/ 894817 h 1068495"/>
                <a:gd name="connsiteX14" fmla="*/ 361596 w 846470"/>
                <a:gd name="connsiteY14" fmla="*/ 714421 h 1068495"/>
                <a:gd name="connsiteX15" fmla="*/ 278336 w 846470"/>
                <a:gd name="connsiteY15" fmla="*/ 496559 h 1068495"/>
                <a:gd name="connsiteX16" fmla="*/ 90309 w 846470"/>
                <a:gd name="connsiteY16" fmla="*/ 271065 h 1068495"/>
                <a:gd name="connsiteX17" fmla="*/ 70882 w 846470"/>
                <a:gd name="connsiteY17" fmla="*/ 253025 h 1068495"/>
                <a:gd name="connsiteX18" fmla="*/ 8437 w 846470"/>
                <a:gd name="connsiteY18" fmla="*/ 210008 h 1068495"/>
                <a:gd name="connsiteX19" fmla="*/ 20232 w 846470"/>
                <a:gd name="connsiteY19" fmla="*/ 149645 h 1068495"/>
                <a:gd name="connsiteX20" fmla="*/ 376166 w 846470"/>
                <a:gd name="connsiteY20" fmla="*/ 1165 h 1068495"/>
                <a:gd name="connsiteX21" fmla="*/ 549623 w 846470"/>
                <a:gd name="connsiteY21" fmla="*/ 60141 h 1068495"/>
                <a:gd name="connsiteX22" fmla="*/ 659248 w 846470"/>
                <a:gd name="connsiteY22" fmla="*/ 230129 h 1068495"/>
                <a:gd name="connsiteX23" fmla="*/ 781362 w 846470"/>
                <a:gd name="connsiteY23" fmla="*/ 633243 h 1068495"/>
                <a:gd name="connsiteX24" fmla="*/ 834787 w 846470"/>
                <a:gd name="connsiteY24" fmla="*/ 895510 h 1068495"/>
                <a:gd name="connsiteX25" fmla="*/ 849357 w 846470"/>
                <a:gd name="connsiteY25" fmla="*/ 915631 h 106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470" h="1068495">
                  <a:moveTo>
                    <a:pt x="849357" y="915631"/>
                  </a:moveTo>
                  <a:cubicBezTo>
                    <a:pt x="829930" y="923264"/>
                    <a:pt x="843806" y="937834"/>
                    <a:pt x="845888" y="946854"/>
                  </a:cubicBezTo>
                  <a:cubicBezTo>
                    <a:pt x="850051" y="966975"/>
                    <a:pt x="844500" y="968362"/>
                    <a:pt x="827154" y="963505"/>
                  </a:cubicBezTo>
                  <a:cubicBezTo>
                    <a:pt x="779974" y="951017"/>
                    <a:pt x="732794" y="939221"/>
                    <a:pt x="685613" y="927426"/>
                  </a:cubicBezTo>
                  <a:cubicBezTo>
                    <a:pt x="673818" y="924651"/>
                    <a:pt x="664105" y="923264"/>
                    <a:pt x="659942" y="939221"/>
                  </a:cubicBezTo>
                  <a:cubicBezTo>
                    <a:pt x="655085" y="958649"/>
                    <a:pt x="639821" y="971832"/>
                    <a:pt x="625944" y="984320"/>
                  </a:cubicBezTo>
                  <a:cubicBezTo>
                    <a:pt x="590559" y="1016236"/>
                    <a:pt x="555868" y="1050234"/>
                    <a:pt x="514932" y="1075212"/>
                  </a:cubicBezTo>
                  <a:cubicBezTo>
                    <a:pt x="507300" y="1064111"/>
                    <a:pt x="514238" y="1054397"/>
                    <a:pt x="517707" y="1044683"/>
                  </a:cubicBezTo>
                  <a:cubicBezTo>
                    <a:pt x="537828" y="991259"/>
                    <a:pt x="549623" y="937140"/>
                    <a:pt x="541991" y="878858"/>
                  </a:cubicBezTo>
                  <a:cubicBezTo>
                    <a:pt x="516319" y="929508"/>
                    <a:pt x="491342" y="980157"/>
                    <a:pt x="464282" y="1029419"/>
                  </a:cubicBezTo>
                  <a:cubicBezTo>
                    <a:pt x="462201" y="1032888"/>
                    <a:pt x="460813" y="1037051"/>
                    <a:pt x="458732" y="1040520"/>
                  </a:cubicBezTo>
                  <a:cubicBezTo>
                    <a:pt x="454569" y="1046765"/>
                    <a:pt x="451793" y="1056479"/>
                    <a:pt x="444161" y="1055785"/>
                  </a:cubicBezTo>
                  <a:cubicBezTo>
                    <a:pt x="434448" y="1054397"/>
                    <a:pt x="433754" y="1043990"/>
                    <a:pt x="432366" y="1036357"/>
                  </a:cubicBezTo>
                  <a:cubicBezTo>
                    <a:pt x="424734" y="989177"/>
                    <a:pt x="418490" y="941303"/>
                    <a:pt x="406001" y="894817"/>
                  </a:cubicBezTo>
                  <a:cubicBezTo>
                    <a:pt x="400450" y="832372"/>
                    <a:pt x="381717" y="773397"/>
                    <a:pt x="361596" y="714421"/>
                  </a:cubicBezTo>
                  <a:cubicBezTo>
                    <a:pt x="335924" y="640875"/>
                    <a:pt x="308865" y="568023"/>
                    <a:pt x="278336" y="496559"/>
                  </a:cubicBezTo>
                  <a:cubicBezTo>
                    <a:pt x="237400" y="400811"/>
                    <a:pt x="172180" y="329346"/>
                    <a:pt x="90309" y="271065"/>
                  </a:cubicBezTo>
                  <a:cubicBezTo>
                    <a:pt x="83370" y="266208"/>
                    <a:pt x="73657" y="263433"/>
                    <a:pt x="70882" y="253025"/>
                  </a:cubicBezTo>
                  <a:cubicBezTo>
                    <a:pt x="39659" y="253719"/>
                    <a:pt x="23007" y="234292"/>
                    <a:pt x="8437" y="210008"/>
                  </a:cubicBezTo>
                  <a:cubicBezTo>
                    <a:pt x="-5440" y="185724"/>
                    <a:pt x="-2664" y="165603"/>
                    <a:pt x="20232" y="149645"/>
                  </a:cubicBezTo>
                  <a:cubicBezTo>
                    <a:pt x="129163" y="76099"/>
                    <a:pt x="242951" y="13654"/>
                    <a:pt x="376166" y="1165"/>
                  </a:cubicBezTo>
                  <a:cubicBezTo>
                    <a:pt x="441386" y="-5079"/>
                    <a:pt x="500361" y="13654"/>
                    <a:pt x="549623" y="60141"/>
                  </a:cubicBezTo>
                  <a:cubicBezTo>
                    <a:pt x="600273" y="108015"/>
                    <a:pt x="632189" y="167684"/>
                    <a:pt x="659248" y="230129"/>
                  </a:cubicBezTo>
                  <a:cubicBezTo>
                    <a:pt x="716142" y="359181"/>
                    <a:pt x="749446" y="495865"/>
                    <a:pt x="781362" y="633243"/>
                  </a:cubicBezTo>
                  <a:cubicBezTo>
                    <a:pt x="801483" y="719972"/>
                    <a:pt x="820216" y="807394"/>
                    <a:pt x="834787" y="895510"/>
                  </a:cubicBezTo>
                  <a:cubicBezTo>
                    <a:pt x="836174" y="905918"/>
                    <a:pt x="843806" y="909387"/>
                    <a:pt x="849357" y="915631"/>
                  </a:cubicBezTo>
                  <a:close/>
                </a:path>
              </a:pathLst>
            </a:custGeom>
            <a:solidFill>
              <a:srgbClr val="66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4E0896-39A1-4BC6-AE60-4EA2AF0CF880}"/>
                </a:ext>
              </a:extLst>
            </p:cNvPr>
            <p:cNvSpPr/>
            <p:nvPr/>
          </p:nvSpPr>
          <p:spPr>
            <a:xfrm>
              <a:off x="7682420" y="2663893"/>
              <a:ext cx="562001" cy="881162"/>
            </a:xfrm>
            <a:custGeom>
              <a:avLst/>
              <a:gdLst>
                <a:gd name="connsiteX0" fmla="*/ 424374 w 562000"/>
                <a:gd name="connsiteY0" fmla="*/ 38854 h 881162"/>
                <a:gd name="connsiteX1" fmla="*/ 454903 w 562000"/>
                <a:gd name="connsiteY1" fmla="*/ 205373 h 881162"/>
                <a:gd name="connsiteX2" fmla="*/ 561752 w 562000"/>
                <a:gd name="connsiteY2" fmla="*/ 0 h 881162"/>
                <a:gd name="connsiteX3" fmla="*/ 536775 w 562000"/>
                <a:gd name="connsiteY3" fmla="*/ 194966 h 881162"/>
                <a:gd name="connsiteX4" fmla="*/ 527755 w 562000"/>
                <a:gd name="connsiteY4" fmla="*/ 222719 h 881162"/>
                <a:gd name="connsiteX5" fmla="*/ 469473 w 562000"/>
                <a:gd name="connsiteY5" fmla="*/ 308754 h 881162"/>
                <a:gd name="connsiteX6" fmla="*/ 334870 w 562000"/>
                <a:gd name="connsiteY6" fmla="*/ 543268 h 881162"/>
                <a:gd name="connsiteX7" fmla="*/ 205125 w 562000"/>
                <a:gd name="connsiteY7" fmla="*/ 786801 h 881162"/>
                <a:gd name="connsiteX8" fmla="*/ 142680 w 562000"/>
                <a:gd name="connsiteY8" fmla="*/ 881856 h 881162"/>
                <a:gd name="connsiteX9" fmla="*/ 126722 w 562000"/>
                <a:gd name="connsiteY9" fmla="*/ 879774 h 881162"/>
                <a:gd name="connsiteX10" fmla="*/ 7383 w 562000"/>
                <a:gd name="connsiteY10" fmla="*/ 615426 h 881162"/>
                <a:gd name="connsiteX11" fmla="*/ 42075 w 562000"/>
                <a:gd name="connsiteY11" fmla="*/ 430867 h 881162"/>
                <a:gd name="connsiteX12" fmla="*/ 114927 w 562000"/>
                <a:gd name="connsiteY12" fmla="*/ 299040 h 881162"/>
                <a:gd name="connsiteX13" fmla="*/ 123947 w 562000"/>
                <a:gd name="connsiteY13" fmla="*/ 104074 h 881162"/>
                <a:gd name="connsiteX14" fmla="*/ 135742 w 562000"/>
                <a:gd name="connsiteY14" fmla="*/ 63138 h 881162"/>
                <a:gd name="connsiteX15" fmla="*/ 212757 w 562000"/>
                <a:gd name="connsiteY15" fmla="*/ 9714 h 881162"/>
                <a:gd name="connsiteX16" fmla="*/ 212063 w 562000"/>
                <a:gd name="connsiteY16" fmla="*/ 115175 h 881162"/>
                <a:gd name="connsiteX17" fmla="*/ 173208 w 562000"/>
                <a:gd name="connsiteY17" fmla="*/ 202598 h 881162"/>
                <a:gd name="connsiteX18" fmla="*/ 260631 w 562000"/>
                <a:gd name="connsiteY18" fmla="*/ 158193 h 881162"/>
                <a:gd name="connsiteX19" fmla="*/ 286302 w 562000"/>
                <a:gd name="connsiteY19" fmla="*/ 149867 h 881162"/>
                <a:gd name="connsiteX20" fmla="*/ 295322 w 562000"/>
                <a:gd name="connsiteY20" fmla="*/ 178314 h 881162"/>
                <a:gd name="connsiteX21" fmla="*/ 282139 w 562000"/>
                <a:gd name="connsiteY21" fmla="*/ 297652 h 881162"/>
                <a:gd name="connsiteX22" fmla="*/ 338340 w 562000"/>
                <a:gd name="connsiteY22" fmla="*/ 104074 h 881162"/>
                <a:gd name="connsiteX23" fmla="*/ 424374 w 562000"/>
                <a:gd name="connsiteY23" fmla="*/ 38854 h 88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000" h="881162">
                  <a:moveTo>
                    <a:pt x="424374" y="38854"/>
                  </a:moveTo>
                  <a:cubicBezTo>
                    <a:pt x="440332" y="91585"/>
                    <a:pt x="445189" y="146398"/>
                    <a:pt x="454903" y="205373"/>
                  </a:cubicBezTo>
                  <a:cubicBezTo>
                    <a:pt x="490982" y="136684"/>
                    <a:pt x="524979" y="71464"/>
                    <a:pt x="561752" y="0"/>
                  </a:cubicBezTo>
                  <a:cubicBezTo>
                    <a:pt x="569384" y="71464"/>
                    <a:pt x="561752" y="133909"/>
                    <a:pt x="536775" y="194966"/>
                  </a:cubicBezTo>
                  <a:cubicBezTo>
                    <a:pt x="533305" y="203986"/>
                    <a:pt x="527061" y="212311"/>
                    <a:pt x="527755" y="222719"/>
                  </a:cubicBezTo>
                  <a:cubicBezTo>
                    <a:pt x="503471" y="247697"/>
                    <a:pt x="484044" y="277531"/>
                    <a:pt x="469473" y="308754"/>
                  </a:cubicBezTo>
                  <a:cubicBezTo>
                    <a:pt x="431313" y="390625"/>
                    <a:pt x="388295" y="470416"/>
                    <a:pt x="334870" y="543268"/>
                  </a:cubicBezTo>
                  <a:cubicBezTo>
                    <a:pt x="280058" y="618201"/>
                    <a:pt x="243285" y="702154"/>
                    <a:pt x="205125" y="786801"/>
                  </a:cubicBezTo>
                  <a:cubicBezTo>
                    <a:pt x="189166" y="822187"/>
                    <a:pt x="162801" y="849940"/>
                    <a:pt x="142680" y="881856"/>
                  </a:cubicBezTo>
                  <a:cubicBezTo>
                    <a:pt x="135742" y="892263"/>
                    <a:pt x="131579" y="888100"/>
                    <a:pt x="126722" y="879774"/>
                  </a:cubicBezTo>
                  <a:cubicBezTo>
                    <a:pt x="77460" y="795821"/>
                    <a:pt x="31667" y="710480"/>
                    <a:pt x="7383" y="615426"/>
                  </a:cubicBezTo>
                  <a:cubicBezTo>
                    <a:pt x="-9962" y="548818"/>
                    <a:pt x="3914" y="487761"/>
                    <a:pt x="42075" y="430867"/>
                  </a:cubicBezTo>
                  <a:cubicBezTo>
                    <a:pt x="69828" y="389238"/>
                    <a:pt x="101050" y="348996"/>
                    <a:pt x="114927" y="299040"/>
                  </a:cubicBezTo>
                  <a:cubicBezTo>
                    <a:pt x="132966" y="234514"/>
                    <a:pt x="128803" y="169294"/>
                    <a:pt x="123947" y="104074"/>
                  </a:cubicBezTo>
                  <a:cubicBezTo>
                    <a:pt x="122559" y="88116"/>
                    <a:pt x="123947" y="74240"/>
                    <a:pt x="135742" y="63138"/>
                  </a:cubicBezTo>
                  <a:cubicBezTo>
                    <a:pt x="157250" y="39548"/>
                    <a:pt x="178065" y="13877"/>
                    <a:pt x="212757" y="9714"/>
                  </a:cubicBezTo>
                  <a:cubicBezTo>
                    <a:pt x="228021" y="45099"/>
                    <a:pt x="222470" y="80484"/>
                    <a:pt x="212063" y="115175"/>
                  </a:cubicBezTo>
                  <a:cubicBezTo>
                    <a:pt x="203043" y="144316"/>
                    <a:pt x="191248" y="172763"/>
                    <a:pt x="173208" y="202598"/>
                  </a:cubicBezTo>
                  <a:cubicBezTo>
                    <a:pt x="204431" y="185946"/>
                    <a:pt x="232878" y="172763"/>
                    <a:pt x="260631" y="158193"/>
                  </a:cubicBezTo>
                  <a:cubicBezTo>
                    <a:pt x="268263" y="154030"/>
                    <a:pt x="275895" y="148479"/>
                    <a:pt x="286302" y="149867"/>
                  </a:cubicBezTo>
                  <a:cubicBezTo>
                    <a:pt x="302954" y="154724"/>
                    <a:pt x="298098" y="167213"/>
                    <a:pt x="295322" y="178314"/>
                  </a:cubicBezTo>
                  <a:cubicBezTo>
                    <a:pt x="286302" y="217862"/>
                    <a:pt x="275895" y="256717"/>
                    <a:pt x="282139" y="297652"/>
                  </a:cubicBezTo>
                  <a:cubicBezTo>
                    <a:pt x="307811" y="235208"/>
                    <a:pt x="330707" y="172069"/>
                    <a:pt x="338340" y="104074"/>
                  </a:cubicBezTo>
                  <a:cubicBezTo>
                    <a:pt x="344584" y="49262"/>
                    <a:pt x="370256" y="31222"/>
                    <a:pt x="424374" y="38854"/>
                  </a:cubicBezTo>
                  <a:close/>
                </a:path>
              </a:pathLst>
            </a:custGeom>
            <a:solidFill>
              <a:srgbClr val="FEFEFE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BDC2A8-E6F0-471B-A10C-57113D8118D4}"/>
                </a:ext>
              </a:extLst>
            </p:cNvPr>
            <p:cNvSpPr/>
            <p:nvPr/>
          </p:nvSpPr>
          <p:spPr>
            <a:xfrm>
              <a:off x="7715120" y="2065119"/>
              <a:ext cx="388544" cy="915854"/>
            </a:xfrm>
            <a:custGeom>
              <a:avLst/>
              <a:gdLst>
                <a:gd name="connsiteX0" fmla="*/ 391674 w 388543"/>
                <a:gd name="connsiteY0" fmla="*/ 637628 h 915853"/>
                <a:gd name="connsiteX1" fmla="*/ 336862 w 388543"/>
                <a:gd name="connsiteY1" fmla="*/ 650811 h 915853"/>
                <a:gd name="connsiteX2" fmla="*/ 319516 w 388543"/>
                <a:gd name="connsiteY2" fmla="*/ 670932 h 915853"/>
                <a:gd name="connsiteX3" fmla="*/ 303558 w 388543"/>
                <a:gd name="connsiteY3" fmla="*/ 755579 h 915853"/>
                <a:gd name="connsiteX4" fmla="*/ 257072 w 388543"/>
                <a:gd name="connsiteY4" fmla="*/ 895733 h 915853"/>
                <a:gd name="connsiteX5" fmla="*/ 244583 w 388543"/>
                <a:gd name="connsiteY5" fmla="*/ 915854 h 915853"/>
                <a:gd name="connsiteX6" fmla="*/ 245277 w 388543"/>
                <a:gd name="connsiteY6" fmla="*/ 824268 h 915853"/>
                <a:gd name="connsiteX7" fmla="*/ 259153 w 388543"/>
                <a:gd name="connsiteY7" fmla="*/ 766680 h 915853"/>
                <a:gd name="connsiteX8" fmla="*/ 251521 w 388543"/>
                <a:gd name="connsiteY8" fmla="*/ 752110 h 915853"/>
                <a:gd name="connsiteX9" fmla="*/ 276499 w 388543"/>
                <a:gd name="connsiteY9" fmla="*/ 665381 h 915853"/>
                <a:gd name="connsiteX10" fmla="*/ 258459 w 388543"/>
                <a:gd name="connsiteY10" fmla="*/ 539799 h 915853"/>
                <a:gd name="connsiteX11" fmla="*/ 193933 w 388543"/>
                <a:gd name="connsiteY11" fmla="*/ 510658 h 915853"/>
                <a:gd name="connsiteX12" fmla="*/ 170343 w 388543"/>
                <a:gd name="connsiteY12" fmla="*/ 509270 h 915853"/>
                <a:gd name="connsiteX13" fmla="*/ 93328 w 388543"/>
                <a:gd name="connsiteY13" fmla="*/ 457233 h 915853"/>
                <a:gd name="connsiteX14" fmla="*/ 56555 w 388543"/>
                <a:gd name="connsiteY14" fmla="*/ 330956 h 915853"/>
                <a:gd name="connsiteX15" fmla="*/ 28108 w 388543"/>
                <a:gd name="connsiteY15" fmla="*/ 299734 h 915853"/>
                <a:gd name="connsiteX16" fmla="*/ 5906 w 388543"/>
                <a:gd name="connsiteY16" fmla="*/ 262267 h 915853"/>
                <a:gd name="connsiteX17" fmla="*/ 19089 w 388543"/>
                <a:gd name="connsiteY17" fmla="*/ 224800 h 915853"/>
                <a:gd name="connsiteX18" fmla="*/ 13538 w 388543"/>
                <a:gd name="connsiteY18" fmla="*/ 154724 h 915853"/>
                <a:gd name="connsiteX19" fmla="*/ 3131 w 388543"/>
                <a:gd name="connsiteY19" fmla="*/ 58282 h 915853"/>
                <a:gd name="connsiteX20" fmla="*/ 6600 w 388543"/>
                <a:gd name="connsiteY20" fmla="*/ 38854 h 915853"/>
                <a:gd name="connsiteX21" fmla="*/ 51005 w 388543"/>
                <a:gd name="connsiteY21" fmla="*/ 0 h 915853"/>
                <a:gd name="connsiteX22" fmla="*/ 244583 w 388543"/>
                <a:gd name="connsiteY22" fmla="*/ 204679 h 915853"/>
                <a:gd name="connsiteX23" fmla="*/ 388205 w 388543"/>
                <a:gd name="connsiteY23" fmla="*/ 614038 h 915853"/>
                <a:gd name="connsiteX24" fmla="*/ 391674 w 388543"/>
                <a:gd name="connsiteY24" fmla="*/ 637628 h 91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8543" h="915853">
                  <a:moveTo>
                    <a:pt x="391674" y="637628"/>
                  </a:moveTo>
                  <a:cubicBezTo>
                    <a:pt x="374329" y="646648"/>
                    <a:pt x="354901" y="643179"/>
                    <a:pt x="336862" y="650811"/>
                  </a:cubicBezTo>
                  <a:cubicBezTo>
                    <a:pt x="325761" y="655668"/>
                    <a:pt x="321598" y="659831"/>
                    <a:pt x="319516" y="670932"/>
                  </a:cubicBezTo>
                  <a:cubicBezTo>
                    <a:pt x="314659" y="699379"/>
                    <a:pt x="307721" y="727132"/>
                    <a:pt x="303558" y="755579"/>
                  </a:cubicBezTo>
                  <a:cubicBezTo>
                    <a:pt x="296620" y="804841"/>
                    <a:pt x="274417" y="849246"/>
                    <a:pt x="257072" y="895733"/>
                  </a:cubicBezTo>
                  <a:cubicBezTo>
                    <a:pt x="254990" y="900589"/>
                    <a:pt x="251521" y="904752"/>
                    <a:pt x="244583" y="915854"/>
                  </a:cubicBezTo>
                  <a:cubicBezTo>
                    <a:pt x="241114" y="880468"/>
                    <a:pt x="238338" y="852021"/>
                    <a:pt x="245277" y="824268"/>
                  </a:cubicBezTo>
                  <a:cubicBezTo>
                    <a:pt x="250133" y="804841"/>
                    <a:pt x="250133" y="784720"/>
                    <a:pt x="259153" y="766680"/>
                  </a:cubicBezTo>
                  <a:cubicBezTo>
                    <a:pt x="262622" y="759742"/>
                    <a:pt x="260541" y="753498"/>
                    <a:pt x="251521" y="752110"/>
                  </a:cubicBezTo>
                  <a:cubicBezTo>
                    <a:pt x="265398" y="725051"/>
                    <a:pt x="272336" y="695216"/>
                    <a:pt x="276499" y="665381"/>
                  </a:cubicBezTo>
                  <a:cubicBezTo>
                    <a:pt x="282743" y="621670"/>
                    <a:pt x="277887" y="579347"/>
                    <a:pt x="258459" y="539799"/>
                  </a:cubicBezTo>
                  <a:cubicBezTo>
                    <a:pt x="242501" y="508576"/>
                    <a:pt x="228625" y="503026"/>
                    <a:pt x="193933" y="510658"/>
                  </a:cubicBezTo>
                  <a:cubicBezTo>
                    <a:pt x="185607" y="512739"/>
                    <a:pt x="177975" y="515515"/>
                    <a:pt x="170343" y="509270"/>
                  </a:cubicBezTo>
                  <a:cubicBezTo>
                    <a:pt x="123163" y="509964"/>
                    <a:pt x="110674" y="501638"/>
                    <a:pt x="93328" y="457233"/>
                  </a:cubicBezTo>
                  <a:cubicBezTo>
                    <a:pt x="78064" y="416297"/>
                    <a:pt x="66269" y="373974"/>
                    <a:pt x="56555" y="330956"/>
                  </a:cubicBezTo>
                  <a:cubicBezTo>
                    <a:pt x="53086" y="313610"/>
                    <a:pt x="46842" y="303203"/>
                    <a:pt x="28108" y="299734"/>
                  </a:cubicBezTo>
                  <a:cubicBezTo>
                    <a:pt x="7293" y="296265"/>
                    <a:pt x="-2420" y="284470"/>
                    <a:pt x="5906" y="262267"/>
                  </a:cubicBezTo>
                  <a:cubicBezTo>
                    <a:pt x="10763" y="249778"/>
                    <a:pt x="14232" y="237289"/>
                    <a:pt x="19089" y="224800"/>
                  </a:cubicBezTo>
                  <a:cubicBezTo>
                    <a:pt x="29496" y="200516"/>
                    <a:pt x="33659" y="180395"/>
                    <a:pt x="13538" y="154724"/>
                  </a:cubicBezTo>
                  <a:cubicBezTo>
                    <a:pt x="-7277" y="127664"/>
                    <a:pt x="1743" y="90892"/>
                    <a:pt x="3131" y="58282"/>
                  </a:cubicBezTo>
                  <a:cubicBezTo>
                    <a:pt x="3131" y="52037"/>
                    <a:pt x="5212" y="45099"/>
                    <a:pt x="6600" y="38854"/>
                  </a:cubicBezTo>
                  <a:cubicBezTo>
                    <a:pt x="11456" y="5551"/>
                    <a:pt x="17701" y="0"/>
                    <a:pt x="51005" y="0"/>
                  </a:cubicBezTo>
                  <a:cubicBezTo>
                    <a:pt x="134958" y="49262"/>
                    <a:pt x="203647" y="115869"/>
                    <a:pt x="244583" y="204679"/>
                  </a:cubicBezTo>
                  <a:cubicBezTo>
                    <a:pt x="306333" y="335813"/>
                    <a:pt x="358371" y="471110"/>
                    <a:pt x="388205" y="614038"/>
                  </a:cubicBezTo>
                  <a:cubicBezTo>
                    <a:pt x="390981" y="621670"/>
                    <a:pt x="390981" y="629996"/>
                    <a:pt x="391674" y="637628"/>
                  </a:cubicBezTo>
                  <a:close/>
                </a:path>
              </a:pathLst>
            </a:custGeom>
            <a:solidFill>
              <a:srgbClr val="FCC791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5B64DC-455D-4636-8A5A-2E894093AD98}"/>
                </a:ext>
              </a:extLst>
            </p:cNvPr>
            <p:cNvSpPr/>
            <p:nvPr/>
          </p:nvSpPr>
          <p:spPr>
            <a:xfrm>
              <a:off x="7841751" y="2565970"/>
              <a:ext cx="159581" cy="312223"/>
            </a:xfrm>
            <a:custGeom>
              <a:avLst/>
              <a:gdLst>
                <a:gd name="connsiteX0" fmla="*/ 45099 w 159580"/>
                <a:gd name="connsiteY0" fmla="*/ 8419 h 312222"/>
                <a:gd name="connsiteX1" fmla="*/ 61751 w 159580"/>
                <a:gd name="connsiteY1" fmla="*/ 4950 h 312222"/>
                <a:gd name="connsiteX2" fmla="*/ 144316 w 159580"/>
                <a:gd name="connsiteY2" fmla="*/ 45886 h 312222"/>
                <a:gd name="connsiteX3" fmla="*/ 142929 w 159580"/>
                <a:gd name="connsiteY3" fmla="*/ 234607 h 312222"/>
                <a:gd name="connsiteX4" fmla="*/ 126277 w 159580"/>
                <a:gd name="connsiteY4" fmla="*/ 251259 h 312222"/>
                <a:gd name="connsiteX5" fmla="*/ 0 w 159580"/>
                <a:gd name="connsiteY5" fmla="*/ 314398 h 312222"/>
                <a:gd name="connsiteX6" fmla="*/ 54812 w 159580"/>
                <a:gd name="connsiteY6" fmla="*/ 107637 h 312222"/>
                <a:gd name="connsiteX7" fmla="*/ 32610 w 159580"/>
                <a:gd name="connsiteY7" fmla="*/ 43805 h 312222"/>
                <a:gd name="connsiteX8" fmla="*/ 45099 w 159580"/>
                <a:gd name="connsiteY8" fmla="*/ 8419 h 31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580" h="312222">
                  <a:moveTo>
                    <a:pt x="45099" y="8419"/>
                  </a:moveTo>
                  <a:cubicBezTo>
                    <a:pt x="50649" y="7032"/>
                    <a:pt x="56200" y="6338"/>
                    <a:pt x="61751" y="4950"/>
                  </a:cubicBezTo>
                  <a:cubicBezTo>
                    <a:pt x="109625" y="-6845"/>
                    <a:pt x="126277" y="787"/>
                    <a:pt x="144316" y="45886"/>
                  </a:cubicBezTo>
                  <a:cubicBezTo>
                    <a:pt x="169294" y="109024"/>
                    <a:pt x="161662" y="172163"/>
                    <a:pt x="142929" y="234607"/>
                  </a:cubicBezTo>
                  <a:cubicBezTo>
                    <a:pt x="140153" y="244321"/>
                    <a:pt x="131134" y="245015"/>
                    <a:pt x="126277" y="251259"/>
                  </a:cubicBezTo>
                  <a:cubicBezTo>
                    <a:pt x="86035" y="271380"/>
                    <a:pt x="45793" y="291501"/>
                    <a:pt x="0" y="314398"/>
                  </a:cubicBezTo>
                  <a:cubicBezTo>
                    <a:pt x="37467" y="246402"/>
                    <a:pt x="69383" y="182570"/>
                    <a:pt x="54812" y="107637"/>
                  </a:cubicBezTo>
                  <a:cubicBezTo>
                    <a:pt x="50649" y="85434"/>
                    <a:pt x="45099" y="62538"/>
                    <a:pt x="32610" y="43805"/>
                  </a:cubicBezTo>
                  <a:cubicBezTo>
                    <a:pt x="20121" y="25071"/>
                    <a:pt x="20815" y="13276"/>
                    <a:pt x="45099" y="8419"/>
                  </a:cubicBezTo>
                  <a:close/>
                </a:path>
              </a:pathLst>
            </a:custGeom>
            <a:solidFill>
              <a:srgbClr val="65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AF2BB5-2215-436C-8582-A6312C66E8F8}"/>
                </a:ext>
              </a:extLst>
            </p:cNvPr>
            <p:cNvSpPr/>
            <p:nvPr/>
          </p:nvSpPr>
          <p:spPr>
            <a:xfrm>
              <a:off x="7517089" y="3909052"/>
              <a:ext cx="131827" cy="333038"/>
            </a:xfrm>
            <a:custGeom>
              <a:avLst/>
              <a:gdLst>
                <a:gd name="connsiteX0" fmla="*/ 2033 w 131827"/>
                <a:gd name="connsiteY0" fmla="*/ 250041 h 333037"/>
                <a:gd name="connsiteX1" fmla="*/ 9665 w 131827"/>
                <a:gd name="connsiteY1" fmla="*/ 189679 h 333037"/>
                <a:gd name="connsiteX2" fmla="*/ 43662 w 131827"/>
                <a:gd name="connsiteY2" fmla="*/ 110582 h 333037"/>
                <a:gd name="connsiteX3" fmla="*/ 64477 w 131827"/>
                <a:gd name="connsiteY3" fmla="*/ 96012 h 333037"/>
                <a:gd name="connsiteX4" fmla="*/ 83904 w 131827"/>
                <a:gd name="connsiteY4" fmla="*/ 64789 h 333037"/>
                <a:gd name="connsiteX5" fmla="*/ 77660 w 131827"/>
                <a:gd name="connsiteY5" fmla="*/ 30792 h 333037"/>
                <a:gd name="connsiteX6" fmla="*/ 89455 w 131827"/>
                <a:gd name="connsiteY6" fmla="*/ 3732 h 333037"/>
                <a:gd name="connsiteX7" fmla="*/ 132472 w 131827"/>
                <a:gd name="connsiteY7" fmla="*/ 7202 h 333037"/>
                <a:gd name="connsiteX8" fmla="*/ 124840 w 131827"/>
                <a:gd name="connsiteY8" fmla="*/ 63402 h 333037"/>
                <a:gd name="connsiteX9" fmla="*/ 104719 w 131827"/>
                <a:gd name="connsiteY9" fmla="*/ 73115 h 333037"/>
                <a:gd name="connsiteX10" fmla="*/ 110270 w 131827"/>
                <a:gd name="connsiteY10" fmla="*/ 121683 h 333037"/>
                <a:gd name="connsiteX11" fmla="*/ 115127 w 131827"/>
                <a:gd name="connsiteY11" fmla="*/ 137641 h 333037"/>
                <a:gd name="connsiteX12" fmla="*/ 131779 w 131827"/>
                <a:gd name="connsiteY12" fmla="*/ 177883 h 333037"/>
                <a:gd name="connsiteX13" fmla="*/ 101250 w 131827"/>
                <a:gd name="connsiteY13" fmla="*/ 204249 h 333037"/>
                <a:gd name="connsiteX14" fmla="*/ 117902 w 131827"/>
                <a:gd name="connsiteY14" fmla="*/ 269469 h 333037"/>
                <a:gd name="connsiteX15" fmla="*/ 61702 w 131827"/>
                <a:gd name="connsiteY15" fmla="*/ 254898 h 333037"/>
                <a:gd name="connsiteX16" fmla="*/ 95006 w 131827"/>
                <a:gd name="connsiteY16" fmla="*/ 318037 h 333037"/>
                <a:gd name="connsiteX17" fmla="*/ 81129 w 131827"/>
                <a:gd name="connsiteY17" fmla="*/ 336770 h 333037"/>
                <a:gd name="connsiteX18" fmla="*/ 2033 w 131827"/>
                <a:gd name="connsiteY18" fmla="*/ 250041 h 33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827" h="333037">
                  <a:moveTo>
                    <a:pt x="2033" y="250041"/>
                  </a:moveTo>
                  <a:cubicBezTo>
                    <a:pt x="-2130" y="229227"/>
                    <a:pt x="-49" y="208412"/>
                    <a:pt x="9665" y="189679"/>
                  </a:cubicBezTo>
                  <a:cubicBezTo>
                    <a:pt x="22848" y="164007"/>
                    <a:pt x="38806" y="139723"/>
                    <a:pt x="43662" y="110582"/>
                  </a:cubicBezTo>
                  <a:cubicBezTo>
                    <a:pt x="45050" y="100175"/>
                    <a:pt x="54070" y="96706"/>
                    <a:pt x="64477" y="96012"/>
                  </a:cubicBezTo>
                  <a:cubicBezTo>
                    <a:pt x="85292" y="94624"/>
                    <a:pt x="88067" y="82135"/>
                    <a:pt x="83904" y="64789"/>
                  </a:cubicBezTo>
                  <a:cubicBezTo>
                    <a:pt x="81129" y="53688"/>
                    <a:pt x="79048" y="41893"/>
                    <a:pt x="77660" y="30792"/>
                  </a:cubicBezTo>
                  <a:cubicBezTo>
                    <a:pt x="76272" y="19691"/>
                    <a:pt x="75579" y="7895"/>
                    <a:pt x="89455" y="3732"/>
                  </a:cubicBezTo>
                  <a:cubicBezTo>
                    <a:pt x="104026" y="-430"/>
                    <a:pt x="119290" y="-3206"/>
                    <a:pt x="132472" y="7202"/>
                  </a:cubicBezTo>
                  <a:cubicBezTo>
                    <a:pt x="142880" y="15528"/>
                    <a:pt x="136635" y="55770"/>
                    <a:pt x="124840" y="63402"/>
                  </a:cubicBezTo>
                  <a:cubicBezTo>
                    <a:pt x="119290" y="66871"/>
                    <a:pt x="113045" y="69646"/>
                    <a:pt x="104719" y="73115"/>
                  </a:cubicBezTo>
                  <a:cubicBezTo>
                    <a:pt x="124840" y="87686"/>
                    <a:pt x="129003" y="103644"/>
                    <a:pt x="110270" y="121683"/>
                  </a:cubicBezTo>
                  <a:cubicBezTo>
                    <a:pt x="102638" y="128621"/>
                    <a:pt x="111658" y="133478"/>
                    <a:pt x="115127" y="137641"/>
                  </a:cubicBezTo>
                  <a:cubicBezTo>
                    <a:pt x="124147" y="149436"/>
                    <a:pt x="132472" y="161925"/>
                    <a:pt x="131779" y="177883"/>
                  </a:cubicBezTo>
                  <a:cubicBezTo>
                    <a:pt x="131085" y="196617"/>
                    <a:pt x="126922" y="211187"/>
                    <a:pt x="101250" y="204249"/>
                  </a:cubicBezTo>
                  <a:cubicBezTo>
                    <a:pt x="114433" y="225757"/>
                    <a:pt x="142880" y="243797"/>
                    <a:pt x="117902" y="269469"/>
                  </a:cubicBezTo>
                  <a:cubicBezTo>
                    <a:pt x="97781" y="290284"/>
                    <a:pt x="82517" y="268775"/>
                    <a:pt x="61702" y="254898"/>
                  </a:cubicBezTo>
                  <a:cubicBezTo>
                    <a:pt x="74885" y="279182"/>
                    <a:pt x="85986" y="297916"/>
                    <a:pt x="95006" y="318037"/>
                  </a:cubicBezTo>
                  <a:cubicBezTo>
                    <a:pt x="99863" y="329138"/>
                    <a:pt x="102638" y="343015"/>
                    <a:pt x="81129" y="336770"/>
                  </a:cubicBezTo>
                  <a:cubicBezTo>
                    <a:pt x="40193" y="321506"/>
                    <a:pt x="11053" y="294447"/>
                    <a:pt x="2033" y="250041"/>
                  </a:cubicBezTo>
                  <a:close/>
                </a:path>
              </a:pathLst>
            </a:custGeom>
            <a:solidFill>
              <a:srgbClr val="FB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B68B34-5A53-4EC5-AFC6-698DC021A1A1}"/>
                </a:ext>
              </a:extLst>
            </p:cNvPr>
            <p:cNvSpPr/>
            <p:nvPr/>
          </p:nvSpPr>
          <p:spPr>
            <a:xfrm>
              <a:off x="8031111" y="3840625"/>
              <a:ext cx="444050" cy="367729"/>
            </a:xfrm>
            <a:custGeom>
              <a:avLst/>
              <a:gdLst>
                <a:gd name="connsiteX0" fmla="*/ 161023 w 444050"/>
                <a:gd name="connsiteY0" fmla="*/ 74935 h 367729"/>
                <a:gd name="connsiteX1" fmla="*/ 82621 w 444050"/>
                <a:gd name="connsiteY1" fmla="*/ 92281 h 367729"/>
                <a:gd name="connsiteX2" fmla="*/ 49317 w 444050"/>
                <a:gd name="connsiteY2" fmla="*/ 108932 h 367729"/>
                <a:gd name="connsiteX3" fmla="*/ 18095 w 444050"/>
                <a:gd name="connsiteY3" fmla="*/ 100606 h 367729"/>
                <a:gd name="connsiteX4" fmla="*/ 20176 w 444050"/>
                <a:gd name="connsiteY4" fmla="*/ 72853 h 367729"/>
                <a:gd name="connsiteX5" fmla="*/ 156167 w 444050"/>
                <a:gd name="connsiteY5" fmla="*/ 695 h 367729"/>
                <a:gd name="connsiteX6" fmla="*/ 315053 w 444050"/>
                <a:gd name="connsiteY6" fmla="*/ 30530 h 367729"/>
                <a:gd name="connsiteX7" fmla="*/ 371253 w 444050"/>
                <a:gd name="connsiteY7" fmla="*/ 94362 h 367729"/>
                <a:gd name="connsiteX8" fmla="*/ 437861 w 444050"/>
                <a:gd name="connsiteY8" fmla="*/ 256024 h 367729"/>
                <a:gd name="connsiteX9" fmla="*/ 448962 w 444050"/>
                <a:gd name="connsiteY9" fmla="*/ 274064 h 367729"/>
                <a:gd name="connsiteX10" fmla="*/ 426760 w 444050"/>
                <a:gd name="connsiteY10" fmla="*/ 278920 h 367729"/>
                <a:gd name="connsiteX11" fmla="*/ 307421 w 444050"/>
                <a:gd name="connsiteY11" fmla="*/ 281696 h 367729"/>
                <a:gd name="connsiteX12" fmla="*/ 156860 w 444050"/>
                <a:gd name="connsiteY12" fmla="*/ 330264 h 367729"/>
                <a:gd name="connsiteX13" fmla="*/ 95804 w 444050"/>
                <a:gd name="connsiteY13" fmla="*/ 362874 h 367729"/>
                <a:gd name="connsiteX14" fmla="*/ 64581 w 444050"/>
                <a:gd name="connsiteY14" fmla="*/ 361486 h 367729"/>
                <a:gd name="connsiteX15" fmla="*/ 76376 w 444050"/>
                <a:gd name="connsiteY15" fmla="*/ 334427 h 367729"/>
                <a:gd name="connsiteX16" fmla="*/ 140902 w 444050"/>
                <a:gd name="connsiteY16" fmla="*/ 271982 h 367729"/>
                <a:gd name="connsiteX17" fmla="*/ 197796 w 444050"/>
                <a:gd name="connsiteY17" fmla="*/ 215088 h 367729"/>
                <a:gd name="connsiteX18" fmla="*/ 167962 w 444050"/>
                <a:gd name="connsiteY18" fmla="*/ 216476 h 367729"/>
                <a:gd name="connsiteX19" fmla="*/ 62500 w 444050"/>
                <a:gd name="connsiteY19" fmla="*/ 253943 h 367729"/>
                <a:gd name="connsiteX20" fmla="*/ 11850 w 444050"/>
                <a:gd name="connsiteY20" fmla="*/ 255330 h 367729"/>
                <a:gd name="connsiteX21" fmla="*/ 7687 w 444050"/>
                <a:gd name="connsiteY21" fmla="*/ 183866 h 367729"/>
                <a:gd name="connsiteX22" fmla="*/ 46542 w 444050"/>
                <a:gd name="connsiteY22" fmla="*/ 139461 h 367729"/>
                <a:gd name="connsiteX23" fmla="*/ 147147 w 444050"/>
                <a:gd name="connsiteY23" fmla="*/ 86730 h 367729"/>
                <a:gd name="connsiteX24" fmla="*/ 161023 w 444050"/>
                <a:gd name="connsiteY24" fmla="*/ 74935 h 3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050" h="367729">
                  <a:moveTo>
                    <a:pt x="161023" y="74935"/>
                  </a:moveTo>
                  <a:cubicBezTo>
                    <a:pt x="132576" y="74241"/>
                    <a:pt x="106905" y="78404"/>
                    <a:pt x="82621" y="92281"/>
                  </a:cubicBezTo>
                  <a:cubicBezTo>
                    <a:pt x="71520" y="98525"/>
                    <a:pt x="61112" y="104769"/>
                    <a:pt x="49317" y="108932"/>
                  </a:cubicBezTo>
                  <a:cubicBezTo>
                    <a:pt x="37522" y="113095"/>
                    <a:pt x="25727" y="111014"/>
                    <a:pt x="18095" y="100606"/>
                  </a:cubicBezTo>
                  <a:cubicBezTo>
                    <a:pt x="10463" y="90893"/>
                    <a:pt x="15319" y="81873"/>
                    <a:pt x="20176" y="72853"/>
                  </a:cubicBezTo>
                  <a:cubicBezTo>
                    <a:pt x="42379" y="31224"/>
                    <a:pt x="110374" y="-5549"/>
                    <a:pt x="156167" y="695"/>
                  </a:cubicBezTo>
                  <a:cubicBezTo>
                    <a:pt x="209591" y="7633"/>
                    <a:pt x="262322" y="16653"/>
                    <a:pt x="315053" y="30530"/>
                  </a:cubicBezTo>
                  <a:cubicBezTo>
                    <a:pt x="355989" y="40937"/>
                    <a:pt x="361540" y="54120"/>
                    <a:pt x="371253" y="94362"/>
                  </a:cubicBezTo>
                  <a:cubicBezTo>
                    <a:pt x="385130" y="151256"/>
                    <a:pt x="399007" y="208844"/>
                    <a:pt x="437861" y="256024"/>
                  </a:cubicBezTo>
                  <a:cubicBezTo>
                    <a:pt x="442718" y="261575"/>
                    <a:pt x="451738" y="267125"/>
                    <a:pt x="448962" y="274064"/>
                  </a:cubicBezTo>
                  <a:cubicBezTo>
                    <a:pt x="445493" y="283083"/>
                    <a:pt x="434392" y="278920"/>
                    <a:pt x="426760" y="278920"/>
                  </a:cubicBezTo>
                  <a:cubicBezTo>
                    <a:pt x="387211" y="280308"/>
                    <a:pt x="346969" y="282390"/>
                    <a:pt x="307421" y="281696"/>
                  </a:cubicBezTo>
                  <a:cubicBezTo>
                    <a:pt x="251221" y="279614"/>
                    <a:pt x="201265" y="296266"/>
                    <a:pt x="156860" y="330264"/>
                  </a:cubicBezTo>
                  <a:cubicBezTo>
                    <a:pt x="138127" y="344140"/>
                    <a:pt x="118700" y="356629"/>
                    <a:pt x="95804" y="362874"/>
                  </a:cubicBezTo>
                  <a:cubicBezTo>
                    <a:pt x="85396" y="365649"/>
                    <a:pt x="72213" y="374669"/>
                    <a:pt x="64581" y="361486"/>
                  </a:cubicBezTo>
                  <a:cubicBezTo>
                    <a:pt x="58337" y="350385"/>
                    <a:pt x="68744" y="341365"/>
                    <a:pt x="76376" y="334427"/>
                  </a:cubicBezTo>
                  <a:cubicBezTo>
                    <a:pt x="97885" y="313612"/>
                    <a:pt x="118700" y="292797"/>
                    <a:pt x="140902" y="271982"/>
                  </a:cubicBezTo>
                  <a:cubicBezTo>
                    <a:pt x="159636" y="253943"/>
                    <a:pt x="180451" y="237291"/>
                    <a:pt x="197796" y="215088"/>
                  </a:cubicBezTo>
                  <a:cubicBezTo>
                    <a:pt x="185307" y="207456"/>
                    <a:pt x="176288" y="213701"/>
                    <a:pt x="167962" y="216476"/>
                  </a:cubicBezTo>
                  <a:cubicBezTo>
                    <a:pt x="132576" y="228271"/>
                    <a:pt x="97885" y="242147"/>
                    <a:pt x="62500" y="253943"/>
                  </a:cubicBezTo>
                  <a:cubicBezTo>
                    <a:pt x="45848" y="259493"/>
                    <a:pt x="23645" y="272676"/>
                    <a:pt x="11850" y="255330"/>
                  </a:cubicBezTo>
                  <a:cubicBezTo>
                    <a:pt x="-2026" y="235209"/>
                    <a:pt x="-4108" y="208150"/>
                    <a:pt x="7687" y="183866"/>
                  </a:cubicBezTo>
                  <a:cubicBezTo>
                    <a:pt x="16013" y="165826"/>
                    <a:pt x="31277" y="151950"/>
                    <a:pt x="46542" y="139461"/>
                  </a:cubicBezTo>
                  <a:cubicBezTo>
                    <a:pt x="76376" y="114483"/>
                    <a:pt x="109680" y="97137"/>
                    <a:pt x="147147" y="86730"/>
                  </a:cubicBezTo>
                  <a:cubicBezTo>
                    <a:pt x="151310" y="83955"/>
                    <a:pt x="158248" y="84648"/>
                    <a:pt x="161023" y="74935"/>
                  </a:cubicBezTo>
                  <a:close/>
                </a:path>
              </a:pathLst>
            </a:custGeom>
            <a:solidFill>
              <a:srgbClr val="FC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87EFF-9E45-473E-AAC1-E9A6FF0D0F9A}"/>
              </a:ext>
            </a:extLst>
          </p:cNvPr>
          <p:cNvGrpSpPr/>
          <p:nvPr/>
        </p:nvGrpSpPr>
        <p:grpSpPr>
          <a:xfrm>
            <a:off x="2691883" y="2115023"/>
            <a:ext cx="6808234" cy="484632"/>
            <a:chOff x="2803368" y="2575497"/>
            <a:chExt cx="6808234" cy="484632"/>
          </a:xfrm>
        </p:grpSpPr>
        <p:sp>
          <p:nvSpPr>
            <p:cNvPr id="18" name="Pentagon 10">
              <a:extLst>
                <a:ext uri="{FF2B5EF4-FFF2-40B4-BE49-F238E27FC236}">
                  <a16:creationId xmlns:a16="http://schemas.microsoft.com/office/drawing/2014/main" id="{67326EC7-C0CA-4685-84D0-C603B4FE628B}"/>
                </a:ext>
              </a:extLst>
            </p:cNvPr>
            <p:cNvSpPr/>
            <p:nvPr/>
          </p:nvSpPr>
          <p:spPr>
            <a:xfrm>
              <a:off x="7713076" y="2575497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Pentagon 15">
              <a:extLst>
                <a:ext uri="{FF2B5EF4-FFF2-40B4-BE49-F238E27FC236}">
                  <a16:creationId xmlns:a16="http://schemas.microsoft.com/office/drawing/2014/main" id="{BBA8BB45-EC70-4CBB-8D9F-38C80CED5857}"/>
                </a:ext>
              </a:extLst>
            </p:cNvPr>
            <p:cNvSpPr/>
            <p:nvPr/>
          </p:nvSpPr>
          <p:spPr>
            <a:xfrm flipH="1">
              <a:off x="2803368" y="2575497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B17633-1656-41AD-94B3-DD1D81AC652A}"/>
                </a:ext>
              </a:extLst>
            </p:cNvPr>
            <p:cNvSpPr txBox="1"/>
            <p:nvPr/>
          </p:nvSpPr>
          <p:spPr>
            <a:xfrm>
              <a:off x="3045934" y="2663926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1EE70D-7E63-4D5D-84A5-C381D10CE39C}"/>
                </a:ext>
              </a:extLst>
            </p:cNvPr>
            <p:cNvSpPr txBox="1"/>
            <p:nvPr/>
          </p:nvSpPr>
          <p:spPr>
            <a:xfrm>
              <a:off x="7801668" y="2663926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A8C096-6DA4-4A01-BC14-066DBAF52E07}"/>
              </a:ext>
            </a:extLst>
          </p:cNvPr>
          <p:cNvGrpSpPr/>
          <p:nvPr/>
        </p:nvGrpSpPr>
        <p:grpSpPr>
          <a:xfrm>
            <a:off x="3098594" y="2959111"/>
            <a:ext cx="5994812" cy="484632"/>
            <a:chOff x="3206868" y="1790901"/>
            <a:chExt cx="5994812" cy="484632"/>
          </a:xfrm>
        </p:grpSpPr>
        <p:sp>
          <p:nvSpPr>
            <p:cNvPr id="23" name="Pentagon 14">
              <a:extLst>
                <a:ext uri="{FF2B5EF4-FFF2-40B4-BE49-F238E27FC236}">
                  <a16:creationId xmlns:a16="http://schemas.microsoft.com/office/drawing/2014/main" id="{F2F69A93-E04B-42A9-91C3-7E26D56EBFAE}"/>
                </a:ext>
              </a:extLst>
            </p:cNvPr>
            <p:cNvSpPr/>
            <p:nvPr/>
          </p:nvSpPr>
          <p:spPr>
            <a:xfrm>
              <a:off x="7303154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Pentagon 16">
              <a:extLst>
                <a:ext uri="{FF2B5EF4-FFF2-40B4-BE49-F238E27FC236}">
                  <a16:creationId xmlns:a16="http://schemas.microsoft.com/office/drawing/2014/main" id="{700E785E-5F20-4857-A3E7-AC16E78C89CA}"/>
                </a:ext>
              </a:extLst>
            </p:cNvPr>
            <p:cNvSpPr/>
            <p:nvPr/>
          </p:nvSpPr>
          <p:spPr>
            <a:xfrm flipH="1">
              <a:off x="3206868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5B5D17-C5CE-4CC4-AAF0-776D3D628BFA}"/>
                </a:ext>
              </a:extLst>
            </p:cNvPr>
            <p:cNvSpPr txBox="1"/>
            <p:nvPr/>
          </p:nvSpPr>
          <p:spPr>
            <a:xfrm>
              <a:off x="3427608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A287E3-61E1-4C60-BEC0-B591F62236DD}"/>
                </a:ext>
              </a:extLst>
            </p:cNvPr>
            <p:cNvSpPr txBox="1"/>
            <p:nvPr/>
          </p:nvSpPr>
          <p:spPr>
            <a:xfrm>
              <a:off x="7423512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09FF74-824D-43E7-9680-A96864207DFF}"/>
              </a:ext>
            </a:extLst>
          </p:cNvPr>
          <p:cNvGrpSpPr/>
          <p:nvPr/>
        </p:nvGrpSpPr>
        <p:grpSpPr>
          <a:xfrm flipH="1">
            <a:off x="3098594" y="1270935"/>
            <a:ext cx="5994812" cy="484632"/>
            <a:chOff x="3206868" y="1790901"/>
            <a:chExt cx="5994812" cy="484632"/>
          </a:xfrm>
        </p:grpSpPr>
        <p:sp>
          <p:nvSpPr>
            <p:cNvPr id="28" name="Pentagon 14">
              <a:extLst>
                <a:ext uri="{FF2B5EF4-FFF2-40B4-BE49-F238E27FC236}">
                  <a16:creationId xmlns:a16="http://schemas.microsoft.com/office/drawing/2014/main" id="{1A045D6B-FE8C-409A-975C-A590CBEE752C}"/>
                </a:ext>
              </a:extLst>
            </p:cNvPr>
            <p:cNvSpPr/>
            <p:nvPr/>
          </p:nvSpPr>
          <p:spPr>
            <a:xfrm>
              <a:off x="7303154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Pentagon 16">
              <a:extLst>
                <a:ext uri="{FF2B5EF4-FFF2-40B4-BE49-F238E27FC236}">
                  <a16:creationId xmlns:a16="http://schemas.microsoft.com/office/drawing/2014/main" id="{DBB43EF6-751D-4298-AB52-19B4E3F6341C}"/>
                </a:ext>
              </a:extLst>
            </p:cNvPr>
            <p:cNvSpPr/>
            <p:nvPr/>
          </p:nvSpPr>
          <p:spPr>
            <a:xfrm flipH="1">
              <a:off x="3206868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C1EE0B-B458-494D-A260-7841BE674DBD}"/>
                </a:ext>
              </a:extLst>
            </p:cNvPr>
            <p:cNvSpPr txBox="1"/>
            <p:nvPr/>
          </p:nvSpPr>
          <p:spPr>
            <a:xfrm>
              <a:off x="3427608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3AB8F0-E8ED-4F3A-9CC4-3F7074A32B86}"/>
                </a:ext>
              </a:extLst>
            </p:cNvPr>
            <p:cNvSpPr txBox="1"/>
            <p:nvPr/>
          </p:nvSpPr>
          <p:spPr>
            <a:xfrm>
              <a:off x="7423512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1">
            <a:extLst>
              <a:ext uri="{FF2B5EF4-FFF2-40B4-BE49-F238E27FC236}">
                <a16:creationId xmlns:a16="http://schemas.microsoft.com/office/drawing/2014/main" id="{FC6E0258-2502-47F9-BDC1-816836866371}"/>
              </a:ext>
            </a:extLst>
          </p:cNvPr>
          <p:cNvSpPr/>
          <p:nvPr/>
        </p:nvSpPr>
        <p:spPr>
          <a:xfrm>
            <a:off x="9194693" y="1190085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3" name="직사각형 1">
            <a:extLst>
              <a:ext uri="{FF2B5EF4-FFF2-40B4-BE49-F238E27FC236}">
                <a16:creationId xmlns:a16="http://schemas.microsoft.com/office/drawing/2014/main" id="{532C674D-8973-435A-AB30-A1FB1FB85B88}"/>
              </a:ext>
            </a:extLst>
          </p:cNvPr>
          <p:cNvSpPr/>
          <p:nvPr/>
        </p:nvSpPr>
        <p:spPr>
          <a:xfrm>
            <a:off x="9578981" y="2034173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4" name="직사각형 1">
            <a:extLst>
              <a:ext uri="{FF2B5EF4-FFF2-40B4-BE49-F238E27FC236}">
                <a16:creationId xmlns:a16="http://schemas.microsoft.com/office/drawing/2014/main" id="{ABF340D2-EA3C-4D8E-9D0F-F915B85866F8}"/>
              </a:ext>
            </a:extLst>
          </p:cNvPr>
          <p:cNvSpPr/>
          <p:nvPr/>
        </p:nvSpPr>
        <p:spPr>
          <a:xfrm>
            <a:off x="9153291" y="2885788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5" name="직사각형 1">
            <a:extLst>
              <a:ext uri="{FF2B5EF4-FFF2-40B4-BE49-F238E27FC236}">
                <a16:creationId xmlns:a16="http://schemas.microsoft.com/office/drawing/2014/main" id="{71FC0500-FD11-4605-8786-13D5ECB9A807}"/>
              </a:ext>
            </a:extLst>
          </p:cNvPr>
          <p:cNvSpPr/>
          <p:nvPr/>
        </p:nvSpPr>
        <p:spPr>
          <a:xfrm>
            <a:off x="760561" y="1184335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6" name="직사각형 1">
            <a:extLst>
              <a:ext uri="{FF2B5EF4-FFF2-40B4-BE49-F238E27FC236}">
                <a16:creationId xmlns:a16="http://schemas.microsoft.com/office/drawing/2014/main" id="{0931ED4F-AB64-45D6-A2DC-42D1775D2709}"/>
              </a:ext>
            </a:extLst>
          </p:cNvPr>
          <p:cNvSpPr/>
          <p:nvPr/>
        </p:nvSpPr>
        <p:spPr>
          <a:xfrm>
            <a:off x="314173" y="2032187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7" name="직사각형 1">
            <a:extLst>
              <a:ext uri="{FF2B5EF4-FFF2-40B4-BE49-F238E27FC236}">
                <a16:creationId xmlns:a16="http://schemas.microsoft.com/office/drawing/2014/main" id="{5F95050C-4959-4A14-A91F-CD7A0C1C7677}"/>
              </a:ext>
            </a:extLst>
          </p:cNvPr>
          <p:cNvSpPr/>
          <p:nvPr/>
        </p:nvSpPr>
        <p:spPr>
          <a:xfrm>
            <a:off x="719159" y="2880038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Example Text : Get a modern PowerPoint  Presentation that is beautifully designed.</a:t>
            </a:r>
          </a:p>
        </p:txBody>
      </p:sp>
      <p:grpSp>
        <p:nvGrpSpPr>
          <p:cNvPr id="38" name="Graphic 37">
            <a:extLst>
              <a:ext uri="{FF2B5EF4-FFF2-40B4-BE49-F238E27FC236}">
                <a16:creationId xmlns:a16="http://schemas.microsoft.com/office/drawing/2014/main" id="{A32FB388-2903-4FD8-B7C0-C408B05D2E18}"/>
              </a:ext>
            </a:extLst>
          </p:cNvPr>
          <p:cNvGrpSpPr/>
          <p:nvPr/>
        </p:nvGrpSpPr>
        <p:grpSpPr>
          <a:xfrm rot="21020828">
            <a:off x="1290339" y="4358323"/>
            <a:ext cx="1411817" cy="1760414"/>
            <a:chOff x="10123666" y="528567"/>
            <a:chExt cx="1411817" cy="176041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1411015-738C-41CF-9B14-F01C7D02DAB5}"/>
                </a:ext>
              </a:extLst>
            </p:cNvPr>
            <p:cNvSpPr/>
            <p:nvPr/>
          </p:nvSpPr>
          <p:spPr>
            <a:xfrm>
              <a:off x="10178085" y="626561"/>
              <a:ext cx="1239261" cy="1605675"/>
            </a:xfrm>
            <a:custGeom>
              <a:avLst/>
              <a:gdLst>
                <a:gd name="connsiteX0" fmla="*/ 0 w 1239261"/>
                <a:gd name="connsiteY0" fmla="*/ 0 h 1605675"/>
                <a:gd name="connsiteX1" fmla="*/ 1239262 w 1239261"/>
                <a:gd name="connsiteY1" fmla="*/ 0 h 1605675"/>
                <a:gd name="connsiteX2" fmla="*/ 1239262 w 1239261"/>
                <a:gd name="connsiteY2" fmla="*/ 1605676 h 1605675"/>
                <a:gd name="connsiteX3" fmla="*/ 0 w 1239261"/>
                <a:gd name="connsiteY3" fmla="*/ 1605676 h 160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9261" h="1605675">
                  <a:moveTo>
                    <a:pt x="0" y="0"/>
                  </a:moveTo>
                  <a:lnTo>
                    <a:pt x="1239262" y="0"/>
                  </a:lnTo>
                  <a:lnTo>
                    <a:pt x="1239262" y="1605676"/>
                  </a:lnTo>
                  <a:lnTo>
                    <a:pt x="0" y="1605676"/>
                  </a:lnTo>
                  <a:close/>
                </a:path>
              </a:pathLst>
            </a:custGeom>
            <a:solidFill>
              <a:schemeClr val="accent2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391F7-741E-48E3-A3BD-C5C25899E9F2}"/>
                </a:ext>
              </a:extLst>
            </p:cNvPr>
            <p:cNvSpPr/>
            <p:nvPr/>
          </p:nvSpPr>
          <p:spPr>
            <a:xfrm>
              <a:off x="11012975" y="624431"/>
              <a:ext cx="269968" cy="1597929"/>
            </a:xfrm>
            <a:custGeom>
              <a:avLst/>
              <a:gdLst>
                <a:gd name="connsiteX0" fmla="*/ 0 w 269968"/>
                <a:gd name="connsiteY0" fmla="*/ 0 h 1597929"/>
                <a:gd name="connsiteX1" fmla="*/ 269969 w 269968"/>
                <a:gd name="connsiteY1" fmla="*/ 0 h 1597929"/>
                <a:gd name="connsiteX2" fmla="*/ 269969 w 269968"/>
                <a:gd name="connsiteY2" fmla="*/ 1597929 h 1597929"/>
                <a:gd name="connsiteX3" fmla="*/ 0 w 269968"/>
                <a:gd name="connsiteY3" fmla="*/ 1597929 h 159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68" h="1597929">
                  <a:moveTo>
                    <a:pt x="0" y="0"/>
                  </a:moveTo>
                  <a:lnTo>
                    <a:pt x="269969" y="0"/>
                  </a:lnTo>
                  <a:lnTo>
                    <a:pt x="269969" y="1597929"/>
                  </a:lnTo>
                  <a:lnTo>
                    <a:pt x="0" y="159792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0BC326-4617-460A-AB2E-CE01CCDFC071}"/>
                </a:ext>
              </a:extLst>
            </p:cNvPr>
            <p:cNvSpPr/>
            <p:nvPr/>
          </p:nvSpPr>
          <p:spPr>
            <a:xfrm>
              <a:off x="10123666" y="1327615"/>
              <a:ext cx="1412542" cy="160029"/>
            </a:xfrm>
            <a:custGeom>
              <a:avLst/>
              <a:gdLst>
                <a:gd name="connsiteX0" fmla="*/ 0 w 1412542"/>
                <a:gd name="connsiteY0" fmla="*/ 89873 h 160029"/>
                <a:gd name="connsiteX1" fmla="*/ 0 w 1412542"/>
                <a:gd name="connsiteY1" fmla="*/ 69345 h 160029"/>
                <a:gd name="connsiteX2" fmla="*/ 14138 w 1412542"/>
                <a:gd name="connsiteY2" fmla="*/ 30418 h 160029"/>
                <a:gd name="connsiteX3" fmla="*/ 72431 w 1412542"/>
                <a:gd name="connsiteY3" fmla="*/ 400 h 160029"/>
                <a:gd name="connsiteX4" fmla="*/ 83470 w 1412542"/>
                <a:gd name="connsiteY4" fmla="*/ 13 h 160029"/>
                <a:gd name="connsiteX5" fmla="*/ 85794 w 1412542"/>
                <a:gd name="connsiteY5" fmla="*/ 207 h 160029"/>
                <a:gd name="connsiteX6" fmla="*/ 88311 w 1412542"/>
                <a:gd name="connsiteY6" fmla="*/ 787 h 160029"/>
                <a:gd name="connsiteX7" fmla="*/ 104192 w 1412542"/>
                <a:gd name="connsiteY7" fmla="*/ 1368 h 160029"/>
                <a:gd name="connsiteX8" fmla="*/ 1214666 w 1412542"/>
                <a:gd name="connsiteY8" fmla="*/ 1175 h 160029"/>
                <a:gd name="connsiteX9" fmla="*/ 1325830 w 1412542"/>
                <a:gd name="connsiteY9" fmla="*/ 13 h 160029"/>
                <a:gd name="connsiteX10" fmla="*/ 1372890 w 1412542"/>
                <a:gd name="connsiteY10" fmla="*/ 9890 h 160029"/>
                <a:gd name="connsiteX11" fmla="*/ 1409299 w 1412542"/>
                <a:gd name="connsiteY11" fmla="*/ 51140 h 160029"/>
                <a:gd name="connsiteX12" fmla="*/ 1412398 w 1412542"/>
                <a:gd name="connsiteY12" fmla="*/ 89873 h 160029"/>
                <a:gd name="connsiteX13" fmla="*/ 1349844 w 1412542"/>
                <a:gd name="connsiteY13" fmla="*/ 158431 h 160029"/>
                <a:gd name="connsiteX14" fmla="*/ 1327185 w 1412542"/>
                <a:gd name="connsiteY14" fmla="*/ 159593 h 160029"/>
                <a:gd name="connsiteX15" fmla="*/ 1324668 w 1412542"/>
                <a:gd name="connsiteY15" fmla="*/ 159593 h 160029"/>
                <a:gd name="connsiteX16" fmla="*/ 87343 w 1412542"/>
                <a:gd name="connsiteY16" fmla="*/ 159593 h 160029"/>
                <a:gd name="connsiteX17" fmla="*/ 84825 w 1412542"/>
                <a:gd name="connsiteY17" fmla="*/ 159593 h 160029"/>
                <a:gd name="connsiteX18" fmla="*/ 52871 w 1412542"/>
                <a:gd name="connsiteY18" fmla="*/ 156688 h 160029"/>
                <a:gd name="connsiteX19" fmla="*/ 5810 w 1412542"/>
                <a:gd name="connsiteY19" fmla="*/ 118536 h 160029"/>
                <a:gd name="connsiteX20" fmla="*/ 581 w 1412542"/>
                <a:gd name="connsiteY20" fmla="*/ 94715 h 160029"/>
                <a:gd name="connsiteX21" fmla="*/ 0 w 1412542"/>
                <a:gd name="connsiteY21" fmla="*/ 89873 h 16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2542" h="160029">
                  <a:moveTo>
                    <a:pt x="0" y="89873"/>
                  </a:moveTo>
                  <a:cubicBezTo>
                    <a:pt x="0" y="83095"/>
                    <a:pt x="0" y="76123"/>
                    <a:pt x="0" y="69345"/>
                  </a:cubicBezTo>
                  <a:cubicBezTo>
                    <a:pt x="1356" y="55207"/>
                    <a:pt x="4454" y="41844"/>
                    <a:pt x="14138" y="30418"/>
                  </a:cubicBezTo>
                  <a:cubicBezTo>
                    <a:pt x="29437" y="12214"/>
                    <a:pt x="48610" y="1949"/>
                    <a:pt x="72431" y="400"/>
                  </a:cubicBezTo>
                  <a:cubicBezTo>
                    <a:pt x="76110" y="207"/>
                    <a:pt x="79790" y="207"/>
                    <a:pt x="83470" y="13"/>
                  </a:cubicBezTo>
                  <a:cubicBezTo>
                    <a:pt x="84244" y="13"/>
                    <a:pt x="85019" y="13"/>
                    <a:pt x="85794" y="207"/>
                  </a:cubicBezTo>
                  <a:cubicBezTo>
                    <a:pt x="86568" y="400"/>
                    <a:pt x="87537" y="594"/>
                    <a:pt x="88311" y="787"/>
                  </a:cubicBezTo>
                  <a:cubicBezTo>
                    <a:pt x="93540" y="1368"/>
                    <a:pt x="98769" y="1368"/>
                    <a:pt x="104192" y="1368"/>
                  </a:cubicBezTo>
                  <a:cubicBezTo>
                    <a:pt x="474285" y="1368"/>
                    <a:pt x="844379" y="1562"/>
                    <a:pt x="1214666" y="1175"/>
                  </a:cubicBezTo>
                  <a:cubicBezTo>
                    <a:pt x="1251656" y="1175"/>
                    <a:pt x="1288840" y="981"/>
                    <a:pt x="1325830" y="13"/>
                  </a:cubicBezTo>
                  <a:cubicBezTo>
                    <a:pt x="1342291" y="-181"/>
                    <a:pt x="1358172" y="1756"/>
                    <a:pt x="1372890" y="9890"/>
                  </a:cubicBezTo>
                  <a:cubicBezTo>
                    <a:pt x="1390127" y="19186"/>
                    <a:pt x="1402909" y="32936"/>
                    <a:pt x="1409299" y="51140"/>
                  </a:cubicBezTo>
                  <a:cubicBezTo>
                    <a:pt x="1413560" y="63535"/>
                    <a:pt x="1412398" y="76898"/>
                    <a:pt x="1412398" y="89873"/>
                  </a:cubicBezTo>
                  <a:cubicBezTo>
                    <a:pt x="1412398" y="126863"/>
                    <a:pt x="1377732" y="153589"/>
                    <a:pt x="1349844" y="158431"/>
                  </a:cubicBezTo>
                  <a:cubicBezTo>
                    <a:pt x="1342291" y="159786"/>
                    <a:pt x="1334738" y="158818"/>
                    <a:pt x="1327185" y="159593"/>
                  </a:cubicBezTo>
                  <a:cubicBezTo>
                    <a:pt x="1326411" y="159593"/>
                    <a:pt x="1325443" y="159593"/>
                    <a:pt x="1324668" y="159593"/>
                  </a:cubicBezTo>
                  <a:cubicBezTo>
                    <a:pt x="912162" y="160948"/>
                    <a:pt x="499849" y="158624"/>
                    <a:pt x="87343" y="159593"/>
                  </a:cubicBezTo>
                  <a:cubicBezTo>
                    <a:pt x="86568" y="159593"/>
                    <a:pt x="85794" y="159593"/>
                    <a:pt x="84825" y="159593"/>
                  </a:cubicBezTo>
                  <a:cubicBezTo>
                    <a:pt x="74174" y="158818"/>
                    <a:pt x="63522" y="159786"/>
                    <a:pt x="52871" y="156688"/>
                  </a:cubicBezTo>
                  <a:cubicBezTo>
                    <a:pt x="31955" y="150297"/>
                    <a:pt x="16462" y="137515"/>
                    <a:pt x="5810" y="118536"/>
                  </a:cubicBezTo>
                  <a:cubicBezTo>
                    <a:pt x="1743" y="111176"/>
                    <a:pt x="1356" y="102849"/>
                    <a:pt x="581" y="94715"/>
                  </a:cubicBezTo>
                  <a:cubicBezTo>
                    <a:pt x="581" y="92778"/>
                    <a:pt x="1162" y="91229"/>
                    <a:pt x="0" y="8987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2338223-D026-40C5-B257-EE1A1160431E}"/>
                </a:ext>
              </a:extLst>
            </p:cNvPr>
            <p:cNvSpPr/>
            <p:nvPr/>
          </p:nvSpPr>
          <p:spPr>
            <a:xfrm>
              <a:off x="10123666" y="2131795"/>
              <a:ext cx="1412224" cy="157379"/>
            </a:xfrm>
            <a:custGeom>
              <a:avLst/>
              <a:gdLst>
                <a:gd name="connsiteX0" fmla="*/ 0 w 1412224"/>
                <a:gd name="connsiteY0" fmla="*/ 89790 h 157379"/>
                <a:gd name="connsiteX1" fmla="*/ 0 w 1412224"/>
                <a:gd name="connsiteY1" fmla="*/ 70618 h 157379"/>
                <a:gd name="connsiteX2" fmla="*/ 775 w 1412224"/>
                <a:gd name="connsiteY2" fmla="*/ 64614 h 157379"/>
                <a:gd name="connsiteX3" fmla="*/ 64878 w 1412224"/>
                <a:gd name="connsiteY3" fmla="*/ 1673 h 157379"/>
                <a:gd name="connsiteX4" fmla="*/ 85987 w 1412224"/>
                <a:gd name="connsiteY4" fmla="*/ 511 h 157379"/>
                <a:gd name="connsiteX5" fmla="*/ 98963 w 1412224"/>
                <a:gd name="connsiteY5" fmla="*/ 124 h 157379"/>
                <a:gd name="connsiteX6" fmla="*/ 947602 w 1412224"/>
                <a:gd name="connsiteY6" fmla="*/ 124 h 157379"/>
                <a:gd name="connsiteX7" fmla="*/ 961934 w 1412224"/>
                <a:gd name="connsiteY7" fmla="*/ 511 h 157379"/>
                <a:gd name="connsiteX8" fmla="*/ 977039 w 1412224"/>
                <a:gd name="connsiteY8" fmla="*/ 124 h 157379"/>
                <a:gd name="connsiteX9" fmla="*/ 1213311 w 1412224"/>
                <a:gd name="connsiteY9" fmla="*/ 124 h 157379"/>
                <a:gd name="connsiteX10" fmla="*/ 1228416 w 1412224"/>
                <a:gd name="connsiteY10" fmla="*/ 511 h 157379"/>
                <a:gd name="connsiteX11" fmla="*/ 1325636 w 1412224"/>
                <a:gd name="connsiteY11" fmla="*/ 511 h 157379"/>
                <a:gd name="connsiteX12" fmla="*/ 1380250 w 1412224"/>
                <a:gd name="connsiteY12" fmla="*/ 15230 h 157379"/>
                <a:gd name="connsiteX13" fmla="*/ 1412204 w 1412224"/>
                <a:gd name="connsiteY13" fmla="*/ 74685 h 157379"/>
                <a:gd name="connsiteX14" fmla="*/ 1405620 w 1412224"/>
                <a:gd name="connsiteY14" fmla="*/ 116904 h 157379"/>
                <a:gd name="connsiteX15" fmla="*/ 1345971 w 1412224"/>
                <a:gd name="connsiteY15" fmla="*/ 156605 h 157379"/>
                <a:gd name="connsiteX16" fmla="*/ 1344034 w 1412224"/>
                <a:gd name="connsiteY16" fmla="*/ 157379 h 157379"/>
                <a:gd name="connsiteX17" fmla="*/ 67008 w 1412224"/>
                <a:gd name="connsiteY17" fmla="*/ 157379 h 157379"/>
                <a:gd name="connsiteX18" fmla="*/ 58293 w 1412224"/>
                <a:gd name="connsiteY18" fmla="*/ 156411 h 157379"/>
                <a:gd name="connsiteX19" fmla="*/ 387 w 1412224"/>
                <a:gd name="connsiteY19" fmla="*/ 94051 h 157379"/>
                <a:gd name="connsiteX20" fmla="*/ 0 w 1412224"/>
                <a:gd name="connsiteY20" fmla="*/ 89790 h 15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2224" h="157379">
                  <a:moveTo>
                    <a:pt x="0" y="89790"/>
                  </a:moveTo>
                  <a:cubicBezTo>
                    <a:pt x="0" y="83400"/>
                    <a:pt x="0" y="77009"/>
                    <a:pt x="0" y="70618"/>
                  </a:cubicBezTo>
                  <a:cubicBezTo>
                    <a:pt x="1356" y="68681"/>
                    <a:pt x="775" y="66551"/>
                    <a:pt x="775" y="64614"/>
                  </a:cubicBezTo>
                  <a:cubicBezTo>
                    <a:pt x="1743" y="29754"/>
                    <a:pt x="39701" y="4384"/>
                    <a:pt x="64878" y="1673"/>
                  </a:cubicBezTo>
                  <a:cubicBezTo>
                    <a:pt x="71850" y="898"/>
                    <a:pt x="79015" y="-70"/>
                    <a:pt x="85987" y="511"/>
                  </a:cubicBezTo>
                  <a:cubicBezTo>
                    <a:pt x="90248" y="-70"/>
                    <a:pt x="94702" y="124"/>
                    <a:pt x="98963" y="124"/>
                  </a:cubicBezTo>
                  <a:cubicBezTo>
                    <a:pt x="381907" y="124"/>
                    <a:pt x="664852" y="124"/>
                    <a:pt x="947602" y="124"/>
                  </a:cubicBezTo>
                  <a:cubicBezTo>
                    <a:pt x="952444" y="124"/>
                    <a:pt x="957286" y="124"/>
                    <a:pt x="961934" y="511"/>
                  </a:cubicBezTo>
                  <a:cubicBezTo>
                    <a:pt x="966969" y="124"/>
                    <a:pt x="972004" y="124"/>
                    <a:pt x="977039" y="124"/>
                  </a:cubicBezTo>
                  <a:cubicBezTo>
                    <a:pt x="1055861" y="124"/>
                    <a:pt x="1134683" y="124"/>
                    <a:pt x="1213311" y="124"/>
                  </a:cubicBezTo>
                  <a:cubicBezTo>
                    <a:pt x="1218346" y="124"/>
                    <a:pt x="1223381" y="124"/>
                    <a:pt x="1228416" y="511"/>
                  </a:cubicBezTo>
                  <a:cubicBezTo>
                    <a:pt x="1260758" y="-70"/>
                    <a:pt x="1293294" y="-264"/>
                    <a:pt x="1325636" y="511"/>
                  </a:cubicBezTo>
                  <a:cubicBezTo>
                    <a:pt x="1345390" y="-264"/>
                    <a:pt x="1363788" y="3610"/>
                    <a:pt x="1380250" y="15230"/>
                  </a:cubicBezTo>
                  <a:cubicBezTo>
                    <a:pt x="1400778" y="29754"/>
                    <a:pt x="1412785" y="48927"/>
                    <a:pt x="1412204" y="74685"/>
                  </a:cubicBezTo>
                  <a:cubicBezTo>
                    <a:pt x="1412011" y="89016"/>
                    <a:pt x="1413366" y="103928"/>
                    <a:pt x="1405620" y="116904"/>
                  </a:cubicBezTo>
                  <a:cubicBezTo>
                    <a:pt x="1392257" y="139562"/>
                    <a:pt x="1374633" y="156605"/>
                    <a:pt x="1345971" y="156605"/>
                  </a:cubicBezTo>
                  <a:cubicBezTo>
                    <a:pt x="1345196" y="156605"/>
                    <a:pt x="1344615" y="156799"/>
                    <a:pt x="1344034" y="157379"/>
                  </a:cubicBezTo>
                  <a:cubicBezTo>
                    <a:pt x="918359" y="157379"/>
                    <a:pt x="492683" y="157379"/>
                    <a:pt x="67008" y="157379"/>
                  </a:cubicBezTo>
                  <a:cubicBezTo>
                    <a:pt x="64297" y="155830"/>
                    <a:pt x="61198" y="156799"/>
                    <a:pt x="58293" y="156411"/>
                  </a:cubicBezTo>
                  <a:cubicBezTo>
                    <a:pt x="26919" y="151763"/>
                    <a:pt x="2518" y="125425"/>
                    <a:pt x="387" y="94051"/>
                  </a:cubicBezTo>
                  <a:cubicBezTo>
                    <a:pt x="581" y="92502"/>
                    <a:pt x="968" y="90952"/>
                    <a:pt x="0" y="8979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FC2896-5D9D-4FAB-8CB6-2DDA561F6098}"/>
                </a:ext>
              </a:extLst>
            </p:cNvPr>
            <p:cNvSpPr/>
            <p:nvPr/>
          </p:nvSpPr>
          <p:spPr>
            <a:xfrm>
              <a:off x="10123666" y="528560"/>
              <a:ext cx="1412806" cy="154163"/>
            </a:xfrm>
            <a:custGeom>
              <a:avLst/>
              <a:gdLst>
                <a:gd name="connsiteX0" fmla="*/ 0 w 1412806"/>
                <a:gd name="connsiteY0" fmla="*/ 87349 h 154163"/>
                <a:gd name="connsiteX1" fmla="*/ 0 w 1412806"/>
                <a:gd name="connsiteY1" fmla="*/ 68177 h 154163"/>
                <a:gd name="connsiteX2" fmla="*/ 5035 w 1412806"/>
                <a:gd name="connsiteY2" fmla="*/ 42807 h 154163"/>
                <a:gd name="connsiteX3" fmla="*/ 72431 w 1412806"/>
                <a:gd name="connsiteY3" fmla="*/ 7 h 154163"/>
                <a:gd name="connsiteX4" fmla="*/ 109614 w 1412806"/>
                <a:gd name="connsiteY4" fmla="*/ 7 h 154163"/>
                <a:gd name="connsiteX5" fmla="*/ 1338224 w 1412806"/>
                <a:gd name="connsiteY5" fmla="*/ 7 h 154163"/>
                <a:gd name="connsiteX6" fmla="*/ 1393032 w 1412806"/>
                <a:gd name="connsiteY6" fmla="*/ 20729 h 154163"/>
                <a:gd name="connsiteX7" fmla="*/ 1412204 w 1412806"/>
                <a:gd name="connsiteY7" fmla="*/ 61205 h 154163"/>
                <a:gd name="connsiteX8" fmla="*/ 1407169 w 1412806"/>
                <a:gd name="connsiteY8" fmla="*/ 108459 h 154163"/>
                <a:gd name="connsiteX9" fmla="*/ 1337256 w 1412806"/>
                <a:gd name="connsiteY9" fmla="*/ 153970 h 154163"/>
                <a:gd name="connsiteX10" fmla="*/ 1327573 w 1412806"/>
                <a:gd name="connsiteY10" fmla="*/ 154164 h 154163"/>
                <a:gd name="connsiteX11" fmla="*/ 1243135 w 1412806"/>
                <a:gd name="connsiteY11" fmla="*/ 153970 h 154163"/>
                <a:gd name="connsiteX12" fmla="*/ 106516 w 1412806"/>
                <a:gd name="connsiteY12" fmla="*/ 152808 h 154163"/>
                <a:gd name="connsiteX13" fmla="*/ 86762 w 1412806"/>
                <a:gd name="connsiteY13" fmla="*/ 154164 h 154163"/>
                <a:gd name="connsiteX14" fmla="*/ 36990 w 1412806"/>
                <a:gd name="connsiteY14" fmla="*/ 143706 h 154163"/>
                <a:gd name="connsiteX15" fmla="*/ 5035 w 1412806"/>
                <a:gd name="connsiteY15" fmla="*/ 110783 h 154163"/>
                <a:gd name="connsiteX16" fmla="*/ 0 w 1412806"/>
                <a:gd name="connsiteY16" fmla="*/ 87349 h 15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806" h="154163">
                  <a:moveTo>
                    <a:pt x="0" y="87349"/>
                  </a:moveTo>
                  <a:cubicBezTo>
                    <a:pt x="0" y="80959"/>
                    <a:pt x="0" y="74568"/>
                    <a:pt x="0" y="68177"/>
                  </a:cubicBezTo>
                  <a:cubicBezTo>
                    <a:pt x="1549" y="59655"/>
                    <a:pt x="775" y="50553"/>
                    <a:pt x="5035" y="42807"/>
                  </a:cubicBezTo>
                  <a:cubicBezTo>
                    <a:pt x="19560" y="16274"/>
                    <a:pt x="40670" y="-381"/>
                    <a:pt x="72431" y="7"/>
                  </a:cubicBezTo>
                  <a:cubicBezTo>
                    <a:pt x="84825" y="200"/>
                    <a:pt x="97220" y="7"/>
                    <a:pt x="109614" y="7"/>
                  </a:cubicBezTo>
                  <a:cubicBezTo>
                    <a:pt x="519216" y="7"/>
                    <a:pt x="928623" y="7"/>
                    <a:pt x="1338224" y="7"/>
                  </a:cubicBezTo>
                  <a:cubicBezTo>
                    <a:pt x="1359334" y="7"/>
                    <a:pt x="1377926" y="5429"/>
                    <a:pt x="1393032" y="20729"/>
                  </a:cubicBezTo>
                  <a:cubicBezTo>
                    <a:pt x="1404264" y="31961"/>
                    <a:pt x="1411623" y="44743"/>
                    <a:pt x="1412204" y="61205"/>
                  </a:cubicBezTo>
                  <a:cubicBezTo>
                    <a:pt x="1412785" y="77279"/>
                    <a:pt x="1414528" y="93547"/>
                    <a:pt x="1407169" y="108459"/>
                  </a:cubicBezTo>
                  <a:cubicBezTo>
                    <a:pt x="1393032" y="137315"/>
                    <a:pt x="1369017" y="152034"/>
                    <a:pt x="1337256" y="153970"/>
                  </a:cubicBezTo>
                  <a:cubicBezTo>
                    <a:pt x="1333964" y="154164"/>
                    <a:pt x="1330865" y="154164"/>
                    <a:pt x="1327573" y="154164"/>
                  </a:cubicBezTo>
                  <a:cubicBezTo>
                    <a:pt x="1299298" y="153777"/>
                    <a:pt x="1271216" y="154164"/>
                    <a:pt x="1243135" y="153970"/>
                  </a:cubicBezTo>
                  <a:cubicBezTo>
                    <a:pt x="864326" y="151259"/>
                    <a:pt x="485324" y="153583"/>
                    <a:pt x="106516" y="152808"/>
                  </a:cubicBezTo>
                  <a:cubicBezTo>
                    <a:pt x="99931" y="152808"/>
                    <a:pt x="93346" y="153002"/>
                    <a:pt x="86762" y="154164"/>
                  </a:cubicBezTo>
                  <a:cubicBezTo>
                    <a:pt x="69526" y="154164"/>
                    <a:pt x="52483" y="152421"/>
                    <a:pt x="36990" y="143706"/>
                  </a:cubicBezTo>
                  <a:cubicBezTo>
                    <a:pt x="23046" y="135959"/>
                    <a:pt x="12007" y="125501"/>
                    <a:pt x="5035" y="110783"/>
                  </a:cubicBezTo>
                  <a:cubicBezTo>
                    <a:pt x="968" y="103230"/>
                    <a:pt x="1937" y="95096"/>
                    <a:pt x="0" y="8734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05C4FE-4D13-4751-B684-FFCFFE59E353}"/>
                </a:ext>
              </a:extLst>
            </p:cNvPr>
            <p:cNvSpPr/>
            <p:nvPr/>
          </p:nvSpPr>
          <p:spPr>
            <a:xfrm>
              <a:off x="10646899" y="757852"/>
              <a:ext cx="365818" cy="495529"/>
            </a:xfrm>
            <a:custGeom>
              <a:avLst/>
              <a:gdLst>
                <a:gd name="connsiteX0" fmla="*/ 49 w 365818"/>
                <a:gd name="connsiteY0" fmla="*/ 316462 h 495529"/>
                <a:gd name="connsiteX1" fmla="*/ 17672 w 365818"/>
                <a:gd name="connsiteY1" fmla="*/ 243644 h 495529"/>
                <a:gd name="connsiteX2" fmla="*/ 94170 w 365818"/>
                <a:gd name="connsiteY2" fmla="*/ 112920 h 495529"/>
                <a:gd name="connsiteX3" fmla="*/ 178221 w 365818"/>
                <a:gd name="connsiteY3" fmla="*/ 3306 h 495529"/>
                <a:gd name="connsiteX4" fmla="*/ 187517 w 365818"/>
                <a:gd name="connsiteY4" fmla="*/ 3693 h 495529"/>
                <a:gd name="connsiteX5" fmla="*/ 328117 w 365818"/>
                <a:gd name="connsiteY5" fmla="*/ 204911 h 495529"/>
                <a:gd name="connsiteX6" fmla="*/ 354649 w 365818"/>
                <a:gd name="connsiteY6" fmla="*/ 261461 h 495529"/>
                <a:gd name="connsiteX7" fmla="*/ 350582 w 365818"/>
                <a:gd name="connsiteY7" fmla="*/ 384826 h 495529"/>
                <a:gd name="connsiteX8" fmla="*/ 207658 w 365818"/>
                <a:gd name="connsiteY8" fmla="*/ 493665 h 495529"/>
                <a:gd name="connsiteX9" fmla="*/ 1986 w 365818"/>
                <a:gd name="connsiteY9" fmla="*/ 338927 h 495529"/>
                <a:gd name="connsiteX10" fmla="*/ 49 w 365818"/>
                <a:gd name="connsiteY10" fmla="*/ 316462 h 49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818" h="495529">
                  <a:moveTo>
                    <a:pt x="49" y="316462"/>
                  </a:moveTo>
                  <a:cubicBezTo>
                    <a:pt x="-726" y="290511"/>
                    <a:pt x="7796" y="266884"/>
                    <a:pt x="17672" y="243644"/>
                  </a:cubicBezTo>
                  <a:cubicBezTo>
                    <a:pt x="37814" y="196971"/>
                    <a:pt x="65120" y="154365"/>
                    <a:pt x="94170" y="112920"/>
                  </a:cubicBezTo>
                  <a:cubicBezTo>
                    <a:pt x="120509" y="75156"/>
                    <a:pt x="148784" y="38747"/>
                    <a:pt x="178221" y="3306"/>
                  </a:cubicBezTo>
                  <a:cubicBezTo>
                    <a:pt x="182288" y="-1536"/>
                    <a:pt x="183837" y="-761"/>
                    <a:pt x="187517" y="3693"/>
                  </a:cubicBezTo>
                  <a:cubicBezTo>
                    <a:pt x="239225" y="67409"/>
                    <a:pt x="288222" y="133061"/>
                    <a:pt x="328117" y="204911"/>
                  </a:cubicBezTo>
                  <a:cubicBezTo>
                    <a:pt x="338188" y="223116"/>
                    <a:pt x="346903" y="242095"/>
                    <a:pt x="354649" y="261461"/>
                  </a:cubicBezTo>
                  <a:cubicBezTo>
                    <a:pt x="371498" y="303293"/>
                    <a:pt x="368593" y="344737"/>
                    <a:pt x="350582" y="384826"/>
                  </a:cubicBezTo>
                  <a:cubicBezTo>
                    <a:pt x="322695" y="446605"/>
                    <a:pt x="274859" y="484176"/>
                    <a:pt x="207658" y="493665"/>
                  </a:cubicBezTo>
                  <a:cubicBezTo>
                    <a:pt x="105984" y="507997"/>
                    <a:pt x="15542" y="438084"/>
                    <a:pt x="1986" y="338927"/>
                  </a:cubicBezTo>
                  <a:cubicBezTo>
                    <a:pt x="630" y="331568"/>
                    <a:pt x="436" y="324015"/>
                    <a:pt x="49" y="316462"/>
                  </a:cubicBezTo>
                  <a:close/>
                </a:path>
              </a:pathLst>
            </a:custGeom>
            <a:solidFill>
              <a:schemeClr val="accent1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B92BBA8-17A4-47E0-A17E-968FAF808877}"/>
                </a:ext>
              </a:extLst>
            </p:cNvPr>
            <p:cNvSpPr/>
            <p:nvPr/>
          </p:nvSpPr>
          <p:spPr>
            <a:xfrm>
              <a:off x="10694198" y="1056106"/>
              <a:ext cx="164236" cy="160838"/>
            </a:xfrm>
            <a:custGeom>
              <a:avLst/>
              <a:gdLst>
                <a:gd name="connsiteX0" fmla="*/ 140992 w 164236"/>
                <a:gd name="connsiteY0" fmla="*/ 160745 h 160838"/>
                <a:gd name="connsiteX1" fmla="*/ 1166 w 164236"/>
                <a:gd name="connsiteY1" fmla="*/ 31765 h 160838"/>
                <a:gd name="connsiteX2" fmla="*/ 4 w 164236"/>
                <a:gd name="connsiteY2" fmla="*/ 16659 h 160838"/>
                <a:gd name="connsiteX3" fmla="*/ 14529 w 164236"/>
                <a:gd name="connsiteY3" fmla="*/ 4 h 160838"/>
                <a:gd name="connsiteX4" fmla="*/ 29054 w 164236"/>
                <a:gd name="connsiteY4" fmla="*/ 16078 h 160838"/>
                <a:gd name="connsiteX5" fmla="*/ 118140 w 164236"/>
                <a:gd name="connsiteY5" fmla="*/ 130921 h 160838"/>
                <a:gd name="connsiteX6" fmla="*/ 147189 w 164236"/>
                <a:gd name="connsiteY6" fmla="*/ 135375 h 160838"/>
                <a:gd name="connsiteX7" fmla="*/ 153968 w 164236"/>
                <a:gd name="connsiteY7" fmla="*/ 136150 h 160838"/>
                <a:gd name="connsiteX8" fmla="*/ 164232 w 164236"/>
                <a:gd name="connsiteY8" fmla="*/ 149513 h 160838"/>
                <a:gd name="connsiteX9" fmla="*/ 153774 w 164236"/>
                <a:gd name="connsiteY9" fmla="*/ 159583 h 160838"/>
                <a:gd name="connsiteX10" fmla="*/ 140992 w 164236"/>
                <a:gd name="connsiteY10" fmla="*/ 160745 h 16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236" h="160838">
                  <a:moveTo>
                    <a:pt x="140992" y="160745"/>
                  </a:moveTo>
                  <a:cubicBezTo>
                    <a:pt x="70111" y="159002"/>
                    <a:pt x="8719" y="102065"/>
                    <a:pt x="1166" y="31765"/>
                  </a:cubicBezTo>
                  <a:cubicBezTo>
                    <a:pt x="585" y="26729"/>
                    <a:pt x="198" y="21694"/>
                    <a:pt x="4" y="16659"/>
                  </a:cubicBezTo>
                  <a:cubicBezTo>
                    <a:pt x="-190" y="7556"/>
                    <a:pt x="6589" y="-190"/>
                    <a:pt x="14529" y="4"/>
                  </a:cubicBezTo>
                  <a:cubicBezTo>
                    <a:pt x="22276" y="4"/>
                    <a:pt x="28860" y="7169"/>
                    <a:pt x="29054" y="16078"/>
                  </a:cubicBezTo>
                  <a:cubicBezTo>
                    <a:pt x="30409" y="73403"/>
                    <a:pt x="70498" y="117752"/>
                    <a:pt x="118140" y="130921"/>
                  </a:cubicBezTo>
                  <a:cubicBezTo>
                    <a:pt x="127629" y="133632"/>
                    <a:pt x="137312" y="134794"/>
                    <a:pt x="147189" y="135375"/>
                  </a:cubicBezTo>
                  <a:cubicBezTo>
                    <a:pt x="149513" y="135569"/>
                    <a:pt x="151837" y="135375"/>
                    <a:pt x="153968" y="136150"/>
                  </a:cubicBezTo>
                  <a:cubicBezTo>
                    <a:pt x="159971" y="138474"/>
                    <a:pt x="164038" y="142928"/>
                    <a:pt x="164232" y="149513"/>
                  </a:cubicBezTo>
                  <a:cubicBezTo>
                    <a:pt x="164426" y="156097"/>
                    <a:pt x="158809" y="157840"/>
                    <a:pt x="153774" y="159583"/>
                  </a:cubicBezTo>
                  <a:cubicBezTo>
                    <a:pt x="149513" y="161326"/>
                    <a:pt x="145059" y="160745"/>
                    <a:pt x="140992" y="160745"/>
                  </a:cubicBezTo>
                  <a:close/>
                </a:path>
              </a:pathLst>
            </a:custGeom>
            <a:solidFill>
              <a:srgbClr val="F1F1F1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619299-F738-4B57-8655-AC33BED20519}"/>
              </a:ext>
            </a:extLst>
          </p:cNvPr>
          <p:cNvSpPr/>
          <p:nvPr/>
        </p:nvSpPr>
        <p:spPr>
          <a:xfrm>
            <a:off x="5882054" y="2857630"/>
            <a:ext cx="6309946" cy="11956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98837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06F41-5D69-4B93-8854-4A56EAEDA45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034ED-0B28-4563-9405-042AE8C83CE4}"/>
              </a:ext>
            </a:extLst>
          </p:cNvPr>
          <p:cNvSpPr/>
          <p:nvPr/>
        </p:nvSpPr>
        <p:spPr>
          <a:xfrm>
            <a:off x="5873262" y="3429000"/>
            <a:ext cx="5661692" cy="26812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F59A0-B606-463F-A5A9-C3B6D10F18AA}"/>
              </a:ext>
            </a:extLst>
          </p:cNvPr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AA73-09C7-45ED-BADD-D9118F0EE2FA}"/>
              </a:ext>
            </a:extLst>
          </p:cNvPr>
          <p:cNvSpPr txBox="1"/>
          <p:nvPr/>
        </p:nvSpPr>
        <p:spPr>
          <a:xfrm>
            <a:off x="5728947" y="3347832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039FF-E58B-4FFE-AB15-E893CC612FD3}"/>
              </a:ext>
            </a:extLst>
          </p:cNvPr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B1748-CEDB-4B9E-87CA-680F5E89900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4076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5">
            <a:extLst>
              <a:ext uri="{FF2B5EF4-FFF2-40B4-BE49-F238E27FC236}">
                <a16:creationId xmlns:a16="http://schemas.microsoft.com/office/drawing/2014/main" id="{7F91EEBB-561C-4DFD-A4D2-8171C029461C}"/>
              </a:ext>
            </a:extLst>
          </p:cNvPr>
          <p:cNvGrpSpPr/>
          <p:nvPr/>
        </p:nvGrpSpPr>
        <p:grpSpPr>
          <a:xfrm rot="10800000">
            <a:off x="0" y="1814881"/>
            <a:ext cx="5418896" cy="4248119"/>
            <a:chOff x="-2421433" y="2051824"/>
            <a:chExt cx="4865507" cy="35208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9FA213-2D89-40E3-AE48-B1191B609A03}"/>
                </a:ext>
              </a:extLst>
            </p:cNvPr>
            <p:cNvGrpSpPr/>
            <p:nvPr/>
          </p:nvGrpSpPr>
          <p:grpSpPr>
            <a:xfrm>
              <a:off x="-1053816" y="2051824"/>
              <a:ext cx="3497890" cy="3429805"/>
              <a:chOff x="-1865617" y="2206956"/>
              <a:chExt cx="11362694" cy="34298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E26FDB-EFF1-4CB4-ACF1-36DA1021BCD0}"/>
                  </a:ext>
                </a:extLst>
              </p:cNvPr>
              <p:cNvSpPr/>
              <p:nvPr/>
            </p:nvSpPr>
            <p:spPr>
              <a:xfrm>
                <a:off x="-1865617" y="5028975"/>
                <a:ext cx="11362685" cy="6077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70CB43-B0A3-4AC4-843A-AABDD0F74F68}"/>
                  </a:ext>
                </a:extLst>
              </p:cNvPr>
              <p:cNvSpPr/>
              <p:nvPr/>
            </p:nvSpPr>
            <p:spPr>
              <a:xfrm>
                <a:off x="-1865617" y="4362431"/>
                <a:ext cx="11362688" cy="6077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1B65D2-A5C9-41ED-A452-18C8C4AE0FD5}"/>
                  </a:ext>
                </a:extLst>
              </p:cNvPr>
              <p:cNvSpPr/>
              <p:nvPr/>
            </p:nvSpPr>
            <p:spPr>
              <a:xfrm>
                <a:off x="-1865614" y="3695887"/>
                <a:ext cx="11362691" cy="6077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DD0D58-ABAC-4EE4-9366-F4682E654FA9}"/>
                  </a:ext>
                </a:extLst>
              </p:cNvPr>
              <p:cNvSpPr/>
              <p:nvPr/>
            </p:nvSpPr>
            <p:spPr>
              <a:xfrm>
                <a:off x="-1865617" y="2206956"/>
                <a:ext cx="11362682" cy="145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D43704-8682-4930-9924-05F4B0B49764}"/>
                </a:ext>
              </a:extLst>
            </p:cNvPr>
            <p:cNvGrpSpPr/>
            <p:nvPr/>
          </p:nvGrpSpPr>
          <p:grpSpPr>
            <a:xfrm>
              <a:off x="-2421433" y="2079389"/>
              <a:ext cx="2308774" cy="3493328"/>
              <a:chOff x="-2686034" y="2125569"/>
              <a:chExt cx="2308774" cy="349332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B9EB49-CDFD-40A1-9BD6-F4D3AEAC3BB8}"/>
                  </a:ext>
                </a:extLst>
              </p:cNvPr>
              <p:cNvSpPr/>
              <p:nvPr/>
            </p:nvSpPr>
            <p:spPr>
              <a:xfrm>
                <a:off x="-2096373" y="4997124"/>
                <a:ext cx="1154259" cy="6217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contourW="12700" prstMaterial="matte">
                <a:extrusionClr>
                  <a:schemeClr val="accent4"/>
                </a:extrusionClr>
                <a:contourClr>
                  <a:schemeClr val="accent4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BCF4AC-11F7-4A08-980F-994B04676D32}"/>
                  </a:ext>
                </a:extLst>
              </p:cNvPr>
              <p:cNvSpPr/>
              <p:nvPr/>
            </p:nvSpPr>
            <p:spPr>
              <a:xfrm>
                <a:off x="-2097314" y="4330166"/>
                <a:ext cx="1154259" cy="62177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contourW="12700" prstMaterial="matte">
                <a:extrusionClr>
                  <a:schemeClr val="accent3"/>
                </a:extrusionClr>
                <a:contourClr>
                  <a:schemeClr val="accent3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188328-E6BA-4C03-B091-7F6164F46FBE}"/>
                  </a:ext>
                </a:extLst>
              </p:cNvPr>
              <p:cNvSpPr/>
              <p:nvPr/>
            </p:nvSpPr>
            <p:spPr>
              <a:xfrm>
                <a:off x="-2098250" y="3665085"/>
                <a:ext cx="1154259" cy="6217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contourW="12700" prstMaterial="matte">
                <a:extrusionClr>
                  <a:schemeClr val="accent2"/>
                </a:extrusionClr>
                <a:contourClr>
                  <a:schemeClr val="accent2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" name="Up Arrow 6">
                <a:extLst>
                  <a:ext uri="{FF2B5EF4-FFF2-40B4-BE49-F238E27FC236}">
                    <a16:creationId xmlns:a16="http://schemas.microsoft.com/office/drawing/2014/main" id="{9764E306-FF5B-417A-A829-282298584DFA}"/>
                  </a:ext>
                </a:extLst>
              </p:cNvPr>
              <p:cNvSpPr/>
              <p:nvPr/>
            </p:nvSpPr>
            <p:spPr>
              <a:xfrm>
                <a:off x="-2686034" y="2125569"/>
                <a:ext cx="2308774" cy="1515597"/>
              </a:xfrm>
              <a:prstGeom prst="upArrow">
                <a:avLst>
                  <a:gd name="adj1" fmla="val 50000"/>
                  <a:gd name="adj2" fmla="val 52264"/>
                </a:avLst>
              </a:prstGeom>
              <a:solidFill>
                <a:schemeClr val="accent1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contourW="12700" prstMaterial="matte"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4B59E-3C45-40E0-851C-BDCD587BB982}"/>
              </a:ext>
            </a:extLst>
          </p:cNvPr>
          <p:cNvSpPr txBox="1"/>
          <p:nvPr/>
        </p:nvSpPr>
        <p:spPr>
          <a:xfrm>
            <a:off x="1324904" y="2111863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4C433-2AAE-41EE-87BE-DA6658CC42F4}"/>
              </a:ext>
            </a:extLst>
          </p:cNvPr>
          <p:cNvSpPr txBox="1"/>
          <p:nvPr/>
        </p:nvSpPr>
        <p:spPr>
          <a:xfrm>
            <a:off x="1324904" y="2906074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EFE3B9-1DC4-47CC-B155-9B46DAA13E3B}"/>
              </a:ext>
            </a:extLst>
          </p:cNvPr>
          <p:cNvSpPr txBox="1"/>
          <p:nvPr/>
        </p:nvSpPr>
        <p:spPr>
          <a:xfrm>
            <a:off x="1324904" y="3700286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BBF0D-3299-45AB-8A2A-C5C7052EBEA6}"/>
              </a:ext>
            </a:extLst>
          </p:cNvPr>
          <p:cNvSpPr txBox="1"/>
          <p:nvPr/>
        </p:nvSpPr>
        <p:spPr>
          <a:xfrm>
            <a:off x="1324904" y="5018911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7AFF61A7-D5E1-4A19-83A2-D655FE0107C2}"/>
              </a:ext>
            </a:extLst>
          </p:cNvPr>
          <p:cNvSpPr/>
          <p:nvPr/>
        </p:nvSpPr>
        <p:spPr>
          <a:xfrm>
            <a:off x="390564" y="3869563"/>
            <a:ext cx="2571367" cy="2189074"/>
          </a:xfrm>
          <a:custGeom>
            <a:avLst/>
            <a:gdLst>
              <a:gd name="connsiteX0" fmla="*/ 590301 w 3176570"/>
              <a:gd name="connsiteY0" fmla="*/ 0 h 2704299"/>
              <a:gd name="connsiteX1" fmla="*/ 580778 w 3176570"/>
              <a:gd name="connsiteY1" fmla="*/ 34053 h 2704299"/>
              <a:gd name="connsiteX2" fmla="*/ 571832 w 3176570"/>
              <a:gd name="connsiteY2" fmla="*/ 90903 h 2704299"/>
              <a:gd name="connsiteX3" fmla="*/ 566926 w 3176570"/>
              <a:gd name="connsiteY3" fmla="*/ 536762 h 2704299"/>
              <a:gd name="connsiteX4" fmla="*/ 565772 w 3176570"/>
              <a:gd name="connsiteY4" fmla="*/ 584667 h 2704299"/>
              <a:gd name="connsiteX5" fmla="*/ 577892 w 3176570"/>
              <a:gd name="connsiteY5" fmla="*/ 600539 h 2704299"/>
              <a:gd name="connsiteX6" fmla="*/ 792597 w 3176570"/>
              <a:gd name="connsiteY6" fmla="*/ 658255 h 2704299"/>
              <a:gd name="connsiteX7" fmla="*/ 1891516 w 3176570"/>
              <a:gd name="connsiteY7" fmla="*/ 950300 h 2704299"/>
              <a:gd name="connsiteX8" fmla="*/ 3033434 w 3176570"/>
              <a:gd name="connsiteY8" fmla="*/ 1254176 h 2704299"/>
              <a:gd name="connsiteX9" fmla="*/ 3121740 w 3176570"/>
              <a:gd name="connsiteY9" fmla="*/ 1278417 h 2704299"/>
              <a:gd name="connsiteX10" fmla="*/ 3119720 w 3176570"/>
              <a:gd name="connsiteY10" fmla="*/ 1298041 h 2704299"/>
              <a:gd name="connsiteX11" fmla="*/ 3122606 w 3176570"/>
              <a:gd name="connsiteY11" fmla="*/ 1364703 h 2704299"/>
              <a:gd name="connsiteX12" fmla="*/ 3105002 w 3176570"/>
              <a:gd name="connsiteY12" fmla="*/ 1440023 h 2704299"/>
              <a:gd name="connsiteX13" fmla="*/ 3059406 w 3176570"/>
              <a:gd name="connsiteY13" fmla="*/ 1465707 h 2704299"/>
              <a:gd name="connsiteX14" fmla="*/ 3047863 w 3176570"/>
              <a:gd name="connsiteY14" fmla="*/ 1478404 h 2704299"/>
              <a:gd name="connsiteX15" fmla="*/ 3019871 w 3176570"/>
              <a:gd name="connsiteY15" fmla="*/ 1778818 h 2704299"/>
              <a:gd name="connsiteX16" fmla="*/ 3020159 w 3176570"/>
              <a:gd name="connsiteY16" fmla="*/ 1783147 h 2704299"/>
              <a:gd name="connsiteX17" fmla="*/ 3096057 w 3176570"/>
              <a:gd name="connsiteY17" fmla="*/ 1722545 h 2704299"/>
              <a:gd name="connsiteX18" fmla="*/ 3176571 w 3176570"/>
              <a:gd name="connsiteY18" fmla="*/ 1823260 h 2704299"/>
              <a:gd name="connsiteX19" fmla="*/ 3168779 w 3176570"/>
              <a:gd name="connsiteY19" fmla="*/ 1829897 h 2704299"/>
              <a:gd name="connsiteX20" fmla="*/ 3051037 w 3176570"/>
              <a:gd name="connsiteY20" fmla="*/ 1923686 h 2704299"/>
              <a:gd name="connsiteX21" fmla="*/ 3045266 w 3176570"/>
              <a:gd name="connsiteY21" fmla="*/ 1941001 h 2704299"/>
              <a:gd name="connsiteX22" fmla="*/ 3132418 w 3176570"/>
              <a:gd name="connsiteY22" fmla="*/ 2240837 h 2704299"/>
              <a:gd name="connsiteX23" fmla="*/ 3138766 w 3176570"/>
              <a:gd name="connsiteY23" fmla="*/ 2263058 h 2704299"/>
              <a:gd name="connsiteX24" fmla="*/ 3157524 w 3176570"/>
              <a:gd name="connsiteY24" fmla="*/ 2296245 h 2704299"/>
              <a:gd name="connsiteX25" fmla="*/ 3162719 w 3176570"/>
              <a:gd name="connsiteY25" fmla="*/ 2303460 h 2704299"/>
              <a:gd name="connsiteX26" fmla="*/ 2933873 w 3176570"/>
              <a:gd name="connsiteY26" fmla="*/ 2294514 h 2704299"/>
              <a:gd name="connsiteX27" fmla="*/ 2735906 w 3176570"/>
              <a:gd name="connsiteY27" fmla="*/ 2176772 h 2704299"/>
              <a:gd name="connsiteX28" fmla="*/ 2714263 w 3176570"/>
              <a:gd name="connsiteY28" fmla="*/ 2193799 h 2704299"/>
              <a:gd name="connsiteX29" fmla="*/ 2586710 w 3176570"/>
              <a:gd name="connsiteY29" fmla="*/ 2296534 h 2704299"/>
              <a:gd name="connsiteX30" fmla="*/ 2580361 w 3176570"/>
              <a:gd name="connsiteY30" fmla="*/ 2308943 h 2704299"/>
              <a:gd name="connsiteX31" fmla="*/ 2568240 w 3176570"/>
              <a:gd name="connsiteY31" fmla="*/ 2360599 h 2704299"/>
              <a:gd name="connsiteX32" fmla="*/ 2565066 w 3176570"/>
              <a:gd name="connsiteY32" fmla="*/ 2372431 h 2704299"/>
              <a:gd name="connsiteX33" fmla="*/ 2564489 w 3176570"/>
              <a:gd name="connsiteY33" fmla="*/ 2497387 h 2704299"/>
              <a:gd name="connsiteX34" fmla="*/ 2565066 w 3176570"/>
              <a:gd name="connsiteY34" fmla="*/ 2502004 h 2704299"/>
              <a:gd name="connsiteX35" fmla="*/ 2689733 w 3176570"/>
              <a:gd name="connsiteY35" fmla="*/ 2502004 h 2704299"/>
              <a:gd name="connsiteX36" fmla="*/ 2689733 w 3176570"/>
              <a:gd name="connsiteY36" fmla="*/ 2671690 h 2704299"/>
              <a:gd name="connsiteX37" fmla="*/ 2823058 w 3176570"/>
              <a:gd name="connsiteY37" fmla="*/ 2671690 h 2704299"/>
              <a:gd name="connsiteX38" fmla="*/ 2823058 w 3176570"/>
              <a:gd name="connsiteY38" fmla="*/ 2704300 h 2704299"/>
              <a:gd name="connsiteX39" fmla="*/ 220916 w 3176570"/>
              <a:gd name="connsiteY39" fmla="*/ 2704300 h 2704299"/>
              <a:gd name="connsiteX40" fmla="*/ 220916 w 3176570"/>
              <a:gd name="connsiteY40" fmla="*/ 2671979 h 2704299"/>
              <a:gd name="connsiteX41" fmla="*/ 375019 w 3176570"/>
              <a:gd name="connsiteY41" fmla="*/ 2671979 h 2704299"/>
              <a:gd name="connsiteX42" fmla="*/ 283827 w 3176570"/>
              <a:gd name="connsiteY42" fmla="*/ 1844903 h 2704299"/>
              <a:gd name="connsiteX43" fmla="*/ 275458 w 3176570"/>
              <a:gd name="connsiteY43" fmla="*/ 1846635 h 2704299"/>
              <a:gd name="connsiteX44" fmla="*/ 246023 w 3176570"/>
              <a:gd name="connsiteY44" fmla="*/ 1835669 h 2704299"/>
              <a:gd name="connsiteX45" fmla="*/ 247466 w 3176570"/>
              <a:gd name="connsiteY45" fmla="*/ 1803925 h 2704299"/>
              <a:gd name="connsiteX46" fmla="*/ 254392 w 3176570"/>
              <a:gd name="connsiteY46" fmla="*/ 1790073 h 2704299"/>
              <a:gd name="connsiteX47" fmla="*/ 265647 w 3176570"/>
              <a:gd name="connsiteY47" fmla="*/ 1749383 h 2704299"/>
              <a:gd name="connsiteX48" fmla="*/ 267089 w 3176570"/>
              <a:gd name="connsiteY48" fmla="*/ 1693686 h 2704299"/>
              <a:gd name="connsiteX49" fmla="*/ 237366 w 3176570"/>
              <a:gd name="connsiteY49" fmla="*/ 1426748 h 2704299"/>
              <a:gd name="connsiteX50" fmla="*/ 222936 w 3176570"/>
              <a:gd name="connsiteY50" fmla="*/ 1296886 h 2704299"/>
              <a:gd name="connsiteX51" fmla="*/ 211393 w 3176570"/>
              <a:gd name="connsiteY51" fmla="*/ 1272934 h 2704299"/>
              <a:gd name="connsiteX52" fmla="*/ 23238 w 3176570"/>
              <a:gd name="connsiteY52" fmla="*/ 933273 h 2704299"/>
              <a:gd name="connsiteX53" fmla="*/ 293350 w 3176570"/>
              <a:gd name="connsiteY53" fmla="*/ 143425 h 2704299"/>
              <a:gd name="connsiteX54" fmla="*/ 564617 w 3176570"/>
              <a:gd name="connsiteY54" fmla="*/ 6349 h 2704299"/>
              <a:gd name="connsiteX55" fmla="*/ 588570 w 3176570"/>
              <a:gd name="connsiteY55" fmla="*/ 289 h 2704299"/>
              <a:gd name="connsiteX56" fmla="*/ 590301 w 3176570"/>
              <a:gd name="connsiteY56" fmla="*/ 0 h 2704299"/>
              <a:gd name="connsiteX57" fmla="*/ 2657124 w 3176570"/>
              <a:gd name="connsiteY57" fmla="*/ 2074037 h 2704299"/>
              <a:gd name="connsiteX58" fmla="*/ 2626823 w 3176570"/>
              <a:gd name="connsiteY58" fmla="*/ 1674063 h 2704299"/>
              <a:gd name="connsiteX59" fmla="*/ 2666935 w 3176570"/>
              <a:gd name="connsiteY59" fmla="*/ 1704941 h 2704299"/>
              <a:gd name="connsiteX60" fmla="*/ 2927813 w 3176570"/>
              <a:gd name="connsiteY60" fmla="*/ 1840863 h 2704299"/>
              <a:gd name="connsiteX61" fmla="*/ 2951477 w 3176570"/>
              <a:gd name="connsiteY61" fmla="*/ 1838554 h 2704299"/>
              <a:gd name="connsiteX62" fmla="*/ 2952054 w 3176570"/>
              <a:gd name="connsiteY62" fmla="*/ 1837977 h 2704299"/>
              <a:gd name="connsiteX63" fmla="*/ 2973120 w 3176570"/>
              <a:gd name="connsiteY63" fmla="*/ 1800173 h 2704299"/>
              <a:gd name="connsiteX64" fmla="*/ 2991878 w 3176570"/>
              <a:gd name="connsiteY64" fmla="*/ 1603360 h 2704299"/>
              <a:gd name="connsiteX65" fmla="*/ 3004576 w 3176570"/>
              <a:gd name="connsiteY65" fmla="*/ 1470035 h 2704299"/>
              <a:gd name="connsiteX66" fmla="*/ 2997073 w 3176570"/>
              <a:gd name="connsiteY66" fmla="*/ 1453586 h 2704299"/>
              <a:gd name="connsiteX67" fmla="*/ 2842393 w 3176570"/>
              <a:gd name="connsiteY67" fmla="*/ 1367012 h 2704299"/>
              <a:gd name="connsiteX68" fmla="*/ 2541114 w 3176570"/>
              <a:gd name="connsiteY68" fmla="*/ 1258216 h 2704299"/>
              <a:gd name="connsiteX69" fmla="*/ 1912005 w 3176570"/>
              <a:gd name="connsiteY69" fmla="*/ 1094302 h 2704299"/>
              <a:gd name="connsiteX70" fmla="*/ 1464704 w 3176570"/>
              <a:gd name="connsiteY70" fmla="*/ 990124 h 2704299"/>
              <a:gd name="connsiteX71" fmla="*/ 1387075 w 3176570"/>
              <a:gd name="connsiteY71" fmla="*/ 970789 h 2704299"/>
              <a:gd name="connsiteX72" fmla="*/ 1387075 w 3176570"/>
              <a:gd name="connsiteY72" fmla="*/ 1060827 h 2704299"/>
              <a:gd name="connsiteX73" fmla="*/ 1458355 w 3176570"/>
              <a:gd name="connsiteY73" fmla="*/ 1060827 h 2704299"/>
              <a:gd name="connsiteX74" fmla="*/ 1458355 w 3176570"/>
              <a:gd name="connsiteY74" fmla="*/ 1149998 h 2704299"/>
              <a:gd name="connsiteX75" fmla="*/ 1545795 w 3176570"/>
              <a:gd name="connsiteY75" fmla="*/ 1149998 h 2704299"/>
              <a:gd name="connsiteX76" fmla="*/ 1545795 w 3176570"/>
              <a:gd name="connsiteY76" fmla="*/ 1349985 h 2704299"/>
              <a:gd name="connsiteX77" fmla="*/ 1488079 w 3176570"/>
              <a:gd name="connsiteY77" fmla="*/ 1349985 h 2704299"/>
              <a:gd name="connsiteX78" fmla="*/ 1740588 w 3176570"/>
              <a:gd name="connsiteY78" fmla="*/ 2671979 h 2704299"/>
              <a:gd name="connsiteX79" fmla="*/ 2395668 w 3176570"/>
              <a:gd name="connsiteY79" fmla="*/ 2671979 h 2704299"/>
              <a:gd name="connsiteX80" fmla="*/ 2395668 w 3176570"/>
              <a:gd name="connsiteY80" fmla="*/ 2450636 h 2704299"/>
              <a:gd name="connsiteX81" fmla="*/ 2253975 w 3176570"/>
              <a:gd name="connsiteY81" fmla="*/ 2564337 h 2704299"/>
              <a:gd name="connsiteX82" fmla="*/ 2173749 w 3176570"/>
              <a:gd name="connsiteY82" fmla="*/ 2463623 h 2704299"/>
              <a:gd name="connsiteX83" fmla="*/ 2195970 w 3176570"/>
              <a:gd name="connsiteY83" fmla="*/ 2444865 h 2704299"/>
              <a:gd name="connsiteX84" fmla="*/ 2350073 w 3176570"/>
              <a:gd name="connsiteY84" fmla="*/ 2322218 h 2704299"/>
              <a:gd name="connsiteX85" fmla="*/ 2361327 w 3176570"/>
              <a:gd name="connsiteY85" fmla="*/ 2300574 h 2704299"/>
              <a:gd name="connsiteX86" fmla="*/ 2383548 w 3176570"/>
              <a:gd name="connsiteY86" fmla="*/ 2241992 h 2704299"/>
              <a:gd name="connsiteX87" fmla="*/ 2491766 w 3176570"/>
              <a:gd name="connsiteY87" fmla="*/ 2201302 h 2704299"/>
              <a:gd name="connsiteX88" fmla="*/ 2502732 w 3176570"/>
              <a:gd name="connsiteY88" fmla="*/ 2198127 h 2704299"/>
              <a:gd name="connsiteX89" fmla="*/ 2657124 w 3176570"/>
              <a:gd name="connsiteY89" fmla="*/ 2074037 h 2704299"/>
              <a:gd name="connsiteX90" fmla="*/ 381368 w 3176570"/>
              <a:gd name="connsiteY90" fmla="*/ 2671979 h 2704299"/>
              <a:gd name="connsiteX91" fmla="*/ 392911 w 3176570"/>
              <a:gd name="connsiteY91" fmla="*/ 2671979 h 2704299"/>
              <a:gd name="connsiteX92" fmla="*/ 909184 w 3176570"/>
              <a:gd name="connsiteY92" fmla="*/ 2671690 h 2704299"/>
              <a:gd name="connsiteX93" fmla="*/ 936888 w 3176570"/>
              <a:gd name="connsiteY93" fmla="*/ 2669670 h 2704299"/>
              <a:gd name="connsiteX94" fmla="*/ 944391 w 3176570"/>
              <a:gd name="connsiteY94" fmla="*/ 2641678 h 2704299"/>
              <a:gd name="connsiteX95" fmla="*/ 985081 w 3176570"/>
              <a:gd name="connsiteY95" fmla="*/ 2405618 h 2704299"/>
              <a:gd name="connsiteX96" fmla="*/ 1047126 w 3176570"/>
              <a:gd name="connsiteY96" fmla="*/ 2054125 h 2704299"/>
              <a:gd name="connsiteX97" fmla="*/ 1109171 w 3176570"/>
              <a:gd name="connsiteY97" fmla="*/ 1700035 h 2704299"/>
              <a:gd name="connsiteX98" fmla="*/ 1165733 w 3176570"/>
              <a:gd name="connsiteY98" fmla="*/ 1379421 h 2704299"/>
              <a:gd name="connsiteX99" fmla="*/ 1170350 w 3176570"/>
              <a:gd name="connsiteY99" fmla="*/ 1348543 h 2704299"/>
              <a:gd name="connsiteX100" fmla="*/ 1151593 w 3176570"/>
              <a:gd name="connsiteY100" fmla="*/ 1348543 h 2704299"/>
              <a:gd name="connsiteX101" fmla="*/ 1121003 w 3176570"/>
              <a:gd name="connsiteY101" fmla="*/ 1348831 h 2704299"/>
              <a:gd name="connsiteX102" fmla="*/ 1110902 w 3176570"/>
              <a:gd name="connsiteY102" fmla="*/ 1338154 h 2704299"/>
              <a:gd name="connsiteX103" fmla="*/ 1111191 w 3176570"/>
              <a:gd name="connsiteY103" fmla="*/ 1157790 h 2704299"/>
              <a:gd name="connsiteX104" fmla="*/ 1111191 w 3176570"/>
              <a:gd name="connsiteY104" fmla="*/ 1148555 h 2704299"/>
              <a:gd name="connsiteX105" fmla="*/ 1200651 w 3176570"/>
              <a:gd name="connsiteY105" fmla="*/ 1148555 h 2704299"/>
              <a:gd name="connsiteX106" fmla="*/ 1200651 w 3176570"/>
              <a:gd name="connsiteY106" fmla="*/ 1059095 h 2704299"/>
              <a:gd name="connsiteX107" fmla="*/ 1266737 w 3176570"/>
              <a:gd name="connsiteY107" fmla="*/ 1059095 h 2704299"/>
              <a:gd name="connsiteX108" fmla="*/ 1266737 w 3176570"/>
              <a:gd name="connsiteY108" fmla="*/ 1049860 h 2704299"/>
              <a:gd name="connsiteX109" fmla="*/ 1266448 w 3176570"/>
              <a:gd name="connsiteY109" fmla="*/ 946548 h 2704299"/>
              <a:gd name="connsiteX110" fmla="*/ 1257213 w 3176570"/>
              <a:gd name="connsiteY110" fmla="*/ 934428 h 2704299"/>
              <a:gd name="connsiteX111" fmla="*/ 980175 w 3176570"/>
              <a:gd name="connsiteY111" fmla="*/ 861128 h 2704299"/>
              <a:gd name="connsiteX112" fmla="*/ 529122 w 3176570"/>
              <a:gd name="connsiteY112" fmla="*/ 741367 h 2704299"/>
              <a:gd name="connsiteX113" fmla="*/ 517867 w 3176570"/>
              <a:gd name="connsiteY113" fmla="*/ 744830 h 2704299"/>
              <a:gd name="connsiteX114" fmla="*/ 261895 w 3176570"/>
              <a:gd name="connsiteY114" fmla="*/ 1184917 h 2704299"/>
              <a:gd name="connsiteX115" fmla="*/ 248909 w 3176570"/>
              <a:gd name="connsiteY115" fmla="*/ 1214352 h 2704299"/>
              <a:gd name="connsiteX116" fmla="*/ 234191 w 3176570"/>
              <a:gd name="connsiteY116" fmla="*/ 1265142 h 2704299"/>
              <a:gd name="connsiteX117" fmla="*/ 230728 w 3176570"/>
              <a:gd name="connsiteY117" fmla="*/ 1301792 h 2704299"/>
              <a:gd name="connsiteX118" fmla="*/ 252083 w 3176570"/>
              <a:gd name="connsiteY118" fmla="*/ 1499182 h 2704299"/>
              <a:gd name="connsiteX119" fmla="*/ 278056 w 3176570"/>
              <a:gd name="connsiteY119" fmla="*/ 1734088 h 2704299"/>
              <a:gd name="connsiteX120" fmla="*/ 294505 w 3176570"/>
              <a:gd name="connsiteY120" fmla="*/ 1814025 h 2704299"/>
              <a:gd name="connsiteX121" fmla="*/ 294216 w 3176570"/>
              <a:gd name="connsiteY121" fmla="*/ 1829897 h 2704299"/>
              <a:gd name="connsiteX122" fmla="*/ 291619 w 3176570"/>
              <a:gd name="connsiteY122" fmla="*/ 1856446 h 2704299"/>
              <a:gd name="connsiteX123" fmla="*/ 307491 w 3176570"/>
              <a:gd name="connsiteY123" fmla="*/ 1998717 h 2704299"/>
              <a:gd name="connsiteX124" fmla="*/ 341255 w 3176570"/>
              <a:gd name="connsiteY124" fmla="*/ 2306057 h 2704299"/>
              <a:gd name="connsiteX125" fmla="*/ 375885 w 3176570"/>
              <a:gd name="connsiteY125" fmla="*/ 2624074 h 2704299"/>
              <a:gd name="connsiteX126" fmla="*/ 381368 w 3176570"/>
              <a:gd name="connsiteY126" fmla="*/ 2671979 h 2704299"/>
              <a:gd name="connsiteX127" fmla="*/ 1695858 w 3176570"/>
              <a:gd name="connsiteY127" fmla="*/ 2671401 h 2704299"/>
              <a:gd name="connsiteX128" fmla="*/ 1622269 w 3176570"/>
              <a:gd name="connsiteY128" fmla="*/ 2290185 h 2704299"/>
              <a:gd name="connsiteX129" fmla="*/ 1052320 w 3176570"/>
              <a:gd name="connsiteY129" fmla="*/ 2669381 h 2704299"/>
              <a:gd name="connsiteX130" fmla="*/ 1053475 w 3176570"/>
              <a:gd name="connsiteY130" fmla="*/ 2671401 h 2704299"/>
              <a:gd name="connsiteX131" fmla="*/ 1695858 w 3176570"/>
              <a:gd name="connsiteY131" fmla="*/ 2671401 h 2704299"/>
              <a:gd name="connsiteX132" fmla="*/ 1567727 w 3176570"/>
              <a:gd name="connsiteY132" fmla="*/ 2237374 h 2704299"/>
              <a:gd name="connsiteX133" fmla="*/ 1568593 w 3176570"/>
              <a:gd name="connsiteY133" fmla="*/ 2235354 h 2704299"/>
              <a:gd name="connsiteX134" fmla="*/ 1126197 w 3176570"/>
              <a:gd name="connsiteY134" fmla="*/ 1854138 h 2704299"/>
              <a:gd name="connsiteX135" fmla="*/ 1059824 w 3176570"/>
              <a:gd name="connsiteY135" fmla="*/ 2237374 h 2704299"/>
              <a:gd name="connsiteX136" fmla="*/ 1567727 w 3176570"/>
              <a:gd name="connsiteY136" fmla="*/ 2237374 h 2704299"/>
              <a:gd name="connsiteX137" fmla="*/ 985369 w 3176570"/>
              <a:gd name="connsiteY137" fmla="*/ 2659281 h 2704299"/>
              <a:gd name="connsiteX138" fmla="*/ 987101 w 3176570"/>
              <a:gd name="connsiteY138" fmla="*/ 2660724 h 2704299"/>
              <a:gd name="connsiteX139" fmla="*/ 1552721 w 3176570"/>
              <a:gd name="connsiteY139" fmla="*/ 2284702 h 2704299"/>
              <a:gd name="connsiteX140" fmla="*/ 1551567 w 3176570"/>
              <a:gd name="connsiteY140" fmla="*/ 2282393 h 2704299"/>
              <a:gd name="connsiteX141" fmla="*/ 1548681 w 3176570"/>
              <a:gd name="connsiteY141" fmla="*/ 2282105 h 2704299"/>
              <a:gd name="connsiteX142" fmla="*/ 1057515 w 3176570"/>
              <a:gd name="connsiteY142" fmla="*/ 2282105 h 2704299"/>
              <a:gd name="connsiteX143" fmla="*/ 1049723 w 3176570"/>
              <a:gd name="connsiteY143" fmla="*/ 2289031 h 2704299"/>
              <a:gd name="connsiteX144" fmla="*/ 997201 w 3176570"/>
              <a:gd name="connsiteY144" fmla="*/ 2589444 h 2704299"/>
              <a:gd name="connsiteX145" fmla="*/ 985369 w 3176570"/>
              <a:gd name="connsiteY145" fmla="*/ 2659281 h 2704299"/>
              <a:gd name="connsiteX146" fmla="*/ 1183914 w 3176570"/>
              <a:gd name="connsiteY146" fmla="*/ 1843460 h 2704299"/>
              <a:gd name="connsiteX147" fmla="*/ 1183048 w 3176570"/>
              <a:gd name="connsiteY147" fmla="*/ 1845192 h 2704299"/>
              <a:gd name="connsiteX148" fmla="*/ 1606397 w 3176570"/>
              <a:gd name="connsiteY148" fmla="*/ 2209671 h 2704299"/>
              <a:gd name="connsiteX149" fmla="*/ 1605820 w 3176570"/>
              <a:gd name="connsiteY149" fmla="*/ 2202167 h 2704299"/>
              <a:gd name="connsiteX150" fmla="*/ 1539158 w 3176570"/>
              <a:gd name="connsiteY150" fmla="*/ 1851541 h 2704299"/>
              <a:gd name="connsiteX151" fmla="*/ 1528769 w 3176570"/>
              <a:gd name="connsiteY151" fmla="*/ 1842595 h 2704299"/>
              <a:gd name="connsiteX152" fmla="*/ 1192283 w 3176570"/>
              <a:gd name="connsiteY152" fmla="*/ 1842595 h 2704299"/>
              <a:gd name="connsiteX153" fmla="*/ 1183914 w 3176570"/>
              <a:gd name="connsiteY153" fmla="*/ 1843460 h 2704299"/>
              <a:gd name="connsiteX154" fmla="*/ 1457778 w 3176570"/>
              <a:gd name="connsiteY154" fmla="*/ 1424728 h 2704299"/>
              <a:gd name="connsiteX155" fmla="*/ 1454315 w 3176570"/>
              <a:gd name="connsiteY155" fmla="*/ 1424151 h 2704299"/>
              <a:gd name="connsiteX156" fmla="*/ 1187088 w 3176570"/>
              <a:gd name="connsiteY156" fmla="*/ 1798442 h 2704299"/>
              <a:gd name="connsiteX157" fmla="*/ 1528480 w 3176570"/>
              <a:gd name="connsiteY157" fmla="*/ 1798442 h 2704299"/>
              <a:gd name="connsiteX158" fmla="*/ 1457778 w 3176570"/>
              <a:gd name="connsiteY158" fmla="*/ 1424728 h 2704299"/>
              <a:gd name="connsiteX159" fmla="*/ 1137741 w 3176570"/>
              <a:gd name="connsiteY159" fmla="*/ 1789207 h 2704299"/>
              <a:gd name="connsiteX160" fmla="*/ 1139184 w 3176570"/>
              <a:gd name="connsiteY160" fmla="*/ 1789784 h 2704299"/>
              <a:gd name="connsiteX161" fmla="*/ 1144378 w 3176570"/>
              <a:gd name="connsiteY161" fmla="*/ 1782858 h 2704299"/>
              <a:gd name="connsiteX162" fmla="*/ 1438443 w 3176570"/>
              <a:gd name="connsiteY162" fmla="*/ 1371052 h 2704299"/>
              <a:gd name="connsiteX163" fmla="*/ 1443349 w 3176570"/>
              <a:gd name="connsiteY163" fmla="*/ 1355757 h 2704299"/>
              <a:gd name="connsiteX164" fmla="*/ 1436134 w 3176570"/>
              <a:gd name="connsiteY164" fmla="*/ 1348543 h 2704299"/>
              <a:gd name="connsiteX165" fmla="*/ 1222872 w 3176570"/>
              <a:gd name="connsiteY165" fmla="*/ 1348254 h 2704299"/>
              <a:gd name="connsiteX166" fmla="*/ 1213926 w 3176570"/>
              <a:gd name="connsiteY166" fmla="*/ 1355757 h 2704299"/>
              <a:gd name="connsiteX167" fmla="*/ 1205557 w 3176570"/>
              <a:gd name="connsiteY167" fmla="*/ 1397890 h 2704299"/>
              <a:gd name="connsiteX168" fmla="*/ 1148130 w 3176570"/>
              <a:gd name="connsiteY168" fmla="*/ 1724276 h 2704299"/>
              <a:gd name="connsiteX169" fmla="*/ 1137741 w 3176570"/>
              <a:gd name="connsiteY169" fmla="*/ 1789207 h 2704299"/>
              <a:gd name="connsiteX170" fmla="*/ 2918579 w 3176570"/>
              <a:gd name="connsiteY170" fmla="*/ 1982268 h 2704299"/>
              <a:gd name="connsiteX171" fmla="*/ 2951188 w 3176570"/>
              <a:gd name="connsiteY171" fmla="*/ 1947927 h 2704299"/>
              <a:gd name="connsiteX172" fmla="*/ 2916558 w 3176570"/>
              <a:gd name="connsiteY172" fmla="*/ 1916471 h 2704299"/>
              <a:gd name="connsiteX173" fmla="*/ 2883660 w 3176570"/>
              <a:gd name="connsiteY173" fmla="*/ 1950524 h 2704299"/>
              <a:gd name="connsiteX174" fmla="*/ 2918579 w 3176570"/>
              <a:gd name="connsiteY174" fmla="*/ 1982268 h 2704299"/>
              <a:gd name="connsiteX175" fmla="*/ 2465505 w 3176570"/>
              <a:gd name="connsiteY175" fmla="*/ 2346458 h 2704299"/>
              <a:gd name="connsiteX176" fmla="*/ 2499269 w 3176570"/>
              <a:gd name="connsiteY176" fmla="*/ 2314426 h 2704299"/>
              <a:gd name="connsiteX177" fmla="*/ 2465505 w 3176570"/>
              <a:gd name="connsiteY177" fmla="*/ 2281527 h 2704299"/>
              <a:gd name="connsiteX178" fmla="*/ 2432318 w 3176570"/>
              <a:gd name="connsiteY178" fmla="*/ 2312983 h 2704299"/>
              <a:gd name="connsiteX179" fmla="*/ 2465505 w 3176570"/>
              <a:gd name="connsiteY179" fmla="*/ 2346458 h 270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176570" h="2704299">
                <a:moveTo>
                  <a:pt x="590301" y="0"/>
                </a:moveTo>
                <a:cubicBezTo>
                  <a:pt x="587127" y="11255"/>
                  <a:pt x="584529" y="23087"/>
                  <a:pt x="580778" y="34053"/>
                </a:cubicBezTo>
                <a:cubicBezTo>
                  <a:pt x="574718" y="52522"/>
                  <a:pt x="571832" y="71280"/>
                  <a:pt x="571832" y="90903"/>
                </a:cubicBezTo>
                <a:cubicBezTo>
                  <a:pt x="570389" y="239523"/>
                  <a:pt x="568657" y="388142"/>
                  <a:pt x="566926" y="536762"/>
                </a:cubicBezTo>
                <a:cubicBezTo>
                  <a:pt x="566637" y="552634"/>
                  <a:pt x="566637" y="568795"/>
                  <a:pt x="565772" y="584667"/>
                </a:cubicBezTo>
                <a:cubicBezTo>
                  <a:pt x="565194" y="593901"/>
                  <a:pt x="568657" y="598230"/>
                  <a:pt x="577892" y="600539"/>
                </a:cubicBezTo>
                <a:cubicBezTo>
                  <a:pt x="649460" y="619585"/>
                  <a:pt x="721029" y="639209"/>
                  <a:pt x="792597" y="658255"/>
                </a:cubicBezTo>
                <a:cubicBezTo>
                  <a:pt x="1158807" y="755796"/>
                  <a:pt x="1525306" y="853048"/>
                  <a:pt x="1891516" y="950300"/>
                </a:cubicBezTo>
                <a:cubicBezTo>
                  <a:pt x="2272155" y="1051592"/>
                  <a:pt x="2652795" y="1152884"/>
                  <a:pt x="3033434" y="1254176"/>
                </a:cubicBezTo>
                <a:cubicBezTo>
                  <a:pt x="3062581" y="1261968"/>
                  <a:pt x="3091728" y="1270048"/>
                  <a:pt x="3121740" y="1278417"/>
                </a:cubicBezTo>
                <a:cubicBezTo>
                  <a:pt x="3121163" y="1284477"/>
                  <a:pt x="3120586" y="1291403"/>
                  <a:pt x="3119720" y="1298041"/>
                </a:cubicBezTo>
                <a:cubicBezTo>
                  <a:pt x="3117123" y="1320262"/>
                  <a:pt x="3117700" y="1342482"/>
                  <a:pt x="3122606" y="1364703"/>
                </a:cubicBezTo>
                <a:cubicBezTo>
                  <a:pt x="3128378" y="1392407"/>
                  <a:pt x="3123183" y="1417802"/>
                  <a:pt x="3105002" y="1440023"/>
                </a:cubicBezTo>
                <a:cubicBezTo>
                  <a:pt x="3093171" y="1454452"/>
                  <a:pt x="3077587" y="1463110"/>
                  <a:pt x="3059406" y="1465707"/>
                </a:cubicBezTo>
                <a:cubicBezTo>
                  <a:pt x="3051615" y="1466861"/>
                  <a:pt x="3048441" y="1470324"/>
                  <a:pt x="3047863" y="1478404"/>
                </a:cubicBezTo>
                <a:cubicBezTo>
                  <a:pt x="3038917" y="1578542"/>
                  <a:pt x="3029394" y="1678680"/>
                  <a:pt x="3019871" y="1778818"/>
                </a:cubicBezTo>
                <a:cubicBezTo>
                  <a:pt x="3019871" y="1779684"/>
                  <a:pt x="3019871" y="1780261"/>
                  <a:pt x="3020159" y="1783147"/>
                </a:cubicBezTo>
                <a:cubicBezTo>
                  <a:pt x="3045555" y="1762657"/>
                  <a:pt x="3070084" y="1743034"/>
                  <a:pt x="3096057" y="1722545"/>
                </a:cubicBezTo>
                <a:cubicBezTo>
                  <a:pt x="3123183" y="1756309"/>
                  <a:pt x="3149733" y="1789495"/>
                  <a:pt x="3176571" y="1823260"/>
                </a:cubicBezTo>
                <a:cubicBezTo>
                  <a:pt x="3173108" y="1826145"/>
                  <a:pt x="3171088" y="1827877"/>
                  <a:pt x="3168779" y="1829897"/>
                </a:cubicBezTo>
                <a:cubicBezTo>
                  <a:pt x="3129532" y="1861352"/>
                  <a:pt x="3090573" y="1892808"/>
                  <a:pt x="3051037" y="1923686"/>
                </a:cubicBezTo>
                <a:cubicBezTo>
                  <a:pt x="3044689" y="1928592"/>
                  <a:pt x="3042957" y="1933209"/>
                  <a:pt x="3045266" y="1941001"/>
                </a:cubicBezTo>
                <a:cubicBezTo>
                  <a:pt x="3074413" y="2040850"/>
                  <a:pt x="3103271" y="2140988"/>
                  <a:pt x="3132418" y="2240837"/>
                </a:cubicBezTo>
                <a:cubicBezTo>
                  <a:pt x="3134438" y="2248340"/>
                  <a:pt x="3136746" y="2255555"/>
                  <a:pt x="3138766" y="2263058"/>
                </a:cubicBezTo>
                <a:cubicBezTo>
                  <a:pt x="3142230" y="2275756"/>
                  <a:pt x="3146847" y="2287588"/>
                  <a:pt x="3157524" y="2296245"/>
                </a:cubicBezTo>
                <a:cubicBezTo>
                  <a:pt x="3159833" y="2297977"/>
                  <a:pt x="3160987" y="2301151"/>
                  <a:pt x="3162719" y="2303460"/>
                </a:cubicBezTo>
                <a:cubicBezTo>
                  <a:pt x="3138189" y="2320775"/>
                  <a:pt x="3002844" y="2315291"/>
                  <a:pt x="2933873" y="2294514"/>
                </a:cubicBezTo>
                <a:cubicBezTo>
                  <a:pt x="2858265" y="2271716"/>
                  <a:pt x="2792757" y="2231603"/>
                  <a:pt x="2735906" y="2176772"/>
                </a:cubicBezTo>
                <a:cubicBezTo>
                  <a:pt x="2728115" y="2182833"/>
                  <a:pt x="2721189" y="2188027"/>
                  <a:pt x="2714263" y="2193799"/>
                </a:cubicBezTo>
                <a:cubicBezTo>
                  <a:pt x="2671841" y="2228140"/>
                  <a:pt x="2629420" y="2262481"/>
                  <a:pt x="2586710" y="2296534"/>
                </a:cubicBezTo>
                <a:cubicBezTo>
                  <a:pt x="2582381" y="2299997"/>
                  <a:pt x="2580361" y="2303460"/>
                  <a:pt x="2580361" y="2308943"/>
                </a:cubicBezTo>
                <a:cubicBezTo>
                  <a:pt x="2580649" y="2327123"/>
                  <a:pt x="2576609" y="2344438"/>
                  <a:pt x="2568240" y="2360599"/>
                </a:cubicBezTo>
                <a:cubicBezTo>
                  <a:pt x="2566509" y="2364062"/>
                  <a:pt x="2565066" y="2368391"/>
                  <a:pt x="2565066" y="2372431"/>
                </a:cubicBezTo>
                <a:cubicBezTo>
                  <a:pt x="2564777" y="2413986"/>
                  <a:pt x="2564777" y="2455831"/>
                  <a:pt x="2564489" y="2497387"/>
                </a:cubicBezTo>
                <a:cubicBezTo>
                  <a:pt x="2564489" y="2498541"/>
                  <a:pt x="2564777" y="2499407"/>
                  <a:pt x="2565066" y="2502004"/>
                </a:cubicBezTo>
                <a:cubicBezTo>
                  <a:pt x="2606333" y="2502004"/>
                  <a:pt x="2647312" y="2502004"/>
                  <a:pt x="2689733" y="2502004"/>
                </a:cubicBezTo>
                <a:cubicBezTo>
                  <a:pt x="2689733" y="2559143"/>
                  <a:pt x="2689733" y="2614839"/>
                  <a:pt x="2689733" y="2671690"/>
                </a:cubicBezTo>
                <a:cubicBezTo>
                  <a:pt x="2734752" y="2671690"/>
                  <a:pt x="2778616" y="2671690"/>
                  <a:pt x="2823058" y="2671690"/>
                </a:cubicBezTo>
                <a:cubicBezTo>
                  <a:pt x="2823058" y="2682945"/>
                  <a:pt x="2823058" y="2693334"/>
                  <a:pt x="2823058" y="2704300"/>
                </a:cubicBezTo>
                <a:cubicBezTo>
                  <a:pt x="1955870" y="2704300"/>
                  <a:pt x="1088682" y="2704300"/>
                  <a:pt x="220916" y="2704300"/>
                </a:cubicBezTo>
                <a:cubicBezTo>
                  <a:pt x="220916" y="2693622"/>
                  <a:pt x="220916" y="2683233"/>
                  <a:pt x="220916" y="2671979"/>
                </a:cubicBezTo>
                <a:cubicBezTo>
                  <a:pt x="272284" y="2671979"/>
                  <a:pt x="323363" y="2671979"/>
                  <a:pt x="375019" y="2671979"/>
                </a:cubicBezTo>
                <a:cubicBezTo>
                  <a:pt x="344718" y="2395806"/>
                  <a:pt x="314128" y="2120787"/>
                  <a:pt x="283827" y="1844903"/>
                </a:cubicBezTo>
                <a:cubicBezTo>
                  <a:pt x="280653" y="1845480"/>
                  <a:pt x="278056" y="1846058"/>
                  <a:pt x="275458" y="1846635"/>
                </a:cubicBezTo>
                <a:cubicBezTo>
                  <a:pt x="262184" y="1849521"/>
                  <a:pt x="253238" y="1846346"/>
                  <a:pt x="246023" y="1835669"/>
                </a:cubicBezTo>
                <a:cubicBezTo>
                  <a:pt x="239386" y="1825857"/>
                  <a:pt x="240251" y="1814602"/>
                  <a:pt x="247466" y="1803925"/>
                </a:cubicBezTo>
                <a:cubicBezTo>
                  <a:pt x="250352" y="1799596"/>
                  <a:pt x="252949" y="1794979"/>
                  <a:pt x="254392" y="1790073"/>
                </a:cubicBezTo>
                <a:cubicBezTo>
                  <a:pt x="258432" y="1776509"/>
                  <a:pt x="261606" y="1762946"/>
                  <a:pt x="265647" y="1749383"/>
                </a:cubicBezTo>
                <a:cubicBezTo>
                  <a:pt x="271130" y="1730913"/>
                  <a:pt x="269110" y="1712156"/>
                  <a:pt x="267089" y="1693686"/>
                </a:cubicBezTo>
                <a:cubicBezTo>
                  <a:pt x="257278" y="1604803"/>
                  <a:pt x="247466" y="1515631"/>
                  <a:pt x="237366" y="1426748"/>
                </a:cubicBezTo>
                <a:cubicBezTo>
                  <a:pt x="232460" y="1383461"/>
                  <a:pt x="227842" y="1340174"/>
                  <a:pt x="222936" y="1296886"/>
                </a:cubicBezTo>
                <a:cubicBezTo>
                  <a:pt x="221782" y="1287652"/>
                  <a:pt x="218031" y="1279860"/>
                  <a:pt x="211393" y="1272934"/>
                </a:cubicBezTo>
                <a:cubicBezTo>
                  <a:pt x="120778" y="1175105"/>
                  <a:pt x="56136" y="1063135"/>
                  <a:pt x="23238" y="933273"/>
                </a:cubicBezTo>
                <a:cubicBezTo>
                  <a:pt x="-50350" y="643537"/>
                  <a:pt x="53828" y="329849"/>
                  <a:pt x="293350" y="143425"/>
                </a:cubicBezTo>
                <a:cubicBezTo>
                  <a:pt x="374730" y="79937"/>
                  <a:pt x="465634" y="35207"/>
                  <a:pt x="564617" y="6349"/>
                </a:cubicBezTo>
                <a:cubicBezTo>
                  <a:pt x="572409" y="4040"/>
                  <a:pt x="580489" y="2309"/>
                  <a:pt x="588570" y="289"/>
                </a:cubicBezTo>
                <a:cubicBezTo>
                  <a:pt x="589147" y="0"/>
                  <a:pt x="589724" y="0"/>
                  <a:pt x="590301" y="0"/>
                </a:cubicBezTo>
                <a:close/>
                <a:moveTo>
                  <a:pt x="2657124" y="2074037"/>
                </a:moveTo>
                <a:cubicBezTo>
                  <a:pt x="2587287" y="1945330"/>
                  <a:pt x="2577475" y="1812005"/>
                  <a:pt x="2626823" y="1674063"/>
                </a:cubicBezTo>
                <a:cubicBezTo>
                  <a:pt x="2637789" y="1688492"/>
                  <a:pt x="2651929" y="1697149"/>
                  <a:pt x="2666935" y="1704941"/>
                </a:cubicBezTo>
                <a:cubicBezTo>
                  <a:pt x="2754087" y="1749960"/>
                  <a:pt x="2841239" y="1794979"/>
                  <a:pt x="2927813" y="1840863"/>
                </a:cubicBezTo>
                <a:cubicBezTo>
                  <a:pt x="2937336" y="1846058"/>
                  <a:pt x="2944262" y="1846058"/>
                  <a:pt x="2951477" y="1838554"/>
                </a:cubicBezTo>
                <a:cubicBezTo>
                  <a:pt x="2951765" y="1838266"/>
                  <a:pt x="2951765" y="1838266"/>
                  <a:pt x="2952054" y="1837977"/>
                </a:cubicBezTo>
                <a:cubicBezTo>
                  <a:pt x="2966772" y="1829608"/>
                  <a:pt x="2971678" y="1816911"/>
                  <a:pt x="2973120" y="1800173"/>
                </a:cubicBezTo>
                <a:cubicBezTo>
                  <a:pt x="2978604" y="1734665"/>
                  <a:pt x="2985530" y="1669157"/>
                  <a:pt x="2991878" y="1603360"/>
                </a:cubicBezTo>
                <a:cubicBezTo>
                  <a:pt x="2996207" y="1558919"/>
                  <a:pt x="3000247" y="1514477"/>
                  <a:pt x="3004576" y="1470035"/>
                </a:cubicBezTo>
                <a:cubicBezTo>
                  <a:pt x="3005442" y="1462532"/>
                  <a:pt x="3003133" y="1457915"/>
                  <a:pt x="2997073" y="1453586"/>
                </a:cubicBezTo>
                <a:cubicBezTo>
                  <a:pt x="2949457" y="1417802"/>
                  <a:pt x="2896646" y="1390964"/>
                  <a:pt x="2842393" y="1367012"/>
                </a:cubicBezTo>
                <a:cubicBezTo>
                  <a:pt x="2744564" y="1323436"/>
                  <a:pt x="2643272" y="1289383"/>
                  <a:pt x="2541114" y="1258216"/>
                </a:cubicBezTo>
                <a:cubicBezTo>
                  <a:pt x="2333623" y="1194729"/>
                  <a:pt x="2122959" y="1143650"/>
                  <a:pt x="1912005" y="1094302"/>
                </a:cubicBezTo>
                <a:cubicBezTo>
                  <a:pt x="1762809" y="1059384"/>
                  <a:pt x="1613612" y="1024754"/>
                  <a:pt x="1464704" y="990124"/>
                </a:cubicBezTo>
                <a:cubicBezTo>
                  <a:pt x="1438731" y="984064"/>
                  <a:pt x="1413048" y="977138"/>
                  <a:pt x="1387075" y="970789"/>
                </a:cubicBezTo>
                <a:cubicBezTo>
                  <a:pt x="1387075" y="1000513"/>
                  <a:pt x="1387075" y="1029948"/>
                  <a:pt x="1387075" y="1060827"/>
                </a:cubicBezTo>
                <a:cubicBezTo>
                  <a:pt x="1411028" y="1060827"/>
                  <a:pt x="1434114" y="1060827"/>
                  <a:pt x="1458355" y="1060827"/>
                </a:cubicBezTo>
                <a:cubicBezTo>
                  <a:pt x="1458355" y="1091128"/>
                  <a:pt x="1458355" y="1119986"/>
                  <a:pt x="1458355" y="1149998"/>
                </a:cubicBezTo>
                <a:cubicBezTo>
                  <a:pt x="1488079" y="1149998"/>
                  <a:pt x="1516648" y="1149998"/>
                  <a:pt x="1545795" y="1149998"/>
                </a:cubicBezTo>
                <a:cubicBezTo>
                  <a:pt x="1545795" y="1217238"/>
                  <a:pt x="1545795" y="1283035"/>
                  <a:pt x="1545795" y="1349985"/>
                </a:cubicBezTo>
                <a:cubicBezTo>
                  <a:pt x="1526172" y="1349985"/>
                  <a:pt x="1507414" y="1349985"/>
                  <a:pt x="1488079" y="1349985"/>
                </a:cubicBezTo>
                <a:cubicBezTo>
                  <a:pt x="1572345" y="1791516"/>
                  <a:pt x="1656611" y="2231891"/>
                  <a:pt x="1740588" y="2671979"/>
                </a:cubicBezTo>
                <a:cubicBezTo>
                  <a:pt x="1959621" y="2671979"/>
                  <a:pt x="2177789" y="2671979"/>
                  <a:pt x="2395668" y="2671979"/>
                </a:cubicBezTo>
                <a:cubicBezTo>
                  <a:pt x="2395668" y="2598390"/>
                  <a:pt x="2395668" y="2525668"/>
                  <a:pt x="2395668" y="2450636"/>
                </a:cubicBezTo>
                <a:cubicBezTo>
                  <a:pt x="2347764" y="2489018"/>
                  <a:pt x="2301591" y="2526245"/>
                  <a:pt x="2253975" y="2564337"/>
                </a:cubicBezTo>
                <a:cubicBezTo>
                  <a:pt x="2227137" y="2530574"/>
                  <a:pt x="2200587" y="2497387"/>
                  <a:pt x="2173749" y="2463623"/>
                </a:cubicBezTo>
                <a:cubicBezTo>
                  <a:pt x="2181829" y="2456985"/>
                  <a:pt x="2188755" y="2450636"/>
                  <a:pt x="2195970" y="2444865"/>
                </a:cubicBezTo>
                <a:cubicBezTo>
                  <a:pt x="2247338" y="2403886"/>
                  <a:pt x="2298417" y="2362907"/>
                  <a:pt x="2350073" y="2322218"/>
                </a:cubicBezTo>
                <a:cubicBezTo>
                  <a:pt x="2357287" y="2316446"/>
                  <a:pt x="2361039" y="2309809"/>
                  <a:pt x="2361327" y="2300574"/>
                </a:cubicBezTo>
                <a:cubicBezTo>
                  <a:pt x="2362193" y="2278642"/>
                  <a:pt x="2369985" y="2259307"/>
                  <a:pt x="2383548" y="2241992"/>
                </a:cubicBezTo>
                <a:cubicBezTo>
                  <a:pt x="2411540" y="2206785"/>
                  <a:pt x="2448190" y="2195242"/>
                  <a:pt x="2491766" y="2201302"/>
                </a:cubicBezTo>
                <a:cubicBezTo>
                  <a:pt x="2495229" y="2201879"/>
                  <a:pt x="2500135" y="2200436"/>
                  <a:pt x="2502732" y="2198127"/>
                </a:cubicBezTo>
                <a:cubicBezTo>
                  <a:pt x="2553523" y="2156860"/>
                  <a:pt x="2604890" y="2115882"/>
                  <a:pt x="2657124" y="2074037"/>
                </a:cubicBezTo>
                <a:close/>
                <a:moveTo>
                  <a:pt x="381368" y="2671979"/>
                </a:moveTo>
                <a:cubicBezTo>
                  <a:pt x="385697" y="2671979"/>
                  <a:pt x="389448" y="2671979"/>
                  <a:pt x="392911" y="2671979"/>
                </a:cubicBezTo>
                <a:cubicBezTo>
                  <a:pt x="564906" y="2671979"/>
                  <a:pt x="736901" y="2671979"/>
                  <a:pt x="909184" y="2671690"/>
                </a:cubicBezTo>
                <a:cubicBezTo>
                  <a:pt x="918707" y="2671690"/>
                  <a:pt x="931405" y="2674576"/>
                  <a:pt x="936888" y="2669670"/>
                </a:cubicBezTo>
                <a:cubicBezTo>
                  <a:pt x="942948" y="2664187"/>
                  <a:pt x="942659" y="2651489"/>
                  <a:pt x="944391" y="2641678"/>
                </a:cubicBezTo>
                <a:cubicBezTo>
                  <a:pt x="957954" y="2562895"/>
                  <a:pt x="971229" y="2484112"/>
                  <a:pt x="985081" y="2405618"/>
                </a:cubicBezTo>
                <a:cubicBezTo>
                  <a:pt x="1005570" y="2288453"/>
                  <a:pt x="1026348" y="2171289"/>
                  <a:pt x="1047126" y="2054125"/>
                </a:cubicBezTo>
                <a:cubicBezTo>
                  <a:pt x="1067904" y="1936095"/>
                  <a:pt x="1088393" y="1818065"/>
                  <a:pt x="1109171" y="1700035"/>
                </a:cubicBezTo>
                <a:cubicBezTo>
                  <a:pt x="1127929" y="1593260"/>
                  <a:pt x="1146975" y="1486196"/>
                  <a:pt x="1165733" y="1379421"/>
                </a:cubicBezTo>
                <a:cubicBezTo>
                  <a:pt x="1167465" y="1369609"/>
                  <a:pt x="1168619" y="1359509"/>
                  <a:pt x="1170350" y="1348543"/>
                </a:cubicBezTo>
                <a:cubicBezTo>
                  <a:pt x="1162847" y="1348543"/>
                  <a:pt x="1157364" y="1348543"/>
                  <a:pt x="1151593" y="1348543"/>
                </a:cubicBezTo>
                <a:cubicBezTo>
                  <a:pt x="1141492" y="1348543"/>
                  <a:pt x="1131103" y="1348543"/>
                  <a:pt x="1121003" y="1348831"/>
                </a:cubicBezTo>
                <a:cubicBezTo>
                  <a:pt x="1113211" y="1349120"/>
                  <a:pt x="1110902" y="1346234"/>
                  <a:pt x="1110902" y="1338154"/>
                </a:cubicBezTo>
                <a:cubicBezTo>
                  <a:pt x="1111191" y="1278129"/>
                  <a:pt x="1111191" y="1217815"/>
                  <a:pt x="1111191" y="1157790"/>
                </a:cubicBezTo>
                <a:cubicBezTo>
                  <a:pt x="1111191" y="1155193"/>
                  <a:pt x="1111191" y="1152596"/>
                  <a:pt x="1111191" y="1148555"/>
                </a:cubicBezTo>
                <a:cubicBezTo>
                  <a:pt x="1141204" y="1148555"/>
                  <a:pt x="1170350" y="1148555"/>
                  <a:pt x="1200651" y="1148555"/>
                </a:cubicBezTo>
                <a:cubicBezTo>
                  <a:pt x="1200651" y="1118254"/>
                  <a:pt x="1200651" y="1089108"/>
                  <a:pt x="1200651" y="1059095"/>
                </a:cubicBezTo>
                <a:cubicBezTo>
                  <a:pt x="1223449" y="1059095"/>
                  <a:pt x="1244804" y="1059095"/>
                  <a:pt x="1266737" y="1059095"/>
                </a:cubicBezTo>
                <a:cubicBezTo>
                  <a:pt x="1266737" y="1055344"/>
                  <a:pt x="1266737" y="1052746"/>
                  <a:pt x="1266737" y="1049860"/>
                </a:cubicBezTo>
                <a:cubicBezTo>
                  <a:pt x="1266737" y="1015519"/>
                  <a:pt x="1266160" y="980889"/>
                  <a:pt x="1266448" y="946548"/>
                </a:cubicBezTo>
                <a:cubicBezTo>
                  <a:pt x="1266448" y="939334"/>
                  <a:pt x="1264428" y="936448"/>
                  <a:pt x="1257213" y="934428"/>
                </a:cubicBezTo>
                <a:cubicBezTo>
                  <a:pt x="1164867" y="910187"/>
                  <a:pt x="1072521" y="885657"/>
                  <a:pt x="980175" y="861128"/>
                </a:cubicBezTo>
                <a:cubicBezTo>
                  <a:pt x="829824" y="821304"/>
                  <a:pt x="679473" y="781191"/>
                  <a:pt x="529122" y="741367"/>
                </a:cubicBezTo>
                <a:cubicBezTo>
                  <a:pt x="524504" y="740212"/>
                  <a:pt x="521041" y="739058"/>
                  <a:pt x="517867" y="744830"/>
                </a:cubicBezTo>
                <a:cubicBezTo>
                  <a:pt x="432735" y="891718"/>
                  <a:pt x="347027" y="1038029"/>
                  <a:pt x="261895" y="1184917"/>
                </a:cubicBezTo>
                <a:cubicBezTo>
                  <a:pt x="256412" y="1194151"/>
                  <a:pt x="252372" y="1204252"/>
                  <a:pt x="248909" y="1214352"/>
                </a:cubicBezTo>
                <a:cubicBezTo>
                  <a:pt x="243426" y="1231090"/>
                  <a:pt x="237943" y="1247828"/>
                  <a:pt x="234191" y="1265142"/>
                </a:cubicBezTo>
                <a:cubicBezTo>
                  <a:pt x="231594" y="1276974"/>
                  <a:pt x="229574" y="1289672"/>
                  <a:pt x="230728" y="1301792"/>
                </a:cubicBezTo>
                <a:cubicBezTo>
                  <a:pt x="237366" y="1367589"/>
                  <a:pt x="244869" y="1433386"/>
                  <a:pt x="252083" y="1499182"/>
                </a:cubicBezTo>
                <a:cubicBezTo>
                  <a:pt x="260741" y="1577388"/>
                  <a:pt x="269398" y="1655882"/>
                  <a:pt x="278056" y="1734088"/>
                </a:cubicBezTo>
                <a:cubicBezTo>
                  <a:pt x="281230" y="1761214"/>
                  <a:pt x="282961" y="1788341"/>
                  <a:pt x="294505" y="1814025"/>
                </a:cubicBezTo>
                <a:cubicBezTo>
                  <a:pt x="296525" y="1818354"/>
                  <a:pt x="294793" y="1824702"/>
                  <a:pt x="294216" y="1829897"/>
                </a:cubicBezTo>
                <a:cubicBezTo>
                  <a:pt x="293350" y="1838843"/>
                  <a:pt x="290465" y="1847789"/>
                  <a:pt x="291619" y="1856446"/>
                </a:cubicBezTo>
                <a:cubicBezTo>
                  <a:pt x="296525" y="1903774"/>
                  <a:pt x="302296" y="1951101"/>
                  <a:pt x="307491" y="1998717"/>
                </a:cubicBezTo>
                <a:cubicBezTo>
                  <a:pt x="318746" y="2101164"/>
                  <a:pt x="330000" y="2203610"/>
                  <a:pt x="341255" y="2306057"/>
                </a:cubicBezTo>
                <a:cubicBezTo>
                  <a:pt x="352798" y="2411966"/>
                  <a:pt x="364341" y="2518164"/>
                  <a:pt x="375885" y="2624074"/>
                </a:cubicBezTo>
                <a:cubicBezTo>
                  <a:pt x="377039" y="2639657"/>
                  <a:pt x="379348" y="2655529"/>
                  <a:pt x="381368" y="2671979"/>
                </a:cubicBezTo>
                <a:close/>
                <a:moveTo>
                  <a:pt x="1695858" y="2671401"/>
                </a:moveTo>
                <a:cubicBezTo>
                  <a:pt x="1671328" y="2544137"/>
                  <a:pt x="1647087" y="2418315"/>
                  <a:pt x="1622269" y="2290185"/>
                </a:cubicBezTo>
                <a:cubicBezTo>
                  <a:pt x="1430651" y="2417738"/>
                  <a:pt x="1241630" y="2543560"/>
                  <a:pt x="1052320" y="2669381"/>
                </a:cubicBezTo>
                <a:cubicBezTo>
                  <a:pt x="1052609" y="2669959"/>
                  <a:pt x="1053186" y="2670824"/>
                  <a:pt x="1053475" y="2671401"/>
                </a:cubicBezTo>
                <a:cubicBezTo>
                  <a:pt x="1266737" y="2671401"/>
                  <a:pt x="1479999" y="2671401"/>
                  <a:pt x="1695858" y="2671401"/>
                </a:cubicBezTo>
                <a:close/>
                <a:moveTo>
                  <a:pt x="1567727" y="2237374"/>
                </a:moveTo>
                <a:cubicBezTo>
                  <a:pt x="1568016" y="2236797"/>
                  <a:pt x="1568305" y="2235931"/>
                  <a:pt x="1568593" y="2235354"/>
                </a:cubicBezTo>
                <a:cubicBezTo>
                  <a:pt x="1421705" y="2108667"/>
                  <a:pt x="1274817" y="1981979"/>
                  <a:pt x="1126197" y="1854138"/>
                </a:cubicBezTo>
                <a:cubicBezTo>
                  <a:pt x="1103688" y="1983422"/>
                  <a:pt x="1081756" y="2110398"/>
                  <a:pt x="1059824" y="2237374"/>
                </a:cubicBezTo>
                <a:cubicBezTo>
                  <a:pt x="1229798" y="2237374"/>
                  <a:pt x="1398907" y="2237374"/>
                  <a:pt x="1567727" y="2237374"/>
                </a:cubicBezTo>
                <a:close/>
                <a:moveTo>
                  <a:pt x="985369" y="2659281"/>
                </a:moveTo>
                <a:cubicBezTo>
                  <a:pt x="985947" y="2659858"/>
                  <a:pt x="986524" y="2660147"/>
                  <a:pt x="987101" y="2660724"/>
                </a:cubicBezTo>
                <a:cubicBezTo>
                  <a:pt x="1175545" y="2535479"/>
                  <a:pt x="1364277" y="2409946"/>
                  <a:pt x="1552721" y="2284702"/>
                </a:cubicBezTo>
                <a:cubicBezTo>
                  <a:pt x="1552433" y="2283836"/>
                  <a:pt x="1552144" y="2283259"/>
                  <a:pt x="1551567" y="2282393"/>
                </a:cubicBezTo>
                <a:cubicBezTo>
                  <a:pt x="1550701" y="2282393"/>
                  <a:pt x="1549547" y="2282105"/>
                  <a:pt x="1548681" y="2282105"/>
                </a:cubicBezTo>
                <a:cubicBezTo>
                  <a:pt x="1385055" y="2282105"/>
                  <a:pt x="1221141" y="2282393"/>
                  <a:pt x="1057515" y="2282105"/>
                </a:cubicBezTo>
                <a:cubicBezTo>
                  <a:pt x="1052320" y="2282105"/>
                  <a:pt x="1050589" y="2283836"/>
                  <a:pt x="1049723" y="2289031"/>
                </a:cubicBezTo>
                <a:cubicBezTo>
                  <a:pt x="1032408" y="2389169"/>
                  <a:pt x="1014805" y="2489306"/>
                  <a:pt x="997201" y="2589444"/>
                </a:cubicBezTo>
                <a:cubicBezTo>
                  <a:pt x="993450" y="2612531"/>
                  <a:pt x="989410" y="2635906"/>
                  <a:pt x="985369" y="2659281"/>
                </a:cubicBezTo>
                <a:close/>
                <a:moveTo>
                  <a:pt x="1183914" y="1843460"/>
                </a:moveTo>
                <a:cubicBezTo>
                  <a:pt x="1183625" y="1844037"/>
                  <a:pt x="1183337" y="1844615"/>
                  <a:pt x="1183048" y="1845192"/>
                </a:cubicBezTo>
                <a:cubicBezTo>
                  <a:pt x="1323587" y="1966107"/>
                  <a:pt x="1464127" y="2087312"/>
                  <a:pt x="1606397" y="2209671"/>
                </a:cubicBezTo>
                <a:cubicBezTo>
                  <a:pt x="1606109" y="2205342"/>
                  <a:pt x="1606109" y="2203899"/>
                  <a:pt x="1605820" y="2202167"/>
                </a:cubicBezTo>
                <a:cubicBezTo>
                  <a:pt x="1583599" y="2085292"/>
                  <a:pt x="1561090" y="1968416"/>
                  <a:pt x="1539158" y="1851541"/>
                </a:cubicBezTo>
                <a:cubicBezTo>
                  <a:pt x="1538004" y="1844615"/>
                  <a:pt x="1535695" y="1842595"/>
                  <a:pt x="1528769" y="1842595"/>
                </a:cubicBezTo>
                <a:cubicBezTo>
                  <a:pt x="1416511" y="1842883"/>
                  <a:pt x="1304541" y="1842595"/>
                  <a:pt x="1192283" y="1842595"/>
                </a:cubicBezTo>
                <a:cubicBezTo>
                  <a:pt x="1189108" y="1843172"/>
                  <a:pt x="1186511" y="1843172"/>
                  <a:pt x="1183914" y="1843460"/>
                </a:cubicBezTo>
                <a:close/>
                <a:moveTo>
                  <a:pt x="1457778" y="1424728"/>
                </a:moveTo>
                <a:cubicBezTo>
                  <a:pt x="1456623" y="1424440"/>
                  <a:pt x="1455469" y="1424440"/>
                  <a:pt x="1454315" y="1424151"/>
                </a:cubicBezTo>
                <a:cubicBezTo>
                  <a:pt x="1365432" y="1548530"/>
                  <a:pt x="1276837" y="1672620"/>
                  <a:pt x="1187088" y="1798442"/>
                </a:cubicBezTo>
                <a:cubicBezTo>
                  <a:pt x="1301944" y="1798442"/>
                  <a:pt x="1414202" y="1798442"/>
                  <a:pt x="1528480" y="1798442"/>
                </a:cubicBezTo>
                <a:cubicBezTo>
                  <a:pt x="1504817" y="1673197"/>
                  <a:pt x="1481153" y="1548818"/>
                  <a:pt x="1457778" y="1424728"/>
                </a:cubicBezTo>
                <a:close/>
                <a:moveTo>
                  <a:pt x="1137741" y="1789207"/>
                </a:moveTo>
                <a:cubicBezTo>
                  <a:pt x="1138318" y="1789495"/>
                  <a:pt x="1138895" y="1789495"/>
                  <a:pt x="1139184" y="1789784"/>
                </a:cubicBezTo>
                <a:cubicBezTo>
                  <a:pt x="1140915" y="1787475"/>
                  <a:pt x="1142646" y="1785167"/>
                  <a:pt x="1144378" y="1782858"/>
                </a:cubicBezTo>
                <a:cubicBezTo>
                  <a:pt x="1242496" y="1645782"/>
                  <a:pt x="1340614" y="1508417"/>
                  <a:pt x="1438443" y="1371052"/>
                </a:cubicBezTo>
                <a:cubicBezTo>
                  <a:pt x="1441329" y="1367012"/>
                  <a:pt x="1442483" y="1360952"/>
                  <a:pt x="1443349" y="1355757"/>
                </a:cubicBezTo>
                <a:cubicBezTo>
                  <a:pt x="1443926" y="1351140"/>
                  <a:pt x="1441617" y="1348543"/>
                  <a:pt x="1436134" y="1348543"/>
                </a:cubicBezTo>
                <a:cubicBezTo>
                  <a:pt x="1365143" y="1348543"/>
                  <a:pt x="1293863" y="1348543"/>
                  <a:pt x="1222872" y="1348254"/>
                </a:cubicBezTo>
                <a:cubicBezTo>
                  <a:pt x="1217389" y="1348254"/>
                  <a:pt x="1214792" y="1350563"/>
                  <a:pt x="1213926" y="1355757"/>
                </a:cubicBezTo>
                <a:cubicBezTo>
                  <a:pt x="1211329" y="1369898"/>
                  <a:pt x="1208155" y="1383750"/>
                  <a:pt x="1205557" y="1397890"/>
                </a:cubicBezTo>
                <a:cubicBezTo>
                  <a:pt x="1186511" y="1506685"/>
                  <a:pt x="1167176" y="1615481"/>
                  <a:pt x="1148130" y="1724276"/>
                </a:cubicBezTo>
                <a:cubicBezTo>
                  <a:pt x="1144667" y="1745920"/>
                  <a:pt x="1141204" y="1767563"/>
                  <a:pt x="1137741" y="1789207"/>
                </a:cubicBezTo>
                <a:close/>
                <a:moveTo>
                  <a:pt x="2918579" y="1982268"/>
                </a:moveTo>
                <a:cubicBezTo>
                  <a:pt x="2937048" y="1981979"/>
                  <a:pt x="2951188" y="1967262"/>
                  <a:pt x="2951188" y="1947927"/>
                </a:cubicBezTo>
                <a:cubicBezTo>
                  <a:pt x="2951188" y="1930612"/>
                  <a:pt x="2935605" y="1916471"/>
                  <a:pt x="2916558" y="1916471"/>
                </a:cubicBezTo>
                <a:cubicBezTo>
                  <a:pt x="2898089" y="1916471"/>
                  <a:pt x="2883660" y="1931189"/>
                  <a:pt x="2883660" y="1950524"/>
                </a:cubicBezTo>
                <a:cubicBezTo>
                  <a:pt x="2883660" y="1968128"/>
                  <a:pt x="2899244" y="1982268"/>
                  <a:pt x="2918579" y="1982268"/>
                </a:cubicBezTo>
                <a:close/>
                <a:moveTo>
                  <a:pt x="2465505" y="2346458"/>
                </a:moveTo>
                <a:cubicBezTo>
                  <a:pt x="2485129" y="2346458"/>
                  <a:pt x="2499269" y="2332895"/>
                  <a:pt x="2499269" y="2314426"/>
                </a:cubicBezTo>
                <a:cubicBezTo>
                  <a:pt x="2499269" y="2294802"/>
                  <a:pt x="2485417" y="2281527"/>
                  <a:pt x="2465505" y="2281527"/>
                </a:cubicBezTo>
                <a:cubicBezTo>
                  <a:pt x="2446170" y="2281527"/>
                  <a:pt x="2432030" y="2294802"/>
                  <a:pt x="2432318" y="2312983"/>
                </a:cubicBezTo>
                <a:cubicBezTo>
                  <a:pt x="2432607" y="2332895"/>
                  <a:pt x="2445882" y="2346458"/>
                  <a:pt x="2465505" y="2346458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 w="16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FA1462-EDDB-4D1F-9421-5FCC98365ECF}"/>
              </a:ext>
            </a:extLst>
          </p:cNvPr>
          <p:cNvGrpSpPr/>
          <p:nvPr/>
        </p:nvGrpSpPr>
        <p:grpSpPr>
          <a:xfrm>
            <a:off x="5614554" y="1929973"/>
            <a:ext cx="199272" cy="206152"/>
            <a:chOff x="2411760" y="3708613"/>
            <a:chExt cx="206152" cy="20615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1E7B60-44CF-4A73-AE1C-596171FDF373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Chevron 38">
              <a:extLst>
                <a:ext uri="{FF2B5EF4-FFF2-40B4-BE49-F238E27FC236}">
                  <a16:creationId xmlns:a16="http://schemas.microsoft.com/office/drawing/2014/main" id="{D1B6A11C-2B18-4D1C-BF79-E4A608B7C0B4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그룹 64">
            <a:extLst>
              <a:ext uri="{FF2B5EF4-FFF2-40B4-BE49-F238E27FC236}">
                <a16:creationId xmlns:a16="http://schemas.microsoft.com/office/drawing/2014/main" id="{4D5643BE-4A54-4491-B5C6-7BE956F26B4F}"/>
              </a:ext>
            </a:extLst>
          </p:cNvPr>
          <p:cNvGrpSpPr/>
          <p:nvPr/>
        </p:nvGrpSpPr>
        <p:grpSpPr>
          <a:xfrm>
            <a:off x="5865235" y="1851714"/>
            <a:ext cx="5500672" cy="754955"/>
            <a:chOff x="5865235" y="1765988"/>
            <a:chExt cx="3647182" cy="75495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A6AA04-37E0-4F5D-B1E9-5E6B5B931E18}"/>
                </a:ext>
              </a:extLst>
            </p:cNvPr>
            <p:cNvSpPr txBox="1"/>
            <p:nvPr/>
          </p:nvSpPr>
          <p:spPr>
            <a:xfrm>
              <a:off x="5865235" y="1765988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9BA0A9-1487-4813-832B-6EB24BCDC191}"/>
                </a:ext>
              </a:extLst>
            </p:cNvPr>
            <p:cNvSpPr txBox="1"/>
            <p:nvPr/>
          </p:nvSpPr>
          <p:spPr>
            <a:xfrm>
              <a:off x="5865235" y="2059278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2E60DC-BF52-4940-9575-066D69C036FE}"/>
              </a:ext>
            </a:extLst>
          </p:cNvPr>
          <p:cNvGrpSpPr/>
          <p:nvPr/>
        </p:nvGrpSpPr>
        <p:grpSpPr>
          <a:xfrm>
            <a:off x="5614554" y="3110288"/>
            <a:ext cx="199272" cy="206152"/>
            <a:chOff x="2411760" y="3708613"/>
            <a:chExt cx="206152" cy="20615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D68768-BB25-4F1A-A1D0-902A39F83D80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Chevron 45">
              <a:extLst>
                <a:ext uri="{FF2B5EF4-FFF2-40B4-BE49-F238E27FC236}">
                  <a16:creationId xmlns:a16="http://schemas.microsoft.com/office/drawing/2014/main" id="{C4639756-F966-4BFD-92D4-4056A597DB14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그룹 61">
            <a:extLst>
              <a:ext uri="{FF2B5EF4-FFF2-40B4-BE49-F238E27FC236}">
                <a16:creationId xmlns:a16="http://schemas.microsoft.com/office/drawing/2014/main" id="{724188FF-BADD-4F05-B640-78353E073359}"/>
              </a:ext>
            </a:extLst>
          </p:cNvPr>
          <p:cNvGrpSpPr/>
          <p:nvPr/>
        </p:nvGrpSpPr>
        <p:grpSpPr>
          <a:xfrm>
            <a:off x="5865235" y="3032031"/>
            <a:ext cx="5500672" cy="754955"/>
            <a:chOff x="5865235" y="2880785"/>
            <a:chExt cx="3647182" cy="7549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88A8DB-61DA-4AF4-A2B7-170884FBBE6A}"/>
                </a:ext>
              </a:extLst>
            </p:cNvPr>
            <p:cNvSpPr txBox="1"/>
            <p:nvPr/>
          </p:nvSpPr>
          <p:spPr>
            <a:xfrm>
              <a:off x="5865235" y="2880785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CC441A-B9EC-4A3E-89EC-ACF3ABD4F072}"/>
                </a:ext>
              </a:extLst>
            </p:cNvPr>
            <p:cNvSpPr txBox="1"/>
            <p:nvPr/>
          </p:nvSpPr>
          <p:spPr>
            <a:xfrm>
              <a:off x="5865235" y="3174075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6EC8A9-2A1C-4901-BCB4-1AA4E622CA88}"/>
              </a:ext>
            </a:extLst>
          </p:cNvPr>
          <p:cNvGrpSpPr/>
          <p:nvPr/>
        </p:nvGrpSpPr>
        <p:grpSpPr>
          <a:xfrm>
            <a:off x="5614554" y="4290603"/>
            <a:ext cx="199272" cy="206152"/>
            <a:chOff x="2411760" y="3708613"/>
            <a:chExt cx="206152" cy="20615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CE94B61-706D-4643-8D69-DB1977AF0761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Chevron 52">
              <a:extLst>
                <a:ext uri="{FF2B5EF4-FFF2-40B4-BE49-F238E27FC236}">
                  <a16:creationId xmlns:a16="http://schemas.microsoft.com/office/drawing/2014/main" id="{D5D38CF7-F10B-4693-912C-9C329EE751D6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그룹 2">
            <a:extLst>
              <a:ext uri="{FF2B5EF4-FFF2-40B4-BE49-F238E27FC236}">
                <a16:creationId xmlns:a16="http://schemas.microsoft.com/office/drawing/2014/main" id="{7923A3D3-5A4A-4AF3-816A-D8B5363E9AF6}"/>
              </a:ext>
            </a:extLst>
          </p:cNvPr>
          <p:cNvGrpSpPr/>
          <p:nvPr/>
        </p:nvGrpSpPr>
        <p:grpSpPr>
          <a:xfrm>
            <a:off x="5865235" y="4212346"/>
            <a:ext cx="5500672" cy="754955"/>
            <a:chOff x="5865235" y="3995582"/>
            <a:chExt cx="3647182" cy="7549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60D7B6-9182-45C6-9E60-E7454741063E}"/>
                </a:ext>
              </a:extLst>
            </p:cNvPr>
            <p:cNvSpPr txBox="1"/>
            <p:nvPr/>
          </p:nvSpPr>
          <p:spPr>
            <a:xfrm>
              <a:off x="5865235" y="3995582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978C8D-42FC-4C2A-9038-E8A9159D4B47}"/>
                </a:ext>
              </a:extLst>
            </p:cNvPr>
            <p:cNvSpPr txBox="1"/>
            <p:nvPr/>
          </p:nvSpPr>
          <p:spPr>
            <a:xfrm>
              <a:off x="5865235" y="4288872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550226-B457-4F1A-8D7C-D6681DF2188F}"/>
              </a:ext>
            </a:extLst>
          </p:cNvPr>
          <p:cNvGrpSpPr/>
          <p:nvPr/>
        </p:nvGrpSpPr>
        <p:grpSpPr>
          <a:xfrm>
            <a:off x="5614554" y="5470917"/>
            <a:ext cx="199272" cy="206152"/>
            <a:chOff x="2411760" y="3708613"/>
            <a:chExt cx="206152" cy="20615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962F00A-8924-4D1D-B345-C5184F69D302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Chevron 59">
              <a:extLst>
                <a:ext uri="{FF2B5EF4-FFF2-40B4-BE49-F238E27FC236}">
                  <a16:creationId xmlns:a16="http://schemas.microsoft.com/office/drawing/2014/main" id="{8EC0DEED-0CAF-49C3-8A24-D30B1134E9D0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5" name="그룹 1">
            <a:extLst>
              <a:ext uri="{FF2B5EF4-FFF2-40B4-BE49-F238E27FC236}">
                <a16:creationId xmlns:a16="http://schemas.microsoft.com/office/drawing/2014/main" id="{62611D02-8119-481F-89B9-E2EF3BB11C6A}"/>
              </a:ext>
            </a:extLst>
          </p:cNvPr>
          <p:cNvGrpSpPr/>
          <p:nvPr/>
        </p:nvGrpSpPr>
        <p:grpSpPr>
          <a:xfrm>
            <a:off x="5865235" y="5392661"/>
            <a:ext cx="5500672" cy="754955"/>
            <a:chOff x="5865235" y="5110380"/>
            <a:chExt cx="3647182" cy="75495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60E20-89E4-4B9C-85C0-24EC6455A34A}"/>
                </a:ext>
              </a:extLst>
            </p:cNvPr>
            <p:cNvSpPr txBox="1"/>
            <p:nvPr/>
          </p:nvSpPr>
          <p:spPr>
            <a:xfrm>
              <a:off x="5865235" y="5110380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6C86CCC-CF76-4C24-99C8-5AA23C7246F2}"/>
                </a:ext>
              </a:extLst>
            </p:cNvPr>
            <p:cNvSpPr txBox="1"/>
            <p:nvPr/>
          </p:nvSpPr>
          <p:spPr>
            <a:xfrm>
              <a:off x="5865235" y="5403670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arallelogram 258">
            <a:extLst>
              <a:ext uri="{FF2B5EF4-FFF2-40B4-BE49-F238E27FC236}">
                <a16:creationId xmlns:a16="http://schemas.microsoft.com/office/drawing/2014/main" id="{DE1007FA-3509-45A1-8406-68C30A7FBD46}"/>
              </a:ext>
            </a:extLst>
          </p:cNvPr>
          <p:cNvSpPr/>
          <p:nvPr/>
        </p:nvSpPr>
        <p:spPr>
          <a:xfrm rot="2774141">
            <a:off x="9573438" y="6111165"/>
            <a:ext cx="209399" cy="315350"/>
          </a:xfrm>
          <a:prstGeom prst="parallelogram">
            <a:avLst>
              <a:gd name="adj" fmla="val 278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269FCF71-1D3B-4CA9-9E54-65443CCDC954}"/>
              </a:ext>
            </a:extLst>
          </p:cNvPr>
          <p:cNvSpPr/>
          <p:nvPr/>
        </p:nvSpPr>
        <p:spPr>
          <a:xfrm>
            <a:off x="2736552" y="4192090"/>
            <a:ext cx="1280480" cy="731244"/>
          </a:xfrm>
          <a:custGeom>
            <a:avLst/>
            <a:gdLst>
              <a:gd name="connsiteX0" fmla="*/ 0 w 1280480"/>
              <a:gd name="connsiteY0" fmla="*/ 0 h 731244"/>
              <a:gd name="connsiteX1" fmla="*/ 1280480 w 1280480"/>
              <a:gd name="connsiteY1" fmla="*/ 0 h 731244"/>
              <a:gd name="connsiteX2" fmla="*/ 1280480 w 1280480"/>
              <a:gd name="connsiteY2" fmla="*/ 731244 h 731244"/>
              <a:gd name="connsiteX3" fmla="*/ 87976 w 1280480"/>
              <a:gd name="connsiteY3" fmla="*/ 731244 h 731244"/>
              <a:gd name="connsiteX4" fmla="*/ 0 w 1280480"/>
              <a:gd name="connsiteY4" fmla="*/ 166194 h 7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480" h="731244">
                <a:moveTo>
                  <a:pt x="0" y="0"/>
                </a:moveTo>
                <a:lnTo>
                  <a:pt x="1280480" y="0"/>
                </a:lnTo>
                <a:lnTo>
                  <a:pt x="1280480" y="731244"/>
                </a:lnTo>
                <a:lnTo>
                  <a:pt x="87976" y="731244"/>
                </a:lnTo>
                <a:lnTo>
                  <a:pt x="0" y="166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692D4-8D35-43BC-B209-F50FFE9B5875}"/>
              </a:ext>
            </a:extLst>
          </p:cNvPr>
          <p:cNvSpPr/>
          <p:nvPr/>
        </p:nvSpPr>
        <p:spPr>
          <a:xfrm>
            <a:off x="2683565" y="4025279"/>
            <a:ext cx="1492396" cy="2118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01836-F997-48EF-A593-DB092D9C0969}"/>
              </a:ext>
            </a:extLst>
          </p:cNvPr>
          <p:cNvSpPr/>
          <p:nvPr/>
        </p:nvSpPr>
        <p:spPr>
          <a:xfrm>
            <a:off x="4017035" y="4031599"/>
            <a:ext cx="169101" cy="744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B07E8-FC37-48C7-8D3B-DA22514DC0A0}"/>
              </a:ext>
            </a:extLst>
          </p:cNvPr>
          <p:cNvSpPr/>
          <p:nvPr/>
        </p:nvSpPr>
        <p:spPr>
          <a:xfrm>
            <a:off x="4017033" y="4606544"/>
            <a:ext cx="1188000" cy="169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22A45-27DA-4906-B72A-A5283FDE8F8D}"/>
              </a:ext>
            </a:extLst>
          </p:cNvPr>
          <p:cNvSpPr/>
          <p:nvPr/>
        </p:nvSpPr>
        <p:spPr>
          <a:xfrm>
            <a:off x="5060012" y="4612865"/>
            <a:ext cx="169101" cy="744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C894D4-DC04-4918-BBCB-D95C85B488D3}"/>
              </a:ext>
            </a:extLst>
          </p:cNvPr>
          <p:cNvSpPr/>
          <p:nvPr/>
        </p:nvSpPr>
        <p:spPr>
          <a:xfrm>
            <a:off x="5060009" y="5187808"/>
            <a:ext cx="1188000" cy="169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B1B749-D16D-478D-A030-1AB871D80A75}"/>
              </a:ext>
            </a:extLst>
          </p:cNvPr>
          <p:cNvSpPr/>
          <p:nvPr/>
        </p:nvSpPr>
        <p:spPr>
          <a:xfrm>
            <a:off x="6093057" y="5187806"/>
            <a:ext cx="169101" cy="750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504D7-3887-466A-B4BB-CE403D2E562F}"/>
              </a:ext>
            </a:extLst>
          </p:cNvPr>
          <p:cNvSpPr/>
          <p:nvPr/>
        </p:nvSpPr>
        <p:spPr>
          <a:xfrm>
            <a:off x="6093053" y="5769072"/>
            <a:ext cx="1188000" cy="169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9D1EB-8062-4A30-9AC2-87FC0AA74989}"/>
              </a:ext>
            </a:extLst>
          </p:cNvPr>
          <p:cNvSpPr/>
          <p:nvPr/>
        </p:nvSpPr>
        <p:spPr>
          <a:xfrm>
            <a:off x="7127509" y="5769074"/>
            <a:ext cx="169101" cy="676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C7DFDB-8331-4BEB-9B13-98E6F7C33DAF}"/>
              </a:ext>
            </a:extLst>
          </p:cNvPr>
          <p:cNvSpPr/>
          <p:nvPr/>
        </p:nvSpPr>
        <p:spPr>
          <a:xfrm>
            <a:off x="7127506" y="6350339"/>
            <a:ext cx="5120640" cy="169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374355-81B4-423F-AA87-1E4750E167D7}"/>
              </a:ext>
            </a:extLst>
          </p:cNvPr>
          <p:cNvGrpSpPr/>
          <p:nvPr/>
        </p:nvGrpSpPr>
        <p:grpSpPr>
          <a:xfrm>
            <a:off x="5273864" y="2198968"/>
            <a:ext cx="4099254" cy="660686"/>
            <a:chOff x="2113657" y="4283314"/>
            <a:chExt cx="3647460" cy="70327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6D18FA-4C9B-4BD7-81F0-63086ACA676C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A6FC4C-AB69-46CA-B7E2-2D83F86D14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EC48A3-9A00-4AB8-A912-B090A6175194}"/>
              </a:ext>
            </a:extLst>
          </p:cNvPr>
          <p:cNvGrpSpPr/>
          <p:nvPr/>
        </p:nvGrpSpPr>
        <p:grpSpPr>
          <a:xfrm>
            <a:off x="6290613" y="2805293"/>
            <a:ext cx="4099254" cy="660686"/>
            <a:chOff x="2113657" y="4283314"/>
            <a:chExt cx="3647460" cy="7032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F7DD-436E-45A9-A3BD-054550C796E7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BD71CA-6235-4020-BDD6-34E051D32A3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AFF16D-ED26-4E41-ACF4-FCD3D97742A7}"/>
              </a:ext>
            </a:extLst>
          </p:cNvPr>
          <p:cNvGrpSpPr/>
          <p:nvPr/>
        </p:nvGrpSpPr>
        <p:grpSpPr>
          <a:xfrm>
            <a:off x="7307360" y="3411618"/>
            <a:ext cx="4099254" cy="660686"/>
            <a:chOff x="2113657" y="4283314"/>
            <a:chExt cx="3647460" cy="70327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C2EB92-0BE1-4C9A-9CA2-3F87E56F7B83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C6E42E-5F97-4E48-BFED-758CE86E5DE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6EE7A7-4AF6-4832-91BA-69AB4CA71A1D}"/>
              </a:ext>
            </a:extLst>
          </p:cNvPr>
          <p:cNvGrpSpPr/>
          <p:nvPr/>
        </p:nvGrpSpPr>
        <p:grpSpPr>
          <a:xfrm>
            <a:off x="8324107" y="4017944"/>
            <a:ext cx="4099254" cy="660686"/>
            <a:chOff x="2113657" y="4283314"/>
            <a:chExt cx="3647460" cy="70327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FE77BD-1D57-4047-B23D-0F35A755AAC6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1F62AA-3FCE-4D2D-A866-4D8BC8A8FC9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Freeform 57">
            <a:extLst>
              <a:ext uri="{FF2B5EF4-FFF2-40B4-BE49-F238E27FC236}">
                <a16:creationId xmlns:a16="http://schemas.microsoft.com/office/drawing/2014/main" id="{9DC32FA3-E3C3-4BDD-B683-26E050ACDC16}"/>
              </a:ext>
            </a:extLst>
          </p:cNvPr>
          <p:cNvSpPr/>
          <p:nvPr/>
        </p:nvSpPr>
        <p:spPr>
          <a:xfrm>
            <a:off x="3896911" y="2501467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Freeform 59">
            <a:extLst>
              <a:ext uri="{FF2B5EF4-FFF2-40B4-BE49-F238E27FC236}">
                <a16:creationId xmlns:a16="http://schemas.microsoft.com/office/drawing/2014/main" id="{60BE98D3-388A-4E7E-A990-F904A1317955}"/>
              </a:ext>
            </a:extLst>
          </p:cNvPr>
          <p:cNvSpPr/>
          <p:nvPr/>
        </p:nvSpPr>
        <p:spPr>
          <a:xfrm>
            <a:off x="4935119" y="3111177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Freeform 60">
            <a:extLst>
              <a:ext uri="{FF2B5EF4-FFF2-40B4-BE49-F238E27FC236}">
                <a16:creationId xmlns:a16="http://schemas.microsoft.com/office/drawing/2014/main" id="{CC8082D2-E386-4B57-99D3-07CE5D8C2C40}"/>
              </a:ext>
            </a:extLst>
          </p:cNvPr>
          <p:cNvSpPr/>
          <p:nvPr/>
        </p:nvSpPr>
        <p:spPr>
          <a:xfrm>
            <a:off x="5973327" y="3720889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4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Freeform 61">
            <a:extLst>
              <a:ext uri="{FF2B5EF4-FFF2-40B4-BE49-F238E27FC236}">
                <a16:creationId xmlns:a16="http://schemas.microsoft.com/office/drawing/2014/main" id="{439D3D49-21FA-4FF4-9376-7243BB256746}"/>
              </a:ext>
            </a:extLst>
          </p:cNvPr>
          <p:cNvSpPr/>
          <p:nvPr/>
        </p:nvSpPr>
        <p:spPr>
          <a:xfrm>
            <a:off x="7011535" y="4330599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3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CD259B3F-5AD4-4BD9-ADB4-5D553D6D1479}"/>
              </a:ext>
            </a:extLst>
          </p:cNvPr>
          <p:cNvSpPr/>
          <p:nvPr/>
        </p:nvSpPr>
        <p:spPr>
          <a:xfrm>
            <a:off x="2801366" y="4774572"/>
            <a:ext cx="2258644" cy="582334"/>
          </a:xfrm>
          <a:custGeom>
            <a:avLst/>
            <a:gdLst>
              <a:gd name="connsiteX0" fmla="*/ 0 w 2258644"/>
              <a:gd name="connsiteY0" fmla="*/ 0 h 582334"/>
              <a:gd name="connsiteX1" fmla="*/ 2258644 w 2258644"/>
              <a:gd name="connsiteY1" fmla="*/ 0 h 582334"/>
              <a:gd name="connsiteX2" fmla="*/ 2258644 w 2258644"/>
              <a:gd name="connsiteY2" fmla="*/ 582334 h 582334"/>
              <a:gd name="connsiteX3" fmla="*/ 90667 w 2258644"/>
              <a:gd name="connsiteY3" fmla="*/ 582334 h 58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644" h="582334">
                <a:moveTo>
                  <a:pt x="0" y="0"/>
                </a:moveTo>
                <a:lnTo>
                  <a:pt x="2258644" y="0"/>
                </a:lnTo>
                <a:lnTo>
                  <a:pt x="2258644" y="582334"/>
                </a:lnTo>
                <a:lnTo>
                  <a:pt x="90667" y="5823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58134283-2B6F-4A29-9C20-66395B8EE768}"/>
              </a:ext>
            </a:extLst>
          </p:cNvPr>
          <p:cNvSpPr/>
          <p:nvPr/>
        </p:nvSpPr>
        <p:spPr>
          <a:xfrm>
            <a:off x="2892033" y="5356907"/>
            <a:ext cx="3204422" cy="581264"/>
          </a:xfrm>
          <a:custGeom>
            <a:avLst/>
            <a:gdLst>
              <a:gd name="connsiteX0" fmla="*/ 0 w 3204422"/>
              <a:gd name="connsiteY0" fmla="*/ 0 h 581264"/>
              <a:gd name="connsiteX1" fmla="*/ 3204422 w 3204422"/>
              <a:gd name="connsiteY1" fmla="*/ 0 h 581264"/>
              <a:gd name="connsiteX2" fmla="*/ 3204422 w 3204422"/>
              <a:gd name="connsiteY2" fmla="*/ 581264 h 581264"/>
              <a:gd name="connsiteX3" fmla="*/ 90500 w 3204422"/>
              <a:gd name="connsiteY3" fmla="*/ 581264 h 58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4422" h="581264">
                <a:moveTo>
                  <a:pt x="0" y="0"/>
                </a:moveTo>
                <a:lnTo>
                  <a:pt x="3204422" y="0"/>
                </a:lnTo>
                <a:lnTo>
                  <a:pt x="3204422" y="581264"/>
                </a:lnTo>
                <a:lnTo>
                  <a:pt x="90500" y="5812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직사각형 54">
            <a:extLst>
              <a:ext uri="{FF2B5EF4-FFF2-40B4-BE49-F238E27FC236}">
                <a16:creationId xmlns:a16="http://schemas.microsoft.com/office/drawing/2014/main" id="{04EC66F6-2A54-439A-BE56-4BC5DEF4DC57}"/>
              </a:ext>
            </a:extLst>
          </p:cNvPr>
          <p:cNvSpPr/>
          <p:nvPr/>
        </p:nvSpPr>
        <p:spPr>
          <a:xfrm>
            <a:off x="2987961" y="5930901"/>
            <a:ext cx="4139546" cy="5875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F73C13-F7CE-4E46-A907-A60B3B079D5D}"/>
              </a:ext>
            </a:extLst>
          </p:cNvPr>
          <p:cNvSpPr txBox="1"/>
          <p:nvPr/>
        </p:nvSpPr>
        <p:spPr>
          <a:xfrm>
            <a:off x="4278717" y="4768275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571AC-14EA-4089-A3F5-BCD23E1E2CDF}"/>
              </a:ext>
            </a:extLst>
          </p:cNvPr>
          <p:cNvSpPr txBox="1"/>
          <p:nvPr/>
        </p:nvSpPr>
        <p:spPr>
          <a:xfrm>
            <a:off x="6348779" y="5951473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100A81-5102-42A9-ADAE-AF0CBD61AAC4}"/>
              </a:ext>
            </a:extLst>
          </p:cNvPr>
          <p:cNvSpPr txBox="1"/>
          <p:nvPr/>
        </p:nvSpPr>
        <p:spPr>
          <a:xfrm>
            <a:off x="5313748" y="5342169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EEC3C6-7D77-4198-9596-EC71FA77EC1B}"/>
              </a:ext>
            </a:extLst>
          </p:cNvPr>
          <p:cNvGrpSpPr/>
          <p:nvPr/>
        </p:nvGrpSpPr>
        <p:grpSpPr>
          <a:xfrm flipH="1">
            <a:off x="10943382" y="4761510"/>
            <a:ext cx="926451" cy="1707923"/>
            <a:chOff x="433001" y="1399349"/>
            <a:chExt cx="2505075" cy="4618131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9A6478-9359-4D9B-9126-CFC3807E4D52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1093446-04F7-42C3-9E31-B5841571FCAE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5616963-9C06-471B-B070-ADF3F8E72191}"/>
              </a:ext>
            </a:extLst>
          </p:cNvPr>
          <p:cNvGrpSpPr/>
          <p:nvPr/>
        </p:nvGrpSpPr>
        <p:grpSpPr>
          <a:xfrm>
            <a:off x="-18572" y="6508203"/>
            <a:ext cx="12210572" cy="379656"/>
            <a:chOff x="3638881" y="1932349"/>
            <a:chExt cx="12210572" cy="379656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AE609E0-0CA6-46BE-B29E-B53D84119261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7BB4485-921B-47FA-A1EC-44AD29F4A5F6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Graphic 25">
            <a:extLst>
              <a:ext uri="{FF2B5EF4-FFF2-40B4-BE49-F238E27FC236}">
                <a16:creationId xmlns:a16="http://schemas.microsoft.com/office/drawing/2014/main" id="{32D44288-16A2-476B-8D11-F6BF1DAD7FE7}"/>
              </a:ext>
            </a:extLst>
          </p:cNvPr>
          <p:cNvSpPr/>
          <p:nvPr/>
        </p:nvSpPr>
        <p:spPr>
          <a:xfrm>
            <a:off x="430834" y="1880175"/>
            <a:ext cx="3268832" cy="4643485"/>
          </a:xfrm>
          <a:custGeom>
            <a:avLst/>
            <a:gdLst>
              <a:gd name="connsiteX0" fmla="*/ 1282929 w 2413694"/>
              <a:gd name="connsiteY0" fmla="*/ 0 h 3428733"/>
              <a:gd name="connsiteX1" fmla="*/ 1394103 w 2413694"/>
              <a:gd name="connsiteY1" fmla="*/ 128588 h 3428733"/>
              <a:gd name="connsiteX2" fmla="*/ 1412052 w 2413694"/>
              <a:gd name="connsiteY2" fmla="*/ 136356 h 3428733"/>
              <a:gd name="connsiteX3" fmla="*/ 1671906 w 2413694"/>
              <a:gd name="connsiteY3" fmla="*/ 136624 h 3428733"/>
              <a:gd name="connsiteX4" fmla="*/ 1686908 w 2413694"/>
              <a:gd name="connsiteY4" fmla="*/ 136624 h 3428733"/>
              <a:gd name="connsiteX5" fmla="*/ 1686908 w 2413694"/>
              <a:gd name="connsiteY5" fmla="*/ 452200 h 3428733"/>
              <a:gd name="connsiteX6" fmla="*/ 1513047 w 2413694"/>
              <a:gd name="connsiteY6" fmla="*/ 452200 h 3428733"/>
              <a:gd name="connsiteX7" fmla="*/ 1588860 w 2413694"/>
              <a:gd name="connsiteY7" fmla="*/ 960388 h 3428733"/>
              <a:gd name="connsiteX8" fmla="*/ 1595289 w 2413694"/>
              <a:gd name="connsiteY8" fmla="*/ 959317 h 3428733"/>
              <a:gd name="connsiteX9" fmla="*/ 1595557 w 2413694"/>
              <a:gd name="connsiteY9" fmla="*/ 961996 h 3428733"/>
              <a:gd name="connsiteX10" fmla="*/ 1597432 w 2413694"/>
              <a:gd name="connsiteY10" fmla="*/ 1017181 h 3428733"/>
              <a:gd name="connsiteX11" fmla="*/ 1633865 w 2413694"/>
              <a:gd name="connsiteY11" fmla="*/ 1262837 h 3428733"/>
              <a:gd name="connsiteX12" fmla="*/ 1665209 w 2413694"/>
              <a:gd name="connsiteY12" fmla="*/ 1470184 h 3428733"/>
              <a:gd name="connsiteX13" fmla="*/ 1684765 w 2413694"/>
              <a:gd name="connsiteY13" fmla="*/ 1600915 h 3428733"/>
              <a:gd name="connsiteX14" fmla="*/ 1685568 w 2413694"/>
              <a:gd name="connsiteY14" fmla="*/ 1607344 h 3428733"/>
              <a:gd name="connsiteX15" fmla="*/ 1695212 w 2413694"/>
              <a:gd name="connsiteY15" fmla="*/ 1645117 h 3428733"/>
              <a:gd name="connsiteX16" fmla="*/ 1698695 w 2413694"/>
              <a:gd name="connsiteY16" fmla="*/ 1696284 h 3428733"/>
              <a:gd name="connsiteX17" fmla="*/ 1748790 w 2413694"/>
              <a:gd name="connsiteY17" fmla="*/ 2029004 h 3428733"/>
              <a:gd name="connsiteX18" fmla="*/ 1789510 w 2413694"/>
              <a:gd name="connsiteY18" fmla="*/ 2300913 h 3428733"/>
              <a:gd name="connsiteX19" fmla="*/ 1795671 w 2413694"/>
              <a:gd name="connsiteY19" fmla="*/ 2310290 h 3428733"/>
              <a:gd name="connsiteX20" fmla="*/ 1799154 w 2413694"/>
              <a:gd name="connsiteY20" fmla="*/ 2319130 h 3428733"/>
              <a:gd name="connsiteX21" fmla="*/ 1816031 w 2413694"/>
              <a:gd name="connsiteY21" fmla="*/ 2481472 h 3428733"/>
              <a:gd name="connsiteX22" fmla="*/ 1850053 w 2413694"/>
              <a:gd name="connsiteY22" fmla="*/ 2708375 h 3428733"/>
              <a:gd name="connsiteX23" fmla="*/ 1883271 w 2413694"/>
              <a:gd name="connsiteY23" fmla="*/ 2932868 h 3428733"/>
              <a:gd name="connsiteX24" fmla="*/ 1891576 w 2413694"/>
              <a:gd name="connsiteY24" fmla="*/ 2986981 h 3428733"/>
              <a:gd name="connsiteX25" fmla="*/ 1899345 w 2413694"/>
              <a:gd name="connsiteY25" fmla="*/ 2995018 h 3428733"/>
              <a:gd name="connsiteX26" fmla="*/ 1902024 w 2413694"/>
              <a:gd name="connsiteY26" fmla="*/ 2995018 h 3428733"/>
              <a:gd name="connsiteX27" fmla="*/ 2413695 w 2413694"/>
              <a:gd name="connsiteY27" fmla="*/ 2994750 h 3428733"/>
              <a:gd name="connsiteX28" fmla="*/ 2413695 w 2413694"/>
              <a:gd name="connsiteY28" fmla="*/ 3059044 h 3428733"/>
              <a:gd name="connsiteX29" fmla="*/ 2411284 w 2413694"/>
              <a:gd name="connsiteY29" fmla="*/ 3074582 h 3428733"/>
              <a:gd name="connsiteX30" fmla="*/ 2408337 w 2413694"/>
              <a:gd name="connsiteY30" fmla="*/ 3168076 h 3428733"/>
              <a:gd name="connsiteX31" fmla="*/ 2403783 w 2413694"/>
              <a:gd name="connsiteY31" fmla="*/ 3420697 h 3428733"/>
              <a:gd name="connsiteX32" fmla="*/ 2402979 w 2413694"/>
              <a:gd name="connsiteY32" fmla="*/ 3428733 h 3428733"/>
              <a:gd name="connsiteX33" fmla="*/ 5358 w 2413694"/>
              <a:gd name="connsiteY33" fmla="*/ 3428733 h 3428733"/>
              <a:gd name="connsiteX34" fmla="*/ 4822 w 2413694"/>
              <a:gd name="connsiteY34" fmla="*/ 3166736 h 3428733"/>
              <a:gd name="connsiteX35" fmla="*/ 0 w 2413694"/>
              <a:gd name="connsiteY35" fmla="*/ 3069760 h 3428733"/>
              <a:gd name="connsiteX36" fmla="*/ 0 w 2413694"/>
              <a:gd name="connsiteY36" fmla="*/ 3008145 h 3428733"/>
              <a:gd name="connsiteX37" fmla="*/ 597128 w 2413694"/>
              <a:gd name="connsiteY37" fmla="*/ 3001448 h 3428733"/>
              <a:gd name="connsiteX38" fmla="*/ 605165 w 2413694"/>
              <a:gd name="connsiteY38" fmla="*/ 2925367 h 3428733"/>
              <a:gd name="connsiteX39" fmla="*/ 623382 w 2413694"/>
              <a:gd name="connsiteY39" fmla="*/ 2745880 h 3428733"/>
              <a:gd name="connsiteX40" fmla="*/ 637580 w 2413694"/>
              <a:gd name="connsiteY40" fmla="*/ 2600951 h 3428733"/>
              <a:gd name="connsiteX41" fmla="*/ 655529 w 2413694"/>
              <a:gd name="connsiteY41" fmla="*/ 2428162 h 3428733"/>
              <a:gd name="connsiteX42" fmla="*/ 661422 w 2413694"/>
              <a:gd name="connsiteY42" fmla="*/ 2369761 h 3428733"/>
              <a:gd name="connsiteX43" fmla="*/ 648295 w 2413694"/>
              <a:gd name="connsiteY43" fmla="*/ 2347526 h 3428733"/>
              <a:gd name="connsiteX44" fmla="*/ 668655 w 2413694"/>
              <a:gd name="connsiteY44" fmla="*/ 2291537 h 3428733"/>
              <a:gd name="connsiteX45" fmla="*/ 693301 w 2413694"/>
              <a:gd name="connsiteY45" fmla="*/ 2054990 h 3428733"/>
              <a:gd name="connsiteX46" fmla="*/ 712589 w 2413694"/>
              <a:gd name="connsiteY46" fmla="*/ 1855411 h 3428733"/>
              <a:gd name="connsiteX47" fmla="*/ 731877 w 2413694"/>
              <a:gd name="connsiteY47" fmla="*/ 1669227 h 3428733"/>
              <a:gd name="connsiteX48" fmla="*/ 716608 w 2413694"/>
              <a:gd name="connsiteY48" fmla="*/ 1645385 h 3428733"/>
              <a:gd name="connsiteX49" fmla="*/ 738843 w 2413694"/>
              <a:gd name="connsiteY49" fmla="*/ 1597164 h 3428733"/>
              <a:gd name="connsiteX50" fmla="*/ 757059 w 2413694"/>
              <a:gd name="connsiteY50" fmla="*/ 1420357 h 3428733"/>
              <a:gd name="connsiteX51" fmla="*/ 771257 w 2413694"/>
              <a:gd name="connsiteY51" fmla="*/ 1278107 h 3428733"/>
              <a:gd name="connsiteX52" fmla="*/ 789206 w 2413694"/>
              <a:gd name="connsiteY52" fmla="*/ 1102638 h 3428733"/>
              <a:gd name="connsiteX53" fmla="*/ 803404 w 2413694"/>
              <a:gd name="connsiteY53" fmla="*/ 960388 h 3428733"/>
              <a:gd name="connsiteX54" fmla="*/ 821621 w 2413694"/>
              <a:gd name="connsiteY54" fmla="*/ 783580 h 3428733"/>
              <a:gd name="connsiteX55" fmla="*/ 835551 w 2413694"/>
              <a:gd name="connsiteY55" fmla="*/ 642670 h 3428733"/>
              <a:gd name="connsiteX56" fmla="*/ 853768 w 2413694"/>
              <a:gd name="connsiteY56" fmla="*/ 465862 h 3428733"/>
              <a:gd name="connsiteX57" fmla="*/ 853768 w 2413694"/>
              <a:gd name="connsiteY57" fmla="*/ 454611 h 3428733"/>
              <a:gd name="connsiteX58" fmla="*/ 669459 w 2413694"/>
              <a:gd name="connsiteY58" fmla="*/ 454611 h 3428733"/>
              <a:gd name="connsiteX59" fmla="*/ 669459 w 2413694"/>
              <a:gd name="connsiteY59" fmla="*/ 137160 h 3428733"/>
              <a:gd name="connsiteX60" fmla="*/ 687408 w 2413694"/>
              <a:gd name="connsiteY60" fmla="*/ 137160 h 3428733"/>
              <a:gd name="connsiteX61" fmla="*/ 964674 w 2413694"/>
              <a:gd name="connsiteY61" fmla="*/ 137428 h 3428733"/>
              <a:gd name="connsiteX62" fmla="*/ 988785 w 2413694"/>
              <a:gd name="connsiteY62" fmla="*/ 126980 h 3428733"/>
              <a:gd name="connsiteX63" fmla="*/ 1084422 w 2413694"/>
              <a:gd name="connsiteY63" fmla="*/ 16609 h 3428733"/>
              <a:gd name="connsiteX64" fmla="*/ 1111478 w 2413694"/>
              <a:gd name="connsiteY64" fmla="*/ 268 h 3428733"/>
              <a:gd name="connsiteX65" fmla="*/ 1282929 w 2413694"/>
              <a:gd name="connsiteY65" fmla="*/ 0 h 3428733"/>
              <a:gd name="connsiteX66" fmla="*/ 1266319 w 2413694"/>
              <a:gd name="connsiteY66" fmla="*/ 2666852 h 3428733"/>
              <a:gd name="connsiteX67" fmla="*/ 1850321 w 2413694"/>
              <a:gd name="connsiteY67" fmla="*/ 3018325 h 3428733"/>
              <a:gd name="connsiteX68" fmla="*/ 1752809 w 2413694"/>
              <a:gd name="connsiteY68" fmla="*/ 2366011 h 3428733"/>
              <a:gd name="connsiteX69" fmla="*/ 1266319 w 2413694"/>
              <a:gd name="connsiteY69" fmla="*/ 2666852 h 3428733"/>
              <a:gd name="connsiteX70" fmla="*/ 705088 w 2413694"/>
              <a:gd name="connsiteY70" fmla="*/ 2380745 h 3428733"/>
              <a:gd name="connsiteX71" fmla="*/ 642402 w 2413694"/>
              <a:gd name="connsiteY71" fmla="*/ 3001448 h 3428733"/>
              <a:gd name="connsiteX72" fmla="*/ 1181934 w 2413694"/>
              <a:gd name="connsiteY72" fmla="*/ 2667656 h 3428733"/>
              <a:gd name="connsiteX73" fmla="*/ 705088 w 2413694"/>
              <a:gd name="connsiteY73" fmla="*/ 2380745 h 3428733"/>
              <a:gd name="connsiteX74" fmla="*/ 1245424 w 2413694"/>
              <a:gd name="connsiteY74" fmla="*/ 1956138 h 3428733"/>
              <a:gd name="connsiteX75" fmla="*/ 1742629 w 2413694"/>
              <a:gd name="connsiteY75" fmla="*/ 2296895 h 3428733"/>
              <a:gd name="connsiteX76" fmla="*/ 1646992 w 2413694"/>
              <a:gd name="connsiteY76" fmla="*/ 1655832 h 3428733"/>
              <a:gd name="connsiteX77" fmla="*/ 1245424 w 2413694"/>
              <a:gd name="connsiteY77" fmla="*/ 1956138 h 3428733"/>
              <a:gd name="connsiteX78" fmla="*/ 713393 w 2413694"/>
              <a:gd name="connsiteY78" fmla="*/ 2299038 h 3428733"/>
              <a:gd name="connsiteX79" fmla="*/ 1169879 w 2413694"/>
              <a:gd name="connsiteY79" fmla="*/ 1957477 h 3428733"/>
              <a:gd name="connsiteX80" fmla="*/ 775276 w 2413694"/>
              <a:gd name="connsiteY80" fmla="*/ 1686908 h 3428733"/>
              <a:gd name="connsiteX81" fmla="*/ 713393 w 2413694"/>
              <a:gd name="connsiteY81" fmla="*/ 2299038 h 3428733"/>
              <a:gd name="connsiteX82" fmla="*/ 784920 w 2413694"/>
              <a:gd name="connsiteY82" fmla="*/ 1592074 h 3428733"/>
              <a:gd name="connsiteX83" fmla="*/ 790278 w 2413694"/>
              <a:gd name="connsiteY83" fmla="*/ 1588860 h 3428733"/>
              <a:gd name="connsiteX84" fmla="*/ 1167200 w 2413694"/>
              <a:gd name="connsiteY84" fmla="*/ 1293376 h 3428733"/>
              <a:gd name="connsiteX85" fmla="*/ 1167200 w 2413694"/>
              <a:gd name="connsiteY85" fmla="*/ 1273285 h 3428733"/>
              <a:gd name="connsiteX86" fmla="*/ 904667 w 2413694"/>
              <a:gd name="connsiteY86" fmla="*/ 1067812 h 3428733"/>
              <a:gd name="connsiteX87" fmla="*/ 842516 w 2413694"/>
              <a:gd name="connsiteY87" fmla="*/ 1019592 h 3428733"/>
              <a:gd name="connsiteX88" fmla="*/ 784920 w 2413694"/>
              <a:gd name="connsiteY88" fmla="*/ 1592074 h 3428733"/>
              <a:gd name="connsiteX89" fmla="*/ 1251585 w 2413694"/>
              <a:gd name="connsiteY89" fmla="*/ 1282929 h 3428733"/>
              <a:gd name="connsiteX90" fmla="*/ 1636008 w 2413694"/>
              <a:gd name="connsiteY90" fmla="*/ 1583502 h 3428733"/>
              <a:gd name="connsiteX91" fmla="*/ 1614309 w 2413694"/>
              <a:gd name="connsiteY91" fmla="*/ 1434287 h 3428733"/>
              <a:gd name="connsiteX92" fmla="*/ 1585645 w 2413694"/>
              <a:gd name="connsiteY92" fmla="*/ 1244352 h 3428733"/>
              <a:gd name="connsiteX93" fmla="*/ 1560195 w 2413694"/>
              <a:gd name="connsiteY93" fmla="*/ 1074242 h 3428733"/>
              <a:gd name="connsiteX94" fmla="*/ 1531263 w 2413694"/>
              <a:gd name="connsiteY94" fmla="*/ 1063526 h 3428733"/>
              <a:gd name="connsiteX95" fmla="*/ 1446074 w 2413694"/>
              <a:gd name="connsiteY95" fmla="*/ 1130231 h 3428733"/>
              <a:gd name="connsiteX96" fmla="*/ 1251585 w 2413694"/>
              <a:gd name="connsiteY96" fmla="*/ 1282929 h 3428733"/>
              <a:gd name="connsiteX97" fmla="*/ 1767811 w 2413694"/>
              <a:gd name="connsiteY97" fmla="*/ 3023682 h 3428733"/>
              <a:gd name="connsiteX98" fmla="*/ 1768882 w 2413694"/>
              <a:gd name="connsiteY98" fmla="*/ 3020736 h 3428733"/>
              <a:gd name="connsiteX99" fmla="*/ 1243816 w 2413694"/>
              <a:gd name="connsiteY99" fmla="*/ 2704625 h 3428733"/>
              <a:gd name="connsiteX100" fmla="*/ 1248906 w 2413694"/>
              <a:gd name="connsiteY100" fmla="*/ 3023415 h 3428733"/>
              <a:gd name="connsiteX101" fmla="*/ 1767811 w 2413694"/>
              <a:gd name="connsiteY101" fmla="*/ 3023682 h 3428733"/>
              <a:gd name="connsiteX102" fmla="*/ 1203365 w 2413694"/>
              <a:gd name="connsiteY102" fmla="*/ 3025290 h 3428733"/>
              <a:gd name="connsiteX103" fmla="*/ 1198811 w 2413694"/>
              <a:gd name="connsiteY103" fmla="*/ 2708911 h 3428733"/>
              <a:gd name="connsiteX104" fmla="*/ 687408 w 2413694"/>
              <a:gd name="connsiteY104" fmla="*/ 3025290 h 3428733"/>
              <a:gd name="connsiteX105" fmla="*/ 1203365 w 2413694"/>
              <a:gd name="connsiteY105" fmla="*/ 3025290 h 3428733"/>
              <a:gd name="connsiteX106" fmla="*/ 1682086 w 2413694"/>
              <a:gd name="connsiteY106" fmla="*/ 2311629 h 3428733"/>
              <a:gd name="connsiteX107" fmla="*/ 1683157 w 2413694"/>
              <a:gd name="connsiteY107" fmla="*/ 2309218 h 3428733"/>
              <a:gd name="connsiteX108" fmla="*/ 1232833 w 2413694"/>
              <a:gd name="connsiteY108" fmla="*/ 2000608 h 3428733"/>
              <a:gd name="connsiteX109" fmla="*/ 1238191 w 2413694"/>
              <a:gd name="connsiteY109" fmla="*/ 2316719 h 3428733"/>
              <a:gd name="connsiteX110" fmla="*/ 1682086 w 2413694"/>
              <a:gd name="connsiteY110" fmla="*/ 2311629 h 3428733"/>
              <a:gd name="connsiteX111" fmla="*/ 1215956 w 2413694"/>
              <a:gd name="connsiteY111" fmla="*/ 501224 h 3428733"/>
              <a:gd name="connsiteX112" fmla="*/ 1213009 w 2413694"/>
              <a:gd name="connsiteY112" fmla="*/ 501759 h 3428733"/>
              <a:gd name="connsiteX113" fmla="*/ 1218099 w 2413694"/>
              <a:gd name="connsiteY113" fmla="*/ 957441 h 3428733"/>
              <a:gd name="connsiteX114" fmla="*/ 1523494 w 2413694"/>
              <a:gd name="connsiteY114" fmla="*/ 962531 h 3428733"/>
              <a:gd name="connsiteX115" fmla="*/ 1215956 w 2413694"/>
              <a:gd name="connsiteY115" fmla="*/ 501224 h 3428733"/>
              <a:gd name="connsiteX116" fmla="*/ 756255 w 2413694"/>
              <a:gd name="connsiteY116" fmla="*/ 2322345 h 3428733"/>
              <a:gd name="connsiteX117" fmla="*/ 1192649 w 2413694"/>
              <a:gd name="connsiteY117" fmla="*/ 2317255 h 3428733"/>
              <a:gd name="connsiteX118" fmla="*/ 1187827 w 2413694"/>
              <a:gd name="connsiteY118" fmla="*/ 1999536 h 3428733"/>
              <a:gd name="connsiteX119" fmla="*/ 756255 w 2413694"/>
              <a:gd name="connsiteY119" fmla="*/ 2322345 h 3428733"/>
              <a:gd name="connsiteX120" fmla="*/ 1167736 w 2413694"/>
              <a:gd name="connsiteY120" fmla="*/ 516493 h 3428733"/>
              <a:gd name="connsiteX121" fmla="*/ 1165057 w 2413694"/>
              <a:gd name="connsiteY121" fmla="*/ 515422 h 3428733"/>
              <a:gd name="connsiteX122" fmla="*/ 878146 w 2413694"/>
              <a:gd name="connsiteY122" fmla="*/ 951012 h 3428733"/>
              <a:gd name="connsiteX123" fmla="*/ 1173093 w 2413694"/>
              <a:gd name="connsiteY123" fmla="*/ 956370 h 3428733"/>
              <a:gd name="connsiteX124" fmla="*/ 1167736 w 2413694"/>
              <a:gd name="connsiteY124" fmla="*/ 516493 h 3428733"/>
              <a:gd name="connsiteX125" fmla="*/ 1242745 w 2413694"/>
              <a:gd name="connsiteY125" fmla="*/ 2630151 h 3428733"/>
              <a:gd name="connsiteX126" fmla="*/ 1680478 w 2413694"/>
              <a:gd name="connsiteY126" fmla="*/ 2359314 h 3428733"/>
              <a:gd name="connsiteX127" fmla="*/ 1679407 w 2413694"/>
              <a:gd name="connsiteY127" fmla="*/ 2356367 h 3428733"/>
              <a:gd name="connsiteX128" fmla="*/ 1238459 w 2413694"/>
              <a:gd name="connsiteY128" fmla="*/ 2361457 h 3428733"/>
              <a:gd name="connsiteX129" fmla="*/ 1242745 w 2413694"/>
              <a:gd name="connsiteY129" fmla="*/ 2630151 h 3428733"/>
              <a:gd name="connsiteX130" fmla="*/ 773936 w 2413694"/>
              <a:gd name="connsiteY130" fmla="*/ 2367082 h 3428733"/>
              <a:gd name="connsiteX131" fmla="*/ 773133 w 2413694"/>
              <a:gd name="connsiteY131" fmla="*/ 2370297 h 3428733"/>
              <a:gd name="connsiteX132" fmla="*/ 1197471 w 2413694"/>
              <a:gd name="connsiteY132" fmla="*/ 2625597 h 3428733"/>
              <a:gd name="connsiteX133" fmla="*/ 1193185 w 2413694"/>
              <a:gd name="connsiteY133" fmla="*/ 2362528 h 3428733"/>
              <a:gd name="connsiteX134" fmla="*/ 773936 w 2413694"/>
              <a:gd name="connsiteY134" fmla="*/ 2367082 h 3428733"/>
              <a:gd name="connsiteX135" fmla="*/ 1222117 w 2413694"/>
              <a:gd name="connsiteY135" fmla="*/ 1316147 h 3428733"/>
              <a:gd name="connsiteX136" fmla="*/ 1226939 w 2413694"/>
              <a:gd name="connsiteY136" fmla="*/ 1609487 h 3428733"/>
              <a:gd name="connsiteX137" fmla="*/ 1597164 w 2413694"/>
              <a:gd name="connsiteY137" fmla="*/ 1609487 h 3428733"/>
              <a:gd name="connsiteX138" fmla="*/ 1222117 w 2413694"/>
              <a:gd name="connsiteY138" fmla="*/ 1316147 h 3428733"/>
              <a:gd name="connsiteX139" fmla="*/ 1132374 w 2413694"/>
              <a:gd name="connsiteY139" fmla="*/ 484882 h 3428733"/>
              <a:gd name="connsiteX140" fmla="*/ 1115497 w 2413694"/>
              <a:gd name="connsiteY140" fmla="*/ 484882 h 3428733"/>
              <a:gd name="connsiteX141" fmla="*/ 929313 w 2413694"/>
              <a:gd name="connsiteY141" fmla="*/ 486222 h 3428733"/>
              <a:gd name="connsiteX142" fmla="*/ 899577 w 2413694"/>
              <a:gd name="connsiteY142" fmla="*/ 488365 h 3428733"/>
              <a:gd name="connsiteX143" fmla="*/ 893683 w 2413694"/>
              <a:gd name="connsiteY143" fmla="*/ 516761 h 3428733"/>
              <a:gd name="connsiteX144" fmla="*/ 893415 w 2413694"/>
              <a:gd name="connsiteY144" fmla="*/ 518101 h 3428733"/>
              <a:gd name="connsiteX145" fmla="*/ 875735 w 2413694"/>
              <a:gd name="connsiteY145" fmla="*/ 690890 h 3428733"/>
              <a:gd name="connsiteX146" fmla="*/ 860465 w 2413694"/>
              <a:gd name="connsiteY146" fmla="*/ 841177 h 3428733"/>
              <a:gd name="connsiteX147" fmla="*/ 854571 w 2413694"/>
              <a:gd name="connsiteY147" fmla="*/ 901988 h 3428733"/>
              <a:gd name="connsiteX148" fmla="*/ 856982 w 2413694"/>
              <a:gd name="connsiteY148" fmla="*/ 902524 h 3428733"/>
              <a:gd name="connsiteX149" fmla="*/ 1132374 w 2413694"/>
              <a:gd name="connsiteY149" fmla="*/ 484882 h 3428733"/>
              <a:gd name="connsiteX150" fmla="*/ 1182470 w 2413694"/>
              <a:gd name="connsiteY150" fmla="*/ 1656904 h 3428733"/>
              <a:gd name="connsiteX151" fmla="*/ 808494 w 2413694"/>
              <a:gd name="connsiteY151" fmla="*/ 1656904 h 3428733"/>
              <a:gd name="connsiteX152" fmla="*/ 1186488 w 2413694"/>
              <a:gd name="connsiteY152" fmla="*/ 1915954 h 3428733"/>
              <a:gd name="connsiteX153" fmla="*/ 1182470 w 2413694"/>
              <a:gd name="connsiteY153" fmla="*/ 1656904 h 3428733"/>
              <a:gd name="connsiteX154" fmla="*/ 1181666 w 2413694"/>
              <a:gd name="connsiteY154" fmla="*/ 1609755 h 3428733"/>
              <a:gd name="connsiteX155" fmla="*/ 1177648 w 2413694"/>
              <a:gd name="connsiteY155" fmla="*/ 1340793 h 3428733"/>
              <a:gd name="connsiteX156" fmla="*/ 834480 w 2413694"/>
              <a:gd name="connsiteY156" fmla="*/ 1609755 h 3428733"/>
              <a:gd name="connsiteX157" fmla="*/ 1181666 w 2413694"/>
              <a:gd name="connsiteY157" fmla="*/ 1609755 h 3428733"/>
              <a:gd name="connsiteX158" fmla="*/ 1530460 w 2413694"/>
              <a:gd name="connsiteY158" fmla="*/ 893683 h 3428733"/>
              <a:gd name="connsiteX159" fmla="*/ 1532603 w 2413694"/>
              <a:gd name="connsiteY159" fmla="*/ 892880 h 3428733"/>
              <a:gd name="connsiteX160" fmla="*/ 1523494 w 2413694"/>
              <a:gd name="connsiteY160" fmla="*/ 826175 h 3428733"/>
              <a:gd name="connsiteX161" fmla="*/ 1473667 w 2413694"/>
              <a:gd name="connsiteY161" fmla="*/ 493990 h 3428733"/>
              <a:gd name="connsiteX162" fmla="*/ 1460540 w 2413694"/>
              <a:gd name="connsiteY162" fmla="*/ 482471 h 3428733"/>
              <a:gd name="connsiteX163" fmla="*/ 1338918 w 2413694"/>
              <a:gd name="connsiteY163" fmla="*/ 483543 h 3428733"/>
              <a:gd name="connsiteX164" fmla="*/ 1257479 w 2413694"/>
              <a:gd name="connsiteY164" fmla="*/ 483543 h 3428733"/>
              <a:gd name="connsiteX165" fmla="*/ 1530460 w 2413694"/>
              <a:gd name="connsiteY165" fmla="*/ 893683 h 3428733"/>
              <a:gd name="connsiteX166" fmla="*/ 1231493 w 2413694"/>
              <a:gd name="connsiteY166" fmla="*/ 1911400 h 3428733"/>
              <a:gd name="connsiteX167" fmla="*/ 1571715 w 2413694"/>
              <a:gd name="connsiteY167" fmla="*/ 1656904 h 3428733"/>
              <a:gd name="connsiteX168" fmla="*/ 1227475 w 2413694"/>
              <a:gd name="connsiteY168" fmla="*/ 1656904 h 3428733"/>
              <a:gd name="connsiteX169" fmla="*/ 1231493 w 2413694"/>
              <a:gd name="connsiteY169" fmla="*/ 1911400 h 3428733"/>
              <a:gd name="connsiteX170" fmla="*/ 1220242 w 2413694"/>
              <a:gd name="connsiteY170" fmla="*/ 1251853 h 3428733"/>
              <a:gd name="connsiteX171" fmla="*/ 1531263 w 2413694"/>
              <a:gd name="connsiteY171" fmla="*/ 1008073 h 3428733"/>
              <a:gd name="connsiteX172" fmla="*/ 1220242 w 2413694"/>
              <a:gd name="connsiteY172" fmla="*/ 1002179 h 3428733"/>
              <a:gd name="connsiteX173" fmla="*/ 1220242 w 2413694"/>
              <a:gd name="connsiteY173" fmla="*/ 1251853 h 3428733"/>
              <a:gd name="connsiteX174" fmla="*/ 1173897 w 2413694"/>
              <a:gd name="connsiteY174" fmla="*/ 1001643 h 3428733"/>
              <a:gd name="connsiteX175" fmla="*/ 889129 w 2413694"/>
              <a:gd name="connsiteY175" fmla="*/ 996286 h 3428733"/>
              <a:gd name="connsiteX176" fmla="*/ 888593 w 2413694"/>
              <a:gd name="connsiteY176" fmla="*/ 999232 h 3428733"/>
              <a:gd name="connsiteX177" fmla="*/ 1173897 w 2413694"/>
              <a:gd name="connsiteY177" fmla="*/ 1222385 h 3428733"/>
              <a:gd name="connsiteX178" fmla="*/ 1173897 w 2413694"/>
              <a:gd name="connsiteY178" fmla="*/ 1001643 h 342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2413694" h="3428733">
                <a:moveTo>
                  <a:pt x="1282929" y="0"/>
                </a:moveTo>
                <a:cubicBezTo>
                  <a:pt x="1319897" y="42863"/>
                  <a:pt x="1356598" y="85993"/>
                  <a:pt x="1394103" y="128588"/>
                </a:cubicBezTo>
                <a:cubicBezTo>
                  <a:pt x="1398122" y="133142"/>
                  <a:pt x="1405890" y="136356"/>
                  <a:pt x="1412052" y="136356"/>
                </a:cubicBezTo>
                <a:cubicBezTo>
                  <a:pt x="1498581" y="136892"/>
                  <a:pt x="1585377" y="136624"/>
                  <a:pt x="1671906" y="136624"/>
                </a:cubicBezTo>
                <a:cubicBezTo>
                  <a:pt x="1676728" y="136624"/>
                  <a:pt x="1681550" y="136624"/>
                  <a:pt x="1686908" y="136624"/>
                </a:cubicBezTo>
                <a:cubicBezTo>
                  <a:pt x="1686908" y="242173"/>
                  <a:pt x="1686908" y="346383"/>
                  <a:pt x="1686908" y="452200"/>
                </a:cubicBezTo>
                <a:cubicBezTo>
                  <a:pt x="1629311" y="452200"/>
                  <a:pt x="1571983" y="452200"/>
                  <a:pt x="1513047" y="452200"/>
                </a:cubicBezTo>
                <a:cubicBezTo>
                  <a:pt x="1538496" y="622578"/>
                  <a:pt x="1563678" y="791349"/>
                  <a:pt x="1588860" y="960388"/>
                </a:cubicBezTo>
                <a:cubicBezTo>
                  <a:pt x="1591271" y="960120"/>
                  <a:pt x="1593414" y="959852"/>
                  <a:pt x="1595289" y="959317"/>
                </a:cubicBezTo>
                <a:cubicBezTo>
                  <a:pt x="1595289" y="960388"/>
                  <a:pt x="1595825" y="961460"/>
                  <a:pt x="1595557" y="961996"/>
                </a:cubicBezTo>
                <a:cubicBezTo>
                  <a:pt x="1586717" y="980748"/>
                  <a:pt x="1594753" y="999232"/>
                  <a:pt x="1597432" y="1017181"/>
                </a:cubicBezTo>
                <a:cubicBezTo>
                  <a:pt x="1608952" y="1099156"/>
                  <a:pt x="1621542" y="1180862"/>
                  <a:pt x="1633865" y="1262837"/>
                </a:cubicBezTo>
                <a:cubicBezTo>
                  <a:pt x="1644313" y="1331953"/>
                  <a:pt x="1654761" y="1401068"/>
                  <a:pt x="1665209" y="1470184"/>
                </a:cubicBezTo>
                <a:cubicBezTo>
                  <a:pt x="1671638" y="1513850"/>
                  <a:pt x="1678335" y="1557249"/>
                  <a:pt x="1684765" y="1600915"/>
                </a:cubicBezTo>
                <a:cubicBezTo>
                  <a:pt x="1685032" y="1603058"/>
                  <a:pt x="1684497" y="1606808"/>
                  <a:pt x="1685568" y="1607344"/>
                </a:cubicBezTo>
                <a:cubicBezTo>
                  <a:pt x="1705124" y="1615649"/>
                  <a:pt x="1693337" y="1632526"/>
                  <a:pt x="1695212" y="1645117"/>
                </a:cubicBezTo>
                <a:cubicBezTo>
                  <a:pt x="1697623" y="1661994"/>
                  <a:pt x="1696284" y="1679407"/>
                  <a:pt x="1698695" y="1696284"/>
                </a:cubicBezTo>
                <a:cubicBezTo>
                  <a:pt x="1715036" y="1807191"/>
                  <a:pt x="1732181" y="1918097"/>
                  <a:pt x="1748790" y="2029004"/>
                </a:cubicBezTo>
                <a:cubicBezTo>
                  <a:pt x="1762453" y="2119551"/>
                  <a:pt x="1775847" y="2210366"/>
                  <a:pt x="1789510" y="2300913"/>
                </a:cubicBezTo>
                <a:cubicBezTo>
                  <a:pt x="1790046" y="2304128"/>
                  <a:pt x="1793796" y="2307075"/>
                  <a:pt x="1795671" y="2310290"/>
                </a:cubicBezTo>
                <a:cubicBezTo>
                  <a:pt x="1797279" y="2312969"/>
                  <a:pt x="1799422" y="2316183"/>
                  <a:pt x="1799154" y="2319130"/>
                </a:cubicBezTo>
                <a:cubicBezTo>
                  <a:pt x="1795671" y="2374315"/>
                  <a:pt x="1808530" y="2427626"/>
                  <a:pt x="1816031" y="2481472"/>
                </a:cubicBezTo>
                <a:cubicBezTo>
                  <a:pt x="1826747" y="2557285"/>
                  <a:pt x="1838802" y="2632830"/>
                  <a:pt x="1850053" y="2708375"/>
                </a:cubicBezTo>
                <a:cubicBezTo>
                  <a:pt x="1861305" y="2783117"/>
                  <a:pt x="1872020" y="2858126"/>
                  <a:pt x="1883271" y="2932868"/>
                </a:cubicBezTo>
                <a:cubicBezTo>
                  <a:pt x="1885950" y="2950816"/>
                  <a:pt x="1888361" y="2969033"/>
                  <a:pt x="1891576" y="2986981"/>
                </a:cubicBezTo>
                <a:cubicBezTo>
                  <a:pt x="1892112" y="2989928"/>
                  <a:pt x="1896666" y="2992339"/>
                  <a:pt x="1899345" y="2995018"/>
                </a:cubicBezTo>
                <a:cubicBezTo>
                  <a:pt x="1899881" y="2995554"/>
                  <a:pt x="1900952" y="2995018"/>
                  <a:pt x="1902024" y="2995018"/>
                </a:cubicBezTo>
                <a:cubicBezTo>
                  <a:pt x="2072670" y="2995018"/>
                  <a:pt x="2243049" y="2994750"/>
                  <a:pt x="2413695" y="2994750"/>
                </a:cubicBezTo>
                <a:cubicBezTo>
                  <a:pt x="2413695" y="3016182"/>
                  <a:pt x="2413695" y="3037613"/>
                  <a:pt x="2413695" y="3059044"/>
                </a:cubicBezTo>
                <a:cubicBezTo>
                  <a:pt x="2412891" y="3064134"/>
                  <a:pt x="2411552" y="3069492"/>
                  <a:pt x="2411284" y="3074582"/>
                </a:cubicBezTo>
                <a:cubicBezTo>
                  <a:pt x="2410213" y="3105657"/>
                  <a:pt x="2409141" y="3137000"/>
                  <a:pt x="2408337" y="3168076"/>
                </a:cubicBezTo>
                <a:cubicBezTo>
                  <a:pt x="2406730" y="3252193"/>
                  <a:pt x="2405391" y="3336579"/>
                  <a:pt x="2403783" y="3420697"/>
                </a:cubicBezTo>
                <a:cubicBezTo>
                  <a:pt x="2403783" y="3423375"/>
                  <a:pt x="2403247" y="3426054"/>
                  <a:pt x="2402979" y="3428733"/>
                </a:cubicBezTo>
                <a:cubicBezTo>
                  <a:pt x="1603862" y="3428733"/>
                  <a:pt x="804476" y="3428733"/>
                  <a:pt x="5358" y="3428733"/>
                </a:cubicBezTo>
                <a:cubicBezTo>
                  <a:pt x="5358" y="3341401"/>
                  <a:pt x="5626" y="3254068"/>
                  <a:pt x="4822" y="3166736"/>
                </a:cubicBezTo>
                <a:cubicBezTo>
                  <a:pt x="4554" y="3134321"/>
                  <a:pt x="1607" y="3101907"/>
                  <a:pt x="0" y="3069760"/>
                </a:cubicBezTo>
                <a:cubicBezTo>
                  <a:pt x="0" y="3049132"/>
                  <a:pt x="0" y="3028772"/>
                  <a:pt x="0" y="3008145"/>
                </a:cubicBezTo>
                <a:cubicBezTo>
                  <a:pt x="198507" y="3006002"/>
                  <a:pt x="397282" y="3003859"/>
                  <a:pt x="597128" y="3001448"/>
                </a:cubicBezTo>
                <a:cubicBezTo>
                  <a:pt x="599807" y="2975462"/>
                  <a:pt x="602754" y="2950548"/>
                  <a:pt x="605165" y="2925367"/>
                </a:cubicBezTo>
                <a:cubicBezTo>
                  <a:pt x="611327" y="2865627"/>
                  <a:pt x="617488" y="2805620"/>
                  <a:pt x="623382" y="2745880"/>
                </a:cubicBezTo>
                <a:cubicBezTo>
                  <a:pt x="628204" y="2697660"/>
                  <a:pt x="632490" y="2649171"/>
                  <a:pt x="637580" y="2600951"/>
                </a:cubicBezTo>
                <a:cubicBezTo>
                  <a:pt x="643473" y="2543355"/>
                  <a:pt x="649635" y="2485758"/>
                  <a:pt x="655529" y="2428162"/>
                </a:cubicBezTo>
                <a:cubicBezTo>
                  <a:pt x="657672" y="2408605"/>
                  <a:pt x="659279" y="2389049"/>
                  <a:pt x="661422" y="2369761"/>
                </a:cubicBezTo>
                <a:cubicBezTo>
                  <a:pt x="662494" y="2360117"/>
                  <a:pt x="662494" y="2351009"/>
                  <a:pt x="648295" y="2347526"/>
                </a:cubicBezTo>
                <a:cubicBezTo>
                  <a:pt x="674013" y="2333864"/>
                  <a:pt x="666512" y="2310557"/>
                  <a:pt x="668655" y="2291537"/>
                </a:cubicBezTo>
                <a:cubicBezTo>
                  <a:pt x="678031" y="2212777"/>
                  <a:pt x="685264" y="2133750"/>
                  <a:pt x="693301" y="2054990"/>
                </a:cubicBezTo>
                <a:cubicBezTo>
                  <a:pt x="699998" y="1988553"/>
                  <a:pt x="706160" y="1921848"/>
                  <a:pt x="712589" y="1855411"/>
                </a:cubicBezTo>
                <a:cubicBezTo>
                  <a:pt x="718751" y="1793260"/>
                  <a:pt x="724376" y="1731110"/>
                  <a:pt x="731877" y="1669227"/>
                </a:cubicBezTo>
                <a:cubicBezTo>
                  <a:pt x="733753" y="1655029"/>
                  <a:pt x="723037" y="1653689"/>
                  <a:pt x="716608" y="1645385"/>
                </a:cubicBezTo>
                <a:cubicBezTo>
                  <a:pt x="740182" y="1636544"/>
                  <a:pt x="736699" y="1615649"/>
                  <a:pt x="738843" y="1597164"/>
                </a:cubicBezTo>
                <a:cubicBezTo>
                  <a:pt x="745004" y="1538229"/>
                  <a:pt x="750898" y="1479293"/>
                  <a:pt x="757059" y="1420357"/>
                </a:cubicBezTo>
                <a:cubicBezTo>
                  <a:pt x="761881" y="1372940"/>
                  <a:pt x="766435" y="1325523"/>
                  <a:pt x="771257" y="1278107"/>
                </a:cubicBezTo>
                <a:cubicBezTo>
                  <a:pt x="777151" y="1219706"/>
                  <a:pt x="783312" y="1161038"/>
                  <a:pt x="789206" y="1102638"/>
                </a:cubicBezTo>
                <a:cubicBezTo>
                  <a:pt x="794028" y="1055222"/>
                  <a:pt x="798582" y="1007805"/>
                  <a:pt x="803404" y="960388"/>
                </a:cubicBezTo>
                <a:cubicBezTo>
                  <a:pt x="809298" y="901452"/>
                  <a:pt x="815727" y="842516"/>
                  <a:pt x="821621" y="783580"/>
                </a:cubicBezTo>
                <a:cubicBezTo>
                  <a:pt x="826443" y="736699"/>
                  <a:pt x="830729" y="689551"/>
                  <a:pt x="835551" y="642670"/>
                </a:cubicBezTo>
                <a:cubicBezTo>
                  <a:pt x="841445" y="583734"/>
                  <a:pt x="847606" y="524798"/>
                  <a:pt x="853768" y="465862"/>
                </a:cubicBezTo>
                <a:cubicBezTo>
                  <a:pt x="854035" y="462915"/>
                  <a:pt x="853768" y="459968"/>
                  <a:pt x="853768" y="454611"/>
                </a:cubicBezTo>
                <a:cubicBezTo>
                  <a:pt x="791885" y="454611"/>
                  <a:pt x="730270" y="454611"/>
                  <a:pt x="669459" y="454611"/>
                </a:cubicBezTo>
                <a:cubicBezTo>
                  <a:pt x="669459" y="347990"/>
                  <a:pt x="669459" y="243245"/>
                  <a:pt x="669459" y="137160"/>
                </a:cubicBezTo>
                <a:cubicBezTo>
                  <a:pt x="677228" y="137160"/>
                  <a:pt x="682318" y="137160"/>
                  <a:pt x="687408" y="137160"/>
                </a:cubicBezTo>
                <a:cubicBezTo>
                  <a:pt x="779830" y="137160"/>
                  <a:pt x="872252" y="136892"/>
                  <a:pt x="964674" y="137428"/>
                </a:cubicBezTo>
                <a:cubicBezTo>
                  <a:pt x="974854" y="137428"/>
                  <a:pt x="981819" y="135017"/>
                  <a:pt x="988785" y="126980"/>
                </a:cubicBezTo>
                <a:cubicBezTo>
                  <a:pt x="1020396" y="90011"/>
                  <a:pt x="1052810" y="53578"/>
                  <a:pt x="1084422" y="16609"/>
                </a:cubicBezTo>
                <a:cubicBezTo>
                  <a:pt x="1091922" y="8037"/>
                  <a:pt x="1098888" y="0"/>
                  <a:pt x="1111478" y="268"/>
                </a:cubicBezTo>
                <a:cubicBezTo>
                  <a:pt x="1168539" y="0"/>
                  <a:pt x="1225868" y="0"/>
                  <a:pt x="1282929" y="0"/>
                </a:cubicBezTo>
                <a:close/>
                <a:moveTo>
                  <a:pt x="1266319" y="2666852"/>
                </a:moveTo>
                <a:cubicBezTo>
                  <a:pt x="1461612" y="2784188"/>
                  <a:pt x="1655029" y="2900721"/>
                  <a:pt x="1850321" y="3018325"/>
                </a:cubicBezTo>
                <a:cubicBezTo>
                  <a:pt x="1817638" y="2799726"/>
                  <a:pt x="1785491" y="2584074"/>
                  <a:pt x="1752809" y="2366011"/>
                </a:cubicBezTo>
                <a:cubicBezTo>
                  <a:pt x="1590467" y="2466738"/>
                  <a:pt x="1429465" y="2566125"/>
                  <a:pt x="1266319" y="2666852"/>
                </a:cubicBezTo>
                <a:close/>
                <a:moveTo>
                  <a:pt x="705088" y="2380745"/>
                </a:moveTo>
                <a:cubicBezTo>
                  <a:pt x="684193" y="2588360"/>
                  <a:pt x="663297" y="2793565"/>
                  <a:pt x="642402" y="3001448"/>
                </a:cubicBezTo>
                <a:cubicBezTo>
                  <a:pt x="822960" y="2889737"/>
                  <a:pt x="1001911" y="2779098"/>
                  <a:pt x="1181934" y="2667656"/>
                </a:cubicBezTo>
                <a:cubicBezTo>
                  <a:pt x="1022539" y="2571751"/>
                  <a:pt x="864751" y="2476918"/>
                  <a:pt x="705088" y="2380745"/>
                </a:cubicBezTo>
                <a:close/>
                <a:moveTo>
                  <a:pt x="1245424" y="1956138"/>
                </a:moveTo>
                <a:cubicBezTo>
                  <a:pt x="1411784" y="2069992"/>
                  <a:pt x="1576269" y="2182774"/>
                  <a:pt x="1742629" y="2296895"/>
                </a:cubicBezTo>
                <a:cubicBezTo>
                  <a:pt x="1710482" y="2082582"/>
                  <a:pt x="1678871" y="1870413"/>
                  <a:pt x="1646992" y="1655832"/>
                </a:cubicBezTo>
                <a:cubicBezTo>
                  <a:pt x="1512243" y="1756827"/>
                  <a:pt x="1379637" y="1855947"/>
                  <a:pt x="1245424" y="1956138"/>
                </a:cubicBezTo>
                <a:close/>
                <a:moveTo>
                  <a:pt x="713393" y="2299038"/>
                </a:moveTo>
                <a:cubicBezTo>
                  <a:pt x="867430" y="2183845"/>
                  <a:pt x="1017985" y="2071331"/>
                  <a:pt x="1169879" y="1957477"/>
                </a:cubicBezTo>
                <a:cubicBezTo>
                  <a:pt x="1037809" y="1866930"/>
                  <a:pt x="907346" y="1777455"/>
                  <a:pt x="775276" y="1686908"/>
                </a:cubicBezTo>
                <a:cubicBezTo>
                  <a:pt x="754648" y="1891308"/>
                  <a:pt x="734288" y="2093298"/>
                  <a:pt x="713393" y="2299038"/>
                </a:cubicBezTo>
                <a:close/>
                <a:moveTo>
                  <a:pt x="784920" y="1592074"/>
                </a:moveTo>
                <a:cubicBezTo>
                  <a:pt x="788134" y="1590199"/>
                  <a:pt x="789474" y="1589664"/>
                  <a:pt x="790278" y="1588860"/>
                </a:cubicBezTo>
                <a:cubicBezTo>
                  <a:pt x="915918" y="1490276"/>
                  <a:pt x="1041559" y="1391692"/>
                  <a:pt x="1167200" y="1293376"/>
                </a:cubicBezTo>
                <a:cubicBezTo>
                  <a:pt x="1179523" y="1283732"/>
                  <a:pt x="1179523" y="1282929"/>
                  <a:pt x="1167200" y="1273285"/>
                </a:cubicBezTo>
                <a:cubicBezTo>
                  <a:pt x="1079867" y="1204705"/>
                  <a:pt x="992267" y="1136392"/>
                  <a:pt x="904667" y="1067812"/>
                </a:cubicBezTo>
                <a:cubicBezTo>
                  <a:pt x="884575" y="1052007"/>
                  <a:pt x="864215" y="1036469"/>
                  <a:pt x="842516" y="1019592"/>
                </a:cubicBezTo>
                <a:cubicBezTo>
                  <a:pt x="823228" y="1211402"/>
                  <a:pt x="804208" y="1400801"/>
                  <a:pt x="784920" y="1592074"/>
                </a:cubicBezTo>
                <a:close/>
                <a:moveTo>
                  <a:pt x="1251585" y="1282929"/>
                </a:moveTo>
                <a:cubicBezTo>
                  <a:pt x="1380173" y="1383388"/>
                  <a:pt x="1507153" y="1482775"/>
                  <a:pt x="1636008" y="1583502"/>
                </a:cubicBezTo>
                <a:cubicBezTo>
                  <a:pt x="1628507" y="1531799"/>
                  <a:pt x="1621542" y="1483043"/>
                  <a:pt x="1614309" y="1434287"/>
                </a:cubicBezTo>
                <a:cubicBezTo>
                  <a:pt x="1604933" y="1371065"/>
                  <a:pt x="1595289" y="1307575"/>
                  <a:pt x="1585645" y="1244352"/>
                </a:cubicBezTo>
                <a:cubicBezTo>
                  <a:pt x="1577072" y="1187560"/>
                  <a:pt x="1569036" y="1130767"/>
                  <a:pt x="1560195" y="1074242"/>
                </a:cubicBezTo>
                <a:cubicBezTo>
                  <a:pt x="1557516" y="1056829"/>
                  <a:pt x="1545194" y="1052811"/>
                  <a:pt x="1531263" y="1063526"/>
                </a:cubicBezTo>
                <a:cubicBezTo>
                  <a:pt x="1502867" y="1085761"/>
                  <a:pt x="1474470" y="1107996"/>
                  <a:pt x="1446074" y="1130231"/>
                </a:cubicBezTo>
                <a:cubicBezTo>
                  <a:pt x="1381780" y="1180862"/>
                  <a:pt x="1317486" y="1231226"/>
                  <a:pt x="1251585" y="1282929"/>
                </a:cubicBezTo>
                <a:close/>
                <a:moveTo>
                  <a:pt x="1767811" y="3023682"/>
                </a:moveTo>
                <a:cubicBezTo>
                  <a:pt x="1768078" y="3022611"/>
                  <a:pt x="1768346" y="3021807"/>
                  <a:pt x="1768882" y="3020736"/>
                </a:cubicBezTo>
                <a:cubicBezTo>
                  <a:pt x="1594218" y="2915723"/>
                  <a:pt x="1419821" y="2810709"/>
                  <a:pt x="1243816" y="2704625"/>
                </a:cubicBezTo>
                <a:cubicBezTo>
                  <a:pt x="1245424" y="2812585"/>
                  <a:pt x="1247299" y="2917866"/>
                  <a:pt x="1248906" y="3023415"/>
                </a:cubicBezTo>
                <a:cubicBezTo>
                  <a:pt x="1422499" y="3023682"/>
                  <a:pt x="1595289" y="3023682"/>
                  <a:pt x="1767811" y="3023682"/>
                </a:cubicBezTo>
                <a:close/>
                <a:moveTo>
                  <a:pt x="1203365" y="3025290"/>
                </a:moveTo>
                <a:cubicBezTo>
                  <a:pt x="1201758" y="2919205"/>
                  <a:pt x="1200418" y="2815531"/>
                  <a:pt x="1198811" y="2708911"/>
                </a:cubicBezTo>
                <a:cubicBezTo>
                  <a:pt x="1027629" y="2814728"/>
                  <a:pt x="858590" y="2919205"/>
                  <a:pt x="687408" y="3025290"/>
                </a:cubicBezTo>
                <a:cubicBezTo>
                  <a:pt x="860733" y="3025290"/>
                  <a:pt x="1030843" y="3025290"/>
                  <a:pt x="1203365" y="3025290"/>
                </a:cubicBezTo>
                <a:close/>
                <a:moveTo>
                  <a:pt x="1682086" y="2311629"/>
                </a:moveTo>
                <a:cubicBezTo>
                  <a:pt x="1682353" y="2310825"/>
                  <a:pt x="1682621" y="2310022"/>
                  <a:pt x="1683157" y="2309218"/>
                </a:cubicBezTo>
                <a:cubicBezTo>
                  <a:pt x="1533674" y="2206884"/>
                  <a:pt x="1383923" y="2104282"/>
                  <a:pt x="1232833" y="2000608"/>
                </a:cubicBezTo>
                <a:cubicBezTo>
                  <a:pt x="1234708" y="2108032"/>
                  <a:pt x="1236316" y="2212242"/>
                  <a:pt x="1238191" y="2316719"/>
                </a:cubicBezTo>
                <a:cubicBezTo>
                  <a:pt x="1386870" y="2314844"/>
                  <a:pt x="1534478" y="2313236"/>
                  <a:pt x="1682086" y="2311629"/>
                </a:cubicBezTo>
                <a:close/>
                <a:moveTo>
                  <a:pt x="1215956" y="501224"/>
                </a:moveTo>
                <a:cubicBezTo>
                  <a:pt x="1214884" y="501491"/>
                  <a:pt x="1213813" y="501491"/>
                  <a:pt x="1213009" y="501759"/>
                </a:cubicBezTo>
                <a:cubicBezTo>
                  <a:pt x="1214616" y="653118"/>
                  <a:pt x="1216492" y="804476"/>
                  <a:pt x="1218099" y="957441"/>
                </a:cubicBezTo>
                <a:cubicBezTo>
                  <a:pt x="1320165" y="959049"/>
                  <a:pt x="1420624" y="960924"/>
                  <a:pt x="1523494" y="962531"/>
                </a:cubicBezTo>
                <a:cubicBezTo>
                  <a:pt x="1419553" y="806619"/>
                  <a:pt x="1317754" y="653921"/>
                  <a:pt x="1215956" y="501224"/>
                </a:cubicBezTo>
                <a:close/>
                <a:moveTo>
                  <a:pt x="756255" y="2322345"/>
                </a:moveTo>
                <a:cubicBezTo>
                  <a:pt x="904131" y="2320469"/>
                  <a:pt x="1047721" y="2318862"/>
                  <a:pt x="1192649" y="2317255"/>
                </a:cubicBezTo>
                <a:cubicBezTo>
                  <a:pt x="1191042" y="2211170"/>
                  <a:pt x="1189435" y="2106693"/>
                  <a:pt x="1187827" y="1999536"/>
                </a:cubicBezTo>
                <a:cubicBezTo>
                  <a:pt x="1043434" y="2107228"/>
                  <a:pt x="901452" y="2213581"/>
                  <a:pt x="756255" y="2322345"/>
                </a:cubicBezTo>
                <a:close/>
                <a:moveTo>
                  <a:pt x="1167736" y="516493"/>
                </a:moveTo>
                <a:cubicBezTo>
                  <a:pt x="1166932" y="516225"/>
                  <a:pt x="1165860" y="515958"/>
                  <a:pt x="1165057" y="515422"/>
                </a:cubicBezTo>
                <a:cubicBezTo>
                  <a:pt x="1069688" y="660083"/>
                  <a:pt x="974318" y="804744"/>
                  <a:pt x="878146" y="951012"/>
                </a:cubicBezTo>
                <a:cubicBezTo>
                  <a:pt x="977801" y="952887"/>
                  <a:pt x="1075045" y="954495"/>
                  <a:pt x="1173093" y="956370"/>
                </a:cubicBezTo>
                <a:cubicBezTo>
                  <a:pt x="1171218" y="808762"/>
                  <a:pt x="1169611" y="662494"/>
                  <a:pt x="1167736" y="516493"/>
                </a:cubicBezTo>
                <a:close/>
                <a:moveTo>
                  <a:pt x="1242745" y="2630151"/>
                </a:moveTo>
                <a:cubicBezTo>
                  <a:pt x="1390353" y="2538800"/>
                  <a:pt x="1535282" y="2449057"/>
                  <a:pt x="1680478" y="2359314"/>
                </a:cubicBezTo>
                <a:cubicBezTo>
                  <a:pt x="1680210" y="2358242"/>
                  <a:pt x="1679675" y="2357438"/>
                  <a:pt x="1679407" y="2356367"/>
                </a:cubicBezTo>
                <a:cubicBezTo>
                  <a:pt x="1532335" y="2357974"/>
                  <a:pt x="1385531" y="2359581"/>
                  <a:pt x="1238459" y="2361457"/>
                </a:cubicBezTo>
                <a:cubicBezTo>
                  <a:pt x="1239798" y="2452272"/>
                  <a:pt x="1241138" y="2539872"/>
                  <a:pt x="1242745" y="2630151"/>
                </a:cubicBezTo>
                <a:close/>
                <a:moveTo>
                  <a:pt x="773936" y="2367082"/>
                </a:moveTo>
                <a:cubicBezTo>
                  <a:pt x="773668" y="2368154"/>
                  <a:pt x="773400" y="2369226"/>
                  <a:pt x="773133" y="2370297"/>
                </a:cubicBezTo>
                <a:cubicBezTo>
                  <a:pt x="913775" y="2454951"/>
                  <a:pt x="1054686" y="2539604"/>
                  <a:pt x="1197471" y="2625597"/>
                </a:cubicBezTo>
                <a:cubicBezTo>
                  <a:pt x="1196132" y="2536389"/>
                  <a:pt x="1194792" y="2450128"/>
                  <a:pt x="1193185" y="2362528"/>
                </a:cubicBezTo>
                <a:cubicBezTo>
                  <a:pt x="1052543" y="2363868"/>
                  <a:pt x="913239" y="2365475"/>
                  <a:pt x="773936" y="2367082"/>
                </a:cubicBezTo>
                <a:close/>
                <a:moveTo>
                  <a:pt x="1222117" y="1316147"/>
                </a:moveTo>
                <a:cubicBezTo>
                  <a:pt x="1223725" y="1415802"/>
                  <a:pt x="1225332" y="1512779"/>
                  <a:pt x="1226939" y="1609487"/>
                </a:cubicBezTo>
                <a:cubicBezTo>
                  <a:pt x="1350705" y="1609487"/>
                  <a:pt x="1472863" y="1609487"/>
                  <a:pt x="1597164" y="1609487"/>
                </a:cubicBezTo>
                <a:cubicBezTo>
                  <a:pt x="1471524" y="1511171"/>
                  <a:pt x="1347758" y="1414463"/>
                  <a:pt x="1222117" y="1316147"/>
                </a:cubicBezTo>
                <a:close/>
                <a:moveTo>
                  <a:pt x="1132374" y="484882"/>
                </a:moveTo>
                <a:cubicBezTo>
                  <a:pt x="1124873" y="484882"/>
                  <a:pt x="1120319" y="484882"/>
                  <a:pt x="1115497" y="484882"/>
                </a:cubicBezTo>
                <a:cubicBezTo>
                  <a:pt x="1053346" y="485418"/>
                  <a:pt x="991463" y="485686"/>
                  <a:pt x="929313" y="486222"/>
                </a:cubicBezTo>
                <a:cubicBezTo>
                  <a:pt x="919133" y="486222"/>
                  <a:pt x="905738" y="483275"/>
                  <a:pt x="899577" y="488365"/>
                </a:cubicBezTo>
                <a:cubicBezTo>
                  <a:pt x="893683" y="493187"/>
                  <a:pt x="895291" y="507117"/>
                  <a:pt x="893683" y="516761"/>
                </a:cubicBezTo>
                <a:cubicBezTo>
                  <a:pt x="893683" y="517297"/>
                  <a:pt x="893415" y="517565"/>
                  <a:pt x="893415" y="518101"/>
                </a:cubicBezTo>
                <a:cubicBezTo>
                  <a:pt x="887522" y="575697"/>
                  <a:pt x="881628" y="633294"/>
                  <a:pt x="875735" y="690890"/>
                </a:cubicBezTo>
                <a:cubicBezTo>
                  <a:pt x="870645" y="740986"/>
                  <a:pt x="865555" y="791081"/>
                  <a:pt x="860465" y="841177"/>
                </a:cubicBezTo>
                <a:cubicBezTo>
                  <a:pt x="858322" y="861537"/>
                  <a:pt x="856714" y="881896"/>
                  <a:pt x="854571" y="901988"/>
                </a:cubicBezTo>
                <a:cubicBezTo>
                  <a:pt x="855375" y="902256"/>
                  <a:pt x="856179" y="902256"/>
                  <a:pt x="856982" y="902524"/>
                </a:cubicBezTo>
                <a:cubicBezTo>
                  <a:pt x="948333" y="764292"/>
                  <a:pt x="1039416" y="625793"/>
                  <a:pt x="1132374" y="484882"/>
                </a:cubicBezTo>
                <a:close/>
                <a:moveTo>
                  <a:pt x="1182470" y="1656904"/>
                </a:moveTo>
                <a:cubicBezTo>
                  <a:pt x="1057900" y="1656904"/>
                  <a:pt x="934671" y="1656904"/>
                  <a:pt x="808494" y="1656904"/>
                </a:cubicBezTo>
                <a:cubicBezTo>
                  <a:pt x="935474" y="1743701"/>
                  <a:pt x="1059776" y="1829158"/>
                  <a:pt x="1186488" y="1915954"/>
                </a:cubicBezTo>
                <a:cubicBezTo>
                  <a:pt x="1185148" y="1827550"/>
                  <a:pt x="1183809" y="1742093"/>
                  <a:pt x="1182470" y="1656904"/>
                </a:cubicBezTo>
                <a:close/>
                <a:moveTo>
                  <a:pt x="1181666" y="1609755"/>
                </a:moveTo>
                <a:cubicBezTo>
                  <a:pt x="1180326" y="1520548"/>
                  <a:pt x="1178987" y="1431876"/>
                  <a:pt x="1177648" y="1340793"/>
                </a:cubicBezTo>
                <a:cubicBezTo>
                  <a:pt x="1062187" y="1431340"/>
                  <a:pt x="949137" y="1519744"/>
                  <a:pt x="834480" y="1609755"/>
                </a:cubicBezTo>
                <a:cubicBezTo>
                  <a:pt x="951548" y="1609755"/>
                  <a:pt x="1065669" y="1609755"/>
                  <a:pt x="1181666" y="1609755"/>
                </a:cubicBezTo>
                <a:close/>
                <a:moveTo>
                  <a:pt x="1530460" y="893683"/>
                </a:moveTo>
                <a:cubicBezTo>
                  <a:pt x="1531263" y="893416"/>
                  <a:pt x="1531799" y="893148"/>
                  <a:pt x="1532603" y="892880"/>
                </a:cubicBezTo>
                <a:cubicBezTo>
                  <a:pt x="1529656" y="870645"/>
                  <a:pt x="1526709" y="848410"/>
                  <a:pt x="1523494" y="826175"/>
                </a:cubicBezTo>
                <a:cubicBezTo>
                  <a:pt x="1506885" y="715536"/>
                  <a:pt x="1490008" y="604629"/>
                  <a:pt x="1473667" y="493990"/>
                </a:cubicBezTo>
                <a:cubicBezTo>
                  <a:pt x="1472327" y="484614"/>
                  <a:pt x="1469113" y="482471"/>
                  <a:pt x="1460540" y="482471"/>
                </a:cubicBezTo>
                <a:cubicBezTo>
                  <a:pt x="1420089" y="483007"/>
                  <a:pt x="1379369" y="483275"/>
                  <a:pt x="1338918" y="483543"/>
                </a:cubicBezTo>
                <a:cubicBezTo>
                  <a:pt x="1312932" y="483543"/>
                  <a:pt x="1286679" y="483543"/>
                  <a:pt x="1257479" y="483543"/>
                </a:cubicBezTo>
                <a:cubicBezTo>
                  <a:pt x="1349633" y="622310"/>
                  <a:pt x="1440180" y="757863"/>
                  <a:pt x="1530460" y="893683"/>
                </a:cubicBezTo>
                <a:close/>
                <a:moveTo>
                  <a:pt x="1231493" y="1911400"/>
                </a:moveTo>
                <a:cubicBezTo>
                  <a:pt x="1345883" y="1825943"/>
                  <a:pt x="1457861" y="1742093"/>
                  <a:pt x="1571715" y="1656904"/>
                </a:cubicBezTo>
                <a:cubicBezTo>
                  <a:pt x="1455182" y="1656904"/>
                  <a:pt x="1341329" y="1656904"/>
                  <a:pt x="1227475" y="1656904"/>
                </a:cubicBezTo>
                <a:cubicBezTo>
                  <a:pt x="1228815" y="1741557"/>
                  <a:pt x="1230154" y="1824872"/>
                  <a:pt x="1231493" y="1911400"/>
                </a:cubicBezTo>
                <a:close/>
                <a:moveTo>
                  <a:pt x="1220242" y="1251853"/>
                </a:moveTo>
                <a:cubicBezTo>
                  <a:pt x="1325255" y="1169343"/>
                  <a:pt x="1427054" y="1089779"/>
                  <a:pt x="1531263" y="1008073"/>
                </a:cubicBezTo>
                <a:cubicBezTo>
                  <a:pt x="1424643" y="1006198"/>
                  <a:pt x="1321773" y="1004054"/>
                  <a:pt x="1220242" y="1002179"/>
                </a:cubicBezTo>
                <a:cubicBezTo>
                  <a:pt x="1220242" y="1085493"/>
                  <a:pt x="1220242" y="1166664"/>
                  <a:pt x="1220242" y="1251853"/>
                </a:cubicBezTo>
                <a:close/>
                <a:moveTo>
                  <a:pt x="1173897" y="1001643"/>
                </a:moveTo>
                <a:cubicBezTo>
                  <a:pt x="1077189" y="999768"/>
                  <a:pt x="983159" y="997893"/>
                  <a:pt x="889129" y="996286"/>
                </a:cubicBezTo>
                <a:cubicBezTo>
                  <a:pt x="888861" y="997357"/>
                  <a:pt x="888861" y="998161"/>
                  <a:pt x="888593" y="999232"/>
                </a:cubicBezTo>
                <a:cubicBezTo>
                  <a:pt x="983427" y="1073438"/>
                  <a:pt x="1078260" y="1147644"/>
                  <a:pt x="1173897" y="1222385"/>
                </a:cubicBezTo>
                <a:cubicBezTo>
                  <a:pt x="1173897" y="1148448"/>
                  <a:pt x="1173897" y="1075849"/>
                  <a:pt x="1173897" y="1001643"/>
                </a:cubicBezTo>
                <a:close/>
              </a:path>
            </a:pathLst>
          </a:custGeom>
          <a:solidFill>
            <a:srgbClr val="000000"/>
          </a:solidFill>
          <a:ln w="26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Oval 21">
            <a:extLst>
              <a:ext uri="{FF2B5EF4-FFF2-40B4-BE49-F238E27FC236}">
                <a16:creationId xmlns:a16="http://schemas.microsoft.com/office/drawing/2014/main" id="{3AA5EE77-21F3-4772-A637-BE9269DF47AB}"/>
              </a:ext>
            </a:extLst>
          </p:cNvPr>
          <p:cNvSpPr>
            <a:spLocks noChangeAspect="1"/>
          </p:cNvSpPr>
          <p:nvPr/>
        </p:nvSpPr>
        <p:spPr>
          <a:xfrm>
            <a:off x="3314420" y="3568095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311C234-088E-48F6-A3EE-76A32B374B40}"/>
              </a:ext>
            </a:extLst>
          </p:cNvPr>
          <p:cNvSpPr txBox="1"/>
          <p:nvPr/>
        </p:nvSpPr>
        <p:spPr>
          <a:xfrm>
            <a:off x="3338449" y="4233638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0" name="Rectangle 15">
            <a:extLst>
              <a:ext uri="{FF2B5EF4-FFF2-40B4-BE49-F238E27FC236}">
                <a16:creationId xmlns:a16="http://schemas.microsoft.com/office/drawing/2014/main" id="{C3E3005F-38DE-4161-B028-3F4E879A7297}"/>
              </a:ext>
            </a:extLst>
          </p:cNvPr>
          <p:cNvSpPr/>
          <p:nvPr/>
        </p:nvSpPr>
        <p:spPr>
          <a:xfrm rot="5400000">
            <a:off x="4458464" y="4088929"/>
            <a:ext cx="396965" cy="39643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1" name="Block Arc 14">
            <a:extLst>
              <a:ext uri="{FF2B5EF4-FFF2-40B4-BE49-F238E27FC236}">
                <a16:creationId xmlns:a16="http://schemas.microsoft.com/office/drawing/2014/main" id="{DFFCE1B4-A6C9-41BB-B2F5-8303E95BE527}"/>
              </a:ext>
            </a:extLst>
          </p:cNvPr>
          <p:cNvSpPr/>
          <p:nvPr/>
        </p:nvSpPr>
        <p:spPr>
          <a:xfrm rot="16200000">
            <a:off x="5442471" y="4685234"/>
            <a:ext cx="393178" cy="39343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2" name="Rounded Rectangle 32">
            <a:extLst>
              <a:ext uri="{FF2B5EF4-FFF2-40B4-BE49-F238E27FC236}">
                <a16:creationId xmlns:a16="http://schemas.microsoft.com/office/drawing/2014/main" id="{34A3F1A4-7992-4CCB-ABA9-C5D8E377C8BD}"/>
              </a:ext>
            </a:extLst>
          </p:cNvPr>
          <p:cNvSpPr/>
          <p:nvPr/>
        </p:nvSpPr>
        <p:spPr>
          <a:xfrm>
            <a:off x="6541819" y="5313441"/>
            <a:ext cx="353016" cy="35301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D76CE0E-D6AA-42D0-9DF4-8A4185582547}"/>
              </a:ext>
            </a:extLst>
          </p:cNvPr>
          <p:cNvGrpSpPr/>
          <p:nvPr/>
        </p:nvGrpSpPr>
        <p:grpSpPr>
          <a:xfrm rot="16200000" flipH="1">
            <a:off x="9897773" y="5378044"/>
            <a:ext cx="913513" cy="1221354"/>
            <a:chOff x="629010" y="953877"/>
            <a:chExt cx="3775935" cy="5048374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75094745-F13F-4DAC-BB60-04DFE9A7D226}"/>
                </a:ext>
              </a:extLst>
            </p:cNvPr>
            <p:cNvGrpSpPr/>
            <p:nvPr/>
          </p:nvGrpSpPr>
          <p:grpSpPr>
            <a:xfrm>
              <a:off x="629010" y="953877"/>
              <a:ext cx="3775935" cy="5048374"/>
              <a:chOff x="629011" y="1207673"/>
              <a:chExt cx="3586108" cy="4794578"/>
            </a:xfrm>
          </p:grpSpPr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AEC1D5D-B9DF-433B-BB72-DD42DE05B592}"/>
                  </a:ext>
                </a:extLst>
              </p:cNvPr>
              <p:cNvSpPr/>
              <p:nvPr/>
            </p:nvSpPr>
            <p:spPr>
              <a:xfrm>
                <a:off x="865189" y="1222248"/>
                <a:ext cx="3108955" cy="4779453"/>
              </a:xfrm>
              <a:custGeom>
                <a:avLst/>
                <a:gdLst>
                  <a:gd name="connsiteX0" fmla="*/ 2089217 w 3108955"/>
                  <a:gd name="connsiteY0" fmla="*/ 0 h 4779453"/>
                  <a:gd name="connsiteX1" fmla="*/ 2817873 w 3108955"/>
                  <a:gd name="connsiteY1" fmla="*/ 0 h 4779453"/>
                  <a:gd name="connsiteX2" fmla="*/ 2817873 w 3108955"/>
                  <a:gd name="connsiteY2" fmla="*/ 228231 h 4779453"/>
                  <a:gd name="connsiteX3" fmla="*/ 3108955 w 3108955"/>
                  <a:gd name="connsiteY3" fmla="*/ 228231 h 4779453"/>
                  <a:gd name="connsiteX4" fmla="*/ 3108955 w 3108955"/>
                  <a:gd name="connsiteY4" fmla="*/ 4779453 h 4779453"/>
                  <a:gd name="connsiteX5" fmla="*/ 0 w 3108955"/>
                  <a:gd name="connsiteY5" fmla="*/ 4779453 h 4779453"/>
                  <a:gd name="connsiteX6" fmla="*/ 0 w 3108955"/>
                  <a:gd name="connsiteY6" fmla="*/ 228231 h 4779453"/>
                  <a:gd name="connsiteX7" fmla="*/ 2089217 w 3108955"/>
                  <a:gd name="connsiteY7" fmla="*/ 228231 h 477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8955" h="4779453">
                    <a:moveTo>
                      <a:pt x="2089217" y="0"/>
                    </a:moveTo>
                    <a:lnTo>
                      <a:pt x="2817873" y="0"/>
                    </a:lnTo>
                    <a:lnTo>
                      <a:pt x="2817873" y="228231"/>
                    </a:lnTo>
                    <a:lnTo>
                      <a:pt x="3108955" y="228231"/>
                    </a:lnTo>
                    <a:lnTo>
                      <a:pt x="3108955" y="4779453"/>
                    </a:lnTo>
                    <a:lnTo>
                      <a:pt x="0" y="4779453"/>
                    </a:lnTo>
                    <a:lnTo>
                      <a:pt x="0" y="228231"/>
                    </a:lnTo>
                    <a:lnTo>
                      <a:pt x="2089217" y="2282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C7EEA44-5A79-4937-A812-D2EA95455D7D}"/>
                  </a:ext>
                </a:extLst>
              </p:cNvPr>
              <p:cNvSpPr/>
              <p:nvPr/>
            </p:nvSpPr>
            <p:spPr>
              <a:xfrm>
                <a:off x="1740561" y="1222248"/>
                <a:ext cx="2233583" cy="4779453"/>
              </a:xfrm>
              <a:custGeom>
                <a:avLst/>
                <a:gdLst>
                  <a:gd name="connsiteX0" fmla="*/ 1205455 w 2225193"/>
                  <a:gd name="connsiteY0" fmla="*/ 0 h 4779453"/>
                  <a:gd name="connsiteX1" fmla="*/ 1934111 w 2225193"/>
                  <a:gd name="connsiteY1" fmla="*/ 0 h 4779453"/>
                  <a:gd name="connsiteX2" fmla="*/ 1934111 w 2225193"/>
                  <a:gd name="connsiteY2" fmla="*/ 228231 h 4779453"/>
                  <a:gd name="connsiteX3" fmla="*/ 2225193 w 2225193"/>
                  <a:gd name="connsiteY3" fmla="*/ 228231 h 4779453"/>
                  <a:gd name="connsiteX4" fmla="*/ 2225193 w 2225193"/>
                  <a:gd name="connsiteY4" fmla="*/ 4779453 h 4779453"/>
                  <a:gd name="connsiteX5" fmla="*/ 0 w 2225193"/>
                  <a:gd name="connsiteY5" fmla="*/ 4779453 h 4779453"/>
                  <a:gd name="connsiteX6" fmla="*/ 0 w 2225193"/>
                  <a:gd name="connsiteY6" fmla="*/ 228231 h 4779453"/>
                  <a:gd name="connsiteX7" fmla="*/ 1205455 w 2225193"/>
                  <a:gd name="connsiteY7" fmla="*/ 228231 h 477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5193" h="4779453">
                    <a:moveTo>
                      <a:pt x="1205455" y="0"/>
                    </a:moveTo>
                    <a:lnTo>
                      <a:pt x="1934111" y="0"/>
                    </a:lnTo>
                    <a:lnTo>
                      <a:pt x="1934111" y="228231"/>
                    </a:lnTo>
                    <a:lnTo>
                      <a:pt x="2225193" y="228231"/>
                    </a:lnTo>
                    <a:lnTo>
                      <a:pt x="2225193" y="4779453"/>
                    </a:lnTo>
                    <a:lnTo>
                      <a:pt x="0" y="4779453"/>
                    </a:lnTo>
                    <a:lnTo>
                      <a:pt x="0" y="228231"/>
                    </a:lnTo>
                    <a:lnTo>
                      <a:pt x="1205455" y="22823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58BBA1F-ED30-4960-AB5A-CDFD2AF3CC6B}"/>
                  </a:ext>
                </a:extLst>
              </p:cNvPr>
              <p:cNvSpPr/>
              <p:nvPr/>
            </p:nvSpPr>
            <p:spPr>
              <a:xfrm>
                <a:off x="3164276" y="1207673"/>
                <a:ext cx="518786" cy="479402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B28CC3A-092D-46E8-89C4-ED7545986ED4}"/>
                  </a:ext>
                </a:extLst>
              </p:cNvPr>
              <p:cNvGrpSpPr/>
              <p:nvPr/>
            </p:nvGrpSpPr>
            <p:grpSpPr>
              <a:xfrm>
                <a:off x="629011" y="1438913"/>
                <a:ext cx="3586108" cy="4563338"/>
                <a:chOff x="629011" y="1438913"/>
                <a:chExt cx="3586108" cy="4563338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53" name="Rectangle: Rounded Corners 252">
                  <a:extLst>
                    <a:ext uri="{FF2B5EF4-FFF2-40B4-BE49-F238E27FC236}">
                      <a16:creationId xmlns:a16="http://schemas.microsoft.com/office/drawing/2014/main" id="{7D6A71B2-DA48-427B-ABBB-C267426D6A26}"/>
                    </a:ext>
                  </a:extLst>
                </p:cNvPr>
                <p:cNvSpPr/>
                <p:nvPr/>
              </p:nvSpPr>
              <p:spPr>
                <a:xfrm>
                  <a:off x="629011" y="1438913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: Rounded Corners 253">
                  <a:extLst>
                    <a:ext uri="{FF2B5EF4-FFF2-40B4-BE49-F238E27FC236}">
                      <a16:creationId xmlns:a16="http://schemas.microsoft.com/office/drawing/2014/main" id="{C1BCDD54-03A2-4184-A183-0E76281CE677}"/>
                    </a:ext>
                  </a:extLst>
                </p:cNvPr>
                <p:cNvSpPr/>
                <p:nvPr/>
              </p:nvSpPr>
              <p:spPr>
                <a:xfrm>
                  <a:off x="629011" y="2853712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: Rounded Corners 254">
                  <a:extLst>
                    <a:ext uri="{FF2B5EF4-FFF2-40B4-BE49-F238E27FC236}">
                      <a16:creationId xmlns:a16="http://schemas.microsoft.com/office/drawing/2014/main" id="{2E1FBB61-C1B2-4417-91B3-75AEC1B30F9C}"/>
                    </a:ext>
                  </a:extLst>
                </p:cNvPr>
                <p:cNvSpPr/>
                <p:nvPr/>
              </p:nvSpPr>
              <p:spPr>
                <a:xfrm>
                  <a:off x="629011" y="4267961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: Rounded Corners 255">
                  <a:extLst>
                    <a:ext uri="{FF2B5EF4-FFF2-40B4-BE49-F238E27FC236}">
                      <a16:creationId xmlns:a16="http://schemas.microsoft.com/office/drawing/2014/main" id="{CE4C619D-C0CD-4692-93EF-517BE399D1EC}"/>
                    </a:ext>
                  </a:extLst>
                </p:cNvPr>
                <p:cNvSpPr/>
                <p:nvPr/>
              </p:nvSpPr>
              <p:spPr>
                <a:xfrm>
                  <a:off x="629011" y="5682211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602CAF6E-F62A-40F3-9AD5-5D4508A90166}"/>
                  </a:ext>
                </a:extLst>
              </p:cNvPr>
              <p:cNvSpPr/>
              <p:nvPr/>
            </p:nvSpPr>
            <p:spPr>
              <a:xfrm>
                <a:off x="1257052" y="1438913"/>
                <a:ext cx="2088560" cy="4562788"/>
              </a:xfrm>
              <a:custGeom>
                <a:avLst/>
                <a:gdLst>
                  <a:gd name="connsiteX0" fmla="*/ 160020 w 2088560"/>
                  <a:gd name="connsiteY0" fmla="*/ 4242748 h 4562788"/>
                  <a:gd name="connsiteX1" fmla="*/ 1928540 w 2088560"/>
                  <a:gd name="connsiteY1" fmla="*/ 4242748 h 4562788"/>
                  <a:gd name="connsiteX2" fmla="*/ 2088560 w 2088560"/>
                  <a:gd name="connsiteY2" fmla="*/ 4402768 h 4562788"/>
                  <a:gd name="connsiteX3" fmla="*/ 1928540 w 2088560"/>
                  <a:gd name="connsiteY3" fmla="*/ 4562788 h 4562788"/>
                  <a:gd name="connsiteX4" fmla="*/ 160020 w 2088560"/>
                  <a:gd name="connsiteY4" fmla="*/ 4562788 h 4562788"/>
                  <a:gd name="connsiteX5" fmla="*/ 0 w 2088560"/>
                  <a:gd name="connsiteY5" fmla="*/ 4402768 h 4562788"/>
                  <a:gd name="connsiteX6" fmla="*/ 160020 w 2088560"/>
                  <a:gd name="connsiteY6" fmla="*/ 4242748 h 4562788"/>
                  <a:gd name="connsiteX7" fmla="*/ 160020 w 2088560"/>
                  <a:gd name="connsiteY7" fmla="*/ 2828498 h 4562788"/>
                  <a:gd name="connsiteX8" fmla="*/ 1928540 w 2088560"/>
                  <a:gd name="connsiteY8" fmla="*/ 2828498 h 4562788"/>
                  <a:gd name="connsiteX9" fmla="*/ 2088560 w 2088560"/>
                  <a:gd name="connsiteY9" fmla="*/ 2988518 h 4562788"/>
                  <a:gd name="connsiteX10" fmla="*/ 1928540 w 2088560"/>
                  <a:gd name="connsiteY10" fmla="*/ 3148538 h 4562788"/>
                  <a:gd name="connsiteX11" fmla="*/ 160020 w 2088560"/>
                  <a:gd name="connsiteY11" fmla="*/ 3148538 h 4562788"/>
                  <a:gd name="connsiteX12" fmla="*/ 0 w 2088560"/>
                  <a:gd name="connsiteY12" fmla="*/ 2988518 h 4562788"/>
                  <a:gd name="connsiteX13" fmla="*/ 160020 w 2088560"/>
                  <a:gd name="connsiteY13" fmla="*/ 2828498 h 4562788"/>
                  <a:gd name="connsiteX14" fmla="*/ 160020 w 2088560"/>
                  <a:gd name="connsiteY14" fmla="*/ 1414249 h 4562788"/>
                  <a:gd name="connsiteX15" fmla="*/ 1928540 w 2088560"/>
                  <a:gd name="connsiteY15" fmla="*/ 1414249 h 4562788"/>
                  <a:gd name="connsiteX16" fmla="*/ 2088560 w 2088560"/>
                  <a:gd name="connsiteY16" fmla="*/ 1574269 h 4562788"/>
                  <a:gd name="connsiteX17" fmla="*/ 1928540 w 2088560"/>
                  <a:gd name="connsiteY17" fmla="*/ 1734289 h 4562788"/>
                  <a:gd name="connsiteX18" fmla="*/ 160020 w 2088560"/>
                  <a:gd name="connsiteY18" fmla="*/ 1734289 h 4562788"/>
                  <a:gd name="connsiteX19" fmla="*/ 0 w 2088560"/>
                  <a:gd name="connsiteY19" fmla="*/ 1574269 h 4562788"/>
                  <a:gd name="connsiteX20" fmla="*/ 160020 w 2088560"/>
                  <a:gd name="connsiteY20" fmla="*/ 1414249 h 4562788"/>
                  <a:gd name="connsiteX21" fmla="*/ 160020 w 2088560"/>
                  <a:gd name="connsiteY21" fmla="*/ 0 h 4562788"/>
                  <a:gd name="connsiteX22" fmla="*/ 1928540 w 2088560"/>
                  <a:gd name="connsiteY22" fmla="*/ 0 h 4562788"/>
                  <a:gd name="connsiteX23" fmla="*/ 2088560 w 2088560"/>
                  <a:gd name="connsiteY23" fmla="*/ 160020 h 4562788"/>
                  <a:gd name="connsiteX24" fmla="*/ 1928540 w 2088560"/>
                  <a:gd name="connsiteY24" fmla="*/ 320040 h 4562788"/>
                  <a:gd name="connsiteX25" fmla="*/ 160020 w 2088560"/>
                  <a:gd name="connsiteY25" fmla="*/ 320040 h 4562788"/>
                  <a:gd name="connsiteX26" fmla="*/ 0 w 2088560"/>
                  <a:gd name="connsiteY26" fmla="*/ 160020 h 4562788"/>
                  <a:gd name="connsiteX27" fmla="*/ 160020 w 2088560"/>
                  <a:gd name="connsiteY27" fmla="*/ 0 h 45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088560" h="4562788">
                    <a:moveTo>
                      <a:pt x="160020" y="4242748"/>
                    </a:moveTo>
                    <a:lnTo>
                      <a:pt x="1928540" y="4242748"/>
                    </a:lnTo>
                    <a:cubicBezTo>
                      <a:pt x="2016917" y="4242748"/>
                      <a:pt x="2088560" y="4314391"/>
                      <a:pt x="2088560" y="4402768"/>
                    </a:cubicBezTo>
                    <a:cubicBezTo>
                      <a:pt x="2088560" y="4491145"/>
                      <a:pt x="2016917" y="4562788"/>
                      <a:pt x="1928540" y="4562788"/>
                    </a:cubicBezTo>
                    <a:lnTo>
                      <a:pt x="160020" y="4562788"/>
                    </a:lnTo>
                    <a:cubicBezTo>
                      <a:pt x="71643" y="4562788"/>
                      <a:pt x="0" y="4491145"/>
                      <a:pt x="0" y="4402768"/>
                    </a:cubicBezTo>
                    <a:cubicBezTo>
                      <a:pt x="0" y="4314391"/>
                      <a:pt x="71643" y="4242748"/>
                      <a:pt x="160020" y="4242748"/>
                    </a:cubicBezTo>
                    <a:close/>
                    <a:moveTo>
                      <a:pt x="160020" y="2828498"/>
                    </a:moveTo>
                    <a:lnTo>
                      <a:pt x="1928540" y="2828498"/>
                    </a:lnTo>
                    <a:cubicBezTo>
                      <a:pt x="2016917" y="2828498"/>
                      <a:pt x="2088560" y="2900141"/>
                      <a:pt x="2088560" y="2988518"/>
                    </a:cubicBezTo>
                    <a:cubicBezTo>
                      <a:pt x="2088560" y="3076895"/>
                      <a:pt x="2016917" y="3148538"/>
                      <a:pt x="1928540" y="3148538"/>
                    </a:cubicBezTo>
                    <a:lnTo>
                      <a:pt x="160020" y="3148538"/>
                    </a:lnTo>
                    <a:cubicBezTo>
                      <a:pt x="71643" y="3148538"/>
                      <a:pt x="0" y="3076895"/>
                      <a:pt x="0" y="2988518"/>
                    </a:cubicBezTo>
                    <a:cubicBezTo>
                      <a:pt x="0" y="2900141"/>
                      <a:pt x="71643" y="2828498"/>
                      <a:pt x="160020" y="2828498"/>
                    </a:cubicBezTo>
                    <a:close/>
                    <a:moveTo>
                      <a:pt x="160020" y="1414249"/>
                    </a:moveTo>
                    <a:lnTo>
                      <a:pt x="1928540" y="1414249"/>
                    </a:lnTo>
                    <a:cubicBezTo>
                      <a:pt x="2016917" y="1414249"/>
                      <a:pt x="2088560" y="1485892"/>
                      <a:pt x="2088560" y="1574269"/>
                    </a:cubicBezTo>
                    <a:cubicBezTo>
                      <a:pt x="2088560" y="1662646"/>
                      <a:pt x="2016917" y="1734289"/>
                      <a:pt x="1928540" y="1734289"/>
                    </a:cubicBezTo>
                    <a:lnTo>
                      <a:pt x="160020" y="1734289"/>
                    </a:lnTo>
                    <a:cubicBezTo>
                      <a:pt x="71643" y="1734289"/>
                      <a:pt x="0" y="1662646"/>
                      <a:pt x="0" y="1574269"/>
                    </a:cubicBezTo>
                    <a:cubicBezTo>
                      <a:pt x="0" y="1485892"/>
                      <a:pt x="71643" y="1414249"/>
                      <a:pt x="160020" y="1414249"/>
                    </a:cubicBezTo>
                    <a:close/>
                    <a:moveTo>
                      <a:pt x="160020" y="0"/>
                    </a:moveTo>
                    <a:lnTo>
                      <a:pt x="1928540" y="0"/>
                    </a:lnTo>
                    <a:cubicBezTo>
                      <a:pt x="2016917" y="0"/>
                      <a:pt x="2088560" y="71643"/>
                      <a:pt x="2088560" y="160020"/>
                    </a:cubicBezTo>
                    <a:cubicBezTo>
                      <a:pt x="2088560" y="248397"/>
                      <a:pt x="2016917" y="320040"/>
                      <a:pt x="1928540" y="320040"/>
                    </a:cubicBezTo>
                    <a:lnTo>
                      <a:pt x="160020" y="320040"/>
                    </a:lnTo>
                    <a:cubicBezTo>
                      <a:pt x="71643" y="320040"/>
                      <a:pt x="0" y="248397"/>
                      <a:pt x="0" y="160020"/>
                    </a:cubicBezTo>
                    <a:cubicBezTo>
                      <a:pt x="0" y="71643"/>
                      <a:pt x="71643" y="0"/>
                      <a:pt x="160020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0E58A0A2-0227-4A4B-8E08-A262C9B218CE}"/>
                  </a:ext>
                </a:extLst>
              </p:cNvPr>
              <p:cNvSpPr/>
              <p:nvPr/>
            </p:nvSpPr>
            <p:spPr>
              <a:xfrm>
                <a:off x="3178278" y="1438913"/>
                <a:ext cx="583897" cy="4562788"/>
              </a:xfrm>
              <a:custGeom>
                <a:avLst/>
                <a:gdLst>
                  <a:gd name="connsiteX0" fmla="*/ 0 w 583897"/>
                  <a:gd name="connsiteY0" fmla="*/ 4242748 h 4562788"/>
                  <a:gd name="connsiteX1" fmla="*/ 423877 w 583897"/>
                  <a:gd name="connsiteY1" fmla="*/ 4242748 h 4562788"/>
                  <a:gd name="connsiteX2" fmla="*/ 583897 w 583897"/>
                  <a:gd name="connsiteY2" fmla="*/ 4402768 h 4562788"/>
                  <a:gd name="connsiteX3" fmla="*/ 423877 w 583897"/>
                  <a:gd name="connsiteY3" fmla="*/ 4562788 h 4562788"/>
                  <a:gd name="connsiteX4" fmla="*/ 0 w 583897"/>
                  <a:gd name="connsiteY4" fmla="*/ 4562788 h 4562788"/>
                  <a:gd name="connsiteX5" fmla="*/ 160020 w 583897"/>
                  <a:gd name="connsiteY5" fmla="*/ 4402768 h 4562788"/>
                  <a:gd name="connsiteX6" fmla="*/ 0 w 583897"/>
                  <a:gd name="connsiteY6" fmla="*/ 4242748 h 4562788"/>
                  <a:gd name="connsiteX7" fmla="*/ 0 w 583897"/>
                  <a:gd name="connsiteY7" fmla="*/ 2828498 h 4562788"/>
                  <a:gd name="connsiteX8" fmla="*/ 423877 w 583897"/>
                  <a:gd name="connsiteY8" fmla="*/ 2828498 h 4562788"/>
                  <a:gd name="connsiteX9" fmla="*/ 583897 w 583897"/>
                  <a:gd name="connsiteY9" fmla="*/ 2988518 h 4562788"/>
                  <a:gd name="connsiteX10" fmla="*/ 423877 w 583897"/>
                  <a:gd name="connsiteY10" fmla="*/ 3148538 h 4562788"/>
                  <a:gd name="connsiteX11" fmla="*/ 0 w 583897"/>
                  <a:gd name="connsiteY11" fmla="*/ 3148538 h 4562788"/>
                  <a:gd name="connsiteX12" fmla="*/ 160020 w 583897"/>
                  <a:gd name="connsiteY12" fmla="*/ 2988518 h 4562788"/>
                  <a:gd name="connsiteX13" fmla="*/ 0 w 583897"/>
                  <a:gd name="connsiteY13" fmla="*/ 2828498 h 4562788"/>
                  <a:gd name="connsiteX14" fmla="*/ 0 w 583897"/>
                  <a:gd name="connsiteY14" fmla="*/ 1414249 h 4562788"/>
                  <a:gd name="connsiteX15" fmla="*/ 423877 w 583897"/>
                  <a:gd name="connsiteY15" fmla="*/ 1414249 h 4562788"/>
                  <a:gd name="connsiteX16" fmla="*/ 583897 w 583897"/>
                  <a:gd name="connsiteY16" fmla="*/ 1574269 h 4562788"/>
                  <a:gd name="connsiteX17" fmla="*/ 423877 w 583897"/>
                  <a:gd name="connsiteY17" fmla="*/ 1734289 h 4562788"/>
                  <a:gd name="connsiteX18" fmla="*/ 0 w 583897"/>
                  <a:gd name="connsiteY18" fmla="*/ 1734289 h 4562788"/>
                  <a:gd name="connsiteX19" fmla="*/ 160020 w 583897"/>
                  <a:gd name="connsiteY19" fmla="*/ 1574269 h 4562788"/>
                  <a:gd name="connsiteX20" fmla="*/ 0 w 583897"/>
                  <a:gd name="connsiteY20" fmla="*/ 1414249 h 4562788"/>
                  <a:gd name="connsiteX21" fmla="*/ 0 w 583897"/>
                  <a:gd name="connsiteY21" fmla="*/ 0 h 4562788"/>
                  <a:gd name="connsiteX22" fmla="*/ 423877 w 583897"/>
                  <a:gd name="connsiteY22" fmla="*/ 0 h 4562788"/>
                  <a:gd name="connsiteX23" fmla="*/ 583897 w 583897"/>
                  <a:gd name="connsiteY23" fmla="*/ 160020 h 4562788"/>
                  <a:gd name="connsiteX24" fmla="*/ 423877 w 583897"/>
                  <a:gd name="connsiteY24" fmla="*/ 320040 h 4562788"/>
                  <a:gd name="connsiteX25" fmla="*/ 0 w 583897"/>
                  <a:gd name="connsiteY25" fmla="*/ 320040 h 4562788"/>
                  <a:gd name="connsiteX26" fmla="*/ 160020 w 583897"/>
                  <a:gd name="connsiteY26" fmla="*/ 160020 h 4562788"/>
                  <a:gd name="connsiteX27" fmla="*/ 0 w 583897"/>
                  <a:gd name="connsiteY27" fmla="*/ 0 h 45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3897" h="4562788">
                    <a:moveTo>
                      <a:pt x="0" y="4242748"/>
                    </a:moveTo>
                    <a:lnTo>
                      <a:pt x="423877" y="4242748"/>
                    </a:lnTo>
                    <a:cubicBezTo>
                      <a:pt x="512254" y="4242748"/>
                      <a:pt x="583897" y="4314391"/>
                      <a:pt x="583897" y="4402768"/>
                    </a:cubicBezTo>
                    <a:cubicBezTo>
                      <a:pt x="583897" y="4491145"/>
                      <a:pt x="512254" y="4562788"/>
                      <a:pt x="423877" y="4562788"/>
                    </a:cubicBezTo>
                    <a:lnTo>
                      <a:pt x="0" y="4562788"/>
                    </a:lnTo>
                    <a:cubicBezTo>
                      <a:pt x="88377" y="4562788"/>
                      <a:pt x="160020" y="4491145"/>
                      <a:pt x="160020" y="4402768"/>
                    </a:cubicBezTo>
                    <a:cubicBezTo>
                      <a:pt x="160020" y="4314391"/>
                      <a:pt x="88377" y="4242748"/>
                      <a:pt x="0" y="4242748"/>
                    </a:cubicBezTo>
                    <a:close/>
                    <a:moveTo>
                      <a:pt x="0" y="2828498"/>
                    </a:moveTo>
                    <a:lnTo>
                      <a:pt x="423877" y="2828498"/>
                    </a:lnTo>
                    <a:cubicBezTo>
                      <a:pt x="512254" y="2828498"/>
                      <a:pt x="583897" y="2900141"/>
                      <a:pt x="583897" y="2988518"/>
                    </a:cubicBezTo>
                    <a:cubicBezTo>
                      <a:pt x="583897" y="3076895"/>
                      <a:pt x="512254" y="3148538"/>
                      <a:pt x="423877" y="3148538"/>
                    </a:cubicBezTo>
                    <a:lnTo>
                      <a:pt x="0" y="3148538"/>
                    </a:lnTo>
                    <a:cubicBezTo>
                      <a:pt x="88377" y="3148538"/>
                      <a:pt x="160020" y="3076895"/>
                      <a:pt x="160020" y="2988518"/>
                    </a:cubicBezTo>
                    <a:cubicBezTo>
                      <a:pt x="160020" y="2900141"/>
                      <a:pt x="88377" y="2828498"/>
                      <a:pt x="0" y="2828498"/>
                    </a:cubicBezTo>
                    <a:close/>
                    <a:moveTo>
                      <a:pt x="0" y="1414249"/>
                    </a:moveTo>
                    <a:lnTo>
                      <a:pt x="423877" y="1414249"/>
                    </a:lnTo>
                    <a:cubicBezTo>
                      <a:pt x="512254" y="1414249"/>
                      <a:pt x="583897" y="1485892"/>
                      <a:pt x="583897" y="1574269"/>
                    </a:cubicBezTo>
                    <a:cubicBezTo>
                      <a:pt x="583897" y="1662646"/>
                      <a:pt x="512254" y="1734289"/>
                      <a:pt x="423877" y="1734289"/>
                    </a:cubicBezTo>
                    <a:lnTo>
                      <a:pt x="0" y="1734289"/>
                    </a:lnTo>
                    <a:cubicBezTo>
                      <a:pt x="88377" y="1734289"/>
                      <a:pt x="160020" y="1662646"/>
                      <a:pt x="160020" y="1574269"/>
                    </a:cubicBezTo>
                    <a:cubicBezTo>
                      <a:pt x="160020" y="1485892"/>
                      <a:pt x="88377" y="1414249"/>
                      <a:pt x="0" y="1414249"/>
                    </a:cubicBezTo>
                    <a:close/>
                    <a:moveTo>
                      <a:pt x="0" y="0"/>
                    </a:moveTo>
                    <a:lnTo>
                      <a:pt x="423877" y="0"/>
                    </a:lnTo>
                    <a:cubicBezTo>
                      <a:pt x="512254" y="0"/>
                      <a:pt x="583897" y="71643"/>
                      <a:pt x="583897" y="160020"/>
                    </a:cubicBezTo>
                    <a:cubicBezTo>
                      <a:pt x="583897" y="248397"/>
                      <a:pt x="512254" y="320040"/>
                      <a:pt x="423877" y="320040"/>
                    </a:cubicBezTo>
                    <a:lnTo>
                      <a:pt x="0" y="320040"/>
                    </a:lnTo>
                    <a:cubicBezTo>
                      <a:pt x="88377" y="320040"/>
                      <a:pt x="160020" y="248397"/>
                      <a:pt x="160020" y="160020"/>
                    </a:cubicBezTo>
                    <a:cubicBezTo>
                      <a:pt x="160020" y="71643"/>
                      <a:pt x="88377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E35DEB4-D066-4515-BB37-352E5404AE7B}"/>
                </a:ext>
              </a:extLst>
            </p:cNvPr>
            <p:cNvSpPr/>
            <p:nvPr/>
          </p:nvSpPr>
          <p:spPr>
            <a:xfrm>
              <a:off x="2186755" y="3127465"/>
              <a:ext cx="660444" cy="894623"/>
            </a:xfrm>
            <a:custGeom>
              <a:avLst/>
              <a:gdLst>
                <a:gd name="connsiteX0" fmla="*/ 49 w 365818"/>
                <a:gd name="connsiteY0" fmla="*/ 316462 h 495529"/>
                <a:gd name="connsiteX1" fmla="*/ 17672 w 365818"/>
                <a:gd name="connsiteY1" fmla="*/ 243644 h 495529"/>
                <a:gd name="connsiteX2" fmla="*/ 94170 w 365818"/>
                <a:gd name="connsiteY2" fmla="*/ 112920 h 495529"/>
                <a:gd name="connsiteX3" fmla="*/ 178221 w 365818"/>
                <a:gd name="connsiteY3" fmla="*/ 3306 h 495529"/>
                <a:gd name="connsiteX4" fmla="*/ 187517 w 365818"/>
                <a:gd name="connsiteY4" fmla="*/ 3693 h 495529"/>
                <a:gd name="connsiteX5" fmla="*/ 328117 w 365818"/>
                <a:gd name="connsiteY5" fmla="*/ 204911 h 495529"/>
                <a:gd name="connsiteX6" fmla="*/ 354649 w 365818"/>
                <a:gd name="connsiteY6" fmla="*/ 261461 h 495529"/>
                <a:gd name="connsiteX7" fmla="*/ 350582 w 365818"/>
                <a:gd name="connsiteY7" fmla="*/ 384826 h 495529"/>
                <a:gd name="connsiteX8" fmla="*/ 207658 w 365818"/>
                <a:gd name="connsiteY8" fmla="*/ 493665 h 495529"/>
                <a:gd name="connsiteX9" fmla="*/ 1986 w 365818"/>
                <a:gd name="connsiteY9" fmla="*/ 338927 h 495529"/>
                <a:gd name="connsiteX10" fmla="*/ 49 w 365818"/>
                <a:gd name="connsiteY10" fmla="*/ 316462 h 49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818" h="495529">
                  <a:moveTo>
                    <a:pt x="49" y="316462"/>
                  </a:moveTo>
                  <a:cubicBezTo>
                    <a:pt x="-726" y="290511"/>
                    <a:pt x="7796" y="266884"/>
                    <a:pt x="17672" y="243644"/>
                  </a:cubicBezTo>
                  <a:cubicBezTo>
                    <a:pt x="37814" y="196971"/>
                    <a:pt x="65120" y="154365"/>
                    <a:pt x="94170" y="112920"/>
                  </a:cubicBezTo>
                  <a:cubicBezTo>
                    <a:pt x="120509" y="75156"/>
                    <a:pt x="148784" y="38747"/>
                    <a:pt x="178221" y="3306"/>
                  </a:cubicBezTo>
                  <a:cubicBezTo>
                    <a:pt x="182288" y="-1536"/>
                    <a:pt x="183837" y="-761"/>
                    <a:pt x="187517" y="3693"/>
                  </a:cubicBezTo>
                  <a:cubicBezTo>
                    <a:pt x="239225" y="67409"/>
                    <a:pt x="288222" y="133061"/>
                    <a:pt x="328117" y="204911"/>
                  </a:cubicBezTo>
                  <a:cubicBezTo>
                    <a:pt x="338188" y="223116"/>
                    <a:pt x="346903" y="242095"/>
                    <a:pt x="354649" y="261461"/>
                  </a:cubicBezTo>
                  <a:cubicBezTo>
                    <a:pt x="371498" y="303293"/>
                    <a:pt x="368593" y="344737"/>
                    <a:pt x="350582" y="384826"/>
                  </a:cubicBezTo>
                  <a:cubicBezTo>
                    <a:pt x="322695" y="446605"/>
                    <a:pt x="274859" y="484176"/>
                    <a:pt x="207658" y="493665"/>
                  </a:cubicBezTo>
                  <a:cubicBezTo>
                    <a:pt x="105984" y="507997"/>
                    <a:pt x="15542" y="438084"/>
                    <a:pt x="1986" y="338927"/>
                  </a:cubicBezTo>
                  <a:cubicBezTo>
                    <a:pt x="630" y="331568"/>
                    <a:pt x="436" y="324015"/>
                    <a:pt x="49" y="316462"/>
                  </a:cubicBezTo>
                  <a:close/>
                </a:path>
              </a:pathLst>
            </a:custGeom>
            <a:solidFill>
              <a:schemeClr val="accent1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7" name="Oval 256">
            <a:extLst>
              <a:ext uri="{FF2B5EF4-FFF2-40B4-BE49-F238E27FC236}">
                <a16:creationId xmlns:a16="http://schemas.microsoft.com/office/drawing/2014/main" id="{EEB2BB23-DB60-46A6-AA7B-5C709156701A}"/>
              </a:ext>
            </a:extLst>
          </p:cNvPr>
          <p:cNvSpPr/>
          <p:nvPr/>
        </p:nvSpPr>
        <p:spPr>
          <a:xfrm>
            <a:off x="8380890" y="6275924"/>
            <a:ext cx="1395730" cy="1691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30D2E-848B-4040-B368-2810F4F53392}"/>
              </a:ext>
            </a:extLst>
          </p:cNvPr>
          <p:cNvSpPr txBox="1"/>
          <p:nvPr/>
        </p:nvSpPr>
        <p:spPr>
          <a:xfrm>
            <a:off x="627184" y="461972"/>
            <a:ext cx="553452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spc="-150" dirty="0">
                <a:solidFill>
                  <a:schemeClr val="bg1"/>
                </a:solidFill>
                <a:latin typeface="+mj-lt"/>
              </a:rPr>
              <a:t>ECONOMIC CRISIS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395C9-475D-42AC-9860-4DAD8A6AE782}"/>
              </a:ext>
            </a:extLst>
          </p:cNvPr>
          <p:cNvSpPr txBox="1"/>
          <p:nvPr/>
        </p:nvSpPr>
        <p:spPr>
          <a:xfrm>
            <a:off x="627184" y="1355552"/>
            <a:ext cx="55345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OIL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D1C64-2621-4B76-BF4C-88EEBC380E60}"/>
              </a:ext>
            </a:extLst>
          </p:cNvPr>
          <p:cNvSpPr txBox="1"/>
          <p:nvPr/>
        </p:nvSpPr>
        <p:spPr>
          <a:xfrm>
            <a:off x="627184" y="2249131"/>
            <a:ext cx="55345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CRISIS</a:t>
            </a:r>
            <a:endParaRPr lang="en-US" altLang="ko-KR" sz="4800" b="1" dirty="0">
              <a:solidFill>
                <a:schemeClr val="bg1"/>
              </a:solidFill>
              <a:latin typeface="Arial Black" panose="020B0A04020102020204" pitchFamily="34" charset="0"/>
              <a:ea typeface="Adobe Song Std L" panose="02020300000000000000" pitchFamily="18" charset="-128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13F27-7EAC-46BB-B782-0CAAAE0C862C}"/>
              </a:ext>
            </a:extLst>
          </p:cNvPr>
          <p:cNvSpPr txBox="1"/>
          <p:nvPr/>
        </p:nvSpPr>
        <p:spPr>
          <a:xfrm>
            <a:off x="627184" y="3223647"/>
            <a:ext cx="55345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rPr>
              <a:t>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F4E5F-442D-432A-8116-EF28960EC93F}"/>
              </a:ext>
            </a:extLst>
          </p:cNvPr>
          <p:cNvSpPr txBox="1"/>
          <p:nvPr/>
        </p:nvSpPr>
        <p:spPr>
          <a:xfrm>
            <a:off x="7744787" y="1495192"/>
            <a:ext cx="3696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DAF05-E51A-4DA4-BD78-6C831FEFDA18}"/>
              </a:ext>
            </a:extLst>
          </p:cNvPr>
          <p:cNvSpPr txBox="1"/>
          <p:nvPr/>
        </p:nvSpPr>
        <p:spPr>
          <a:xfrm>
            <a:off x="7744787" y="666635"/>
            <a:ext cx="369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Style Infographic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B28B9B-691C-4AF5-A286-BDE3101ABF98}"/>
              </a:ext>
            </a:extLst>
          </p:cNvPr>
          <p:cNvGrpSpPr/>
          <p:nvPr/>
        </p:nvGrpSpPr>
        <p:grpSpPr>
          <a:xfrm>
            <a:off x="1267990" y="932229"/>
            <a:ext cx="3032704" cy="5485397"/>
            <a:chOff x="906250" y="1658449"/>
            <a:chExt cx="1915635" cy="34649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4F0B35-0B91-4506-86BD-941A82DB19FD}"/>
                </a:ext>
              </a:extLst>
            </p:cNvPr>
            <p:cNvGrpSpPr/>
            <p:nvPr/>
          </p:nvGrpSpPr>
          <p:grpSpPr>
            <a:xfrm>
              <a:off x="906250" y="1658449"/>
              <a:ext cx="1915635" cy="3464901"/>
              <a:chOff x="8631016" y="1596421"/>
              <a:chExt cx="1013176" cy="1832580"/>
            </a:xfrm>
          </p:grpSpPr>
          <p:sp>
            <p:nvSpPr>
              <p:cNvPr id="4" name="Arrow: Pentagon 3">
                <a:extLst>
                  <a:ext uri="{FF2B5EF4-FFF2-40B4-BE49-F238E27FC236}">
                    <a16:creationId xmlns:a16="http://schemas.microsoft.com/office/drawing/2014/main" id="{94283DD7-0D29-4F55-A888-4766844EF2B0}"/>
                  </a:ext>
                </a:extLst>
              </p:cNvPr>
              <p:cNvSpPr/>
              <p:nvPr/>
            </p:nvSpPr>
            <p:spPr>
              <a:xfrm rot="5400000">
                <a:off x="8224282" y="2087196"/>
                <a:ext cx="1832580" cy="851029"/>
              </a:xfrm>
              <a:prstGeom prst="homePlate">
                <a:avLst>
                  <a:gd name="adj" fmla="val 3948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183BB50C-6948-4AA8-AD2E-F875FE860068}"/>
                  </a:ext>
                </a:extLst>
              </p:cNvPr>
              <p:cNvSpPr/>
              <p:nvPr/>
            </p:nvSpPr>
            <p:spPr>
              <a:xfrm>
                <a:off x="8631016" y="1665951"/>
                <a:ext cx="1013176" cy="818487"/>
              </a:xfrm>
              <a:custGeom>
                <a:avLst/>
                <a:gdLst>
                  <a:gd name="connsiteX0" fmla="*/ 2376700 w 2584495"/>
                  <a:gd name="connsiteY0" fmla="*/ 10147 h 2087865"/>
                  <a:gd name="connsiteX1" fmla="*/ 2550872 w 2584495"/>
                  <a:gd name="connsiteY1" fmla="*/ 10819 h 2087865"/>
                  <a:gd name="connsiteX2" fmla="*/ 2583823 w 2584495"/>
                  <a:gd name="connsiteY2" fmla="*/ 44443 h 2087865"/>
                  <a:gd name="connsiteX3" fmla="*/ 2583151 w 2584495"/>
                  <a:gd name="connsiteY3" fmla="*/ 1498337 h 2087865"/>
                  <a:gd name="connsiteX4" fmla="*/ 2583151 w 2584495"/>
                  <a:gd name="connsiteY4" fmla="*/ 2042371 h 2087865"/>
                  <a:gd name="connsiteX5" fmla="*/ 2577771 w 2584495"/>
                  <a:gd name="connsiteY5" fmla="*/ 2077340 h 2087865"/>
                  <a:gd name="connsiteX6" fmla="*/ 2499091 w 2584495"/>
                  <a:gd name="connsiteY6" fmla="*/ 2087427 h 2087865"/>
                  <a:gd name="connsiteX7" fmla="*/ 2375356 w 2584495"/>
                  <a:gd name="connsiteY7" fmla="*/ 2086754 h 2087865"/>
                  <a:gd name="connsiteX8" fmla="*/ 2314833 w 2584495"/>
                  <a:gd name="connsiteY8" fmla="*/ 2087427 h 2087865"/>
                  <a:gd name="connsiteX9" fmla="*/ 256382 w 2584495"/>
                  <a:gd name="connsiteY9" fmla="*/ 2087427 h 2087865"/>
                  <a:gd name="connsiteX10" fmla="*/ 212671 w 2584495"/>
                  <a:gd name="connsiteY10" fmla="*/ 2086754 h 2087865"/>
                  <a:gd name="connsiteX11" fmla="*/ 52621 w 2584495"/>
                  <a:gd name="connsiteY11" fmla="*/ 2087427 h 2087865"/>
                  <a:gd name="connsiteX12" fmla="*/ 4203 w 2584495"/>
                  <a:gd name="connsiteY12" fmla="*/ 2076667 h 2087865"/>
                  <a:gd name="connsiteX13" fmla="*/ 841 w 2584495"/>
                  <a:gd name="connsiteY13" fmla="*/ 2040353 h 2087865"/>
                  <a:gd name="connsiteX14" fmla="*/ 168 w 2584495"/>
                  <a:gd name="connsiteY14" fmla="*/ 47805 h 2087865"/>
                  <a:gd name="connsiteX15" fmla="*/ 38499 w 2584495"/>
                  <a:gd name="connsiteY15" fmla="*/ 9474 h 2087865"/>
                  <a:gd name="connsiteX16" fmla="*/ 206618 w 2584495"/>
                  <a:gd name="connsiteY16" fmla="*/ 8802 h 2087865"/>
                  <a:gd name="connsiteX17" fmla="*/ 251674 w 2584495"/>
                  <a:gd name="connsiteY17" fmla="*/ 60 h 2087865"/>
                  <a:gd name="connsiteX18" fmla="*/ 2330972 w 2584495"/>
                  <a:gd name="connsiteY18" fmla="*/ 60 h 2087865"/>
                  <a:gd name="connsiteX19" fmla="*/ 2376700 w 2584495"/>
                  <a:gd name="connsiteY19" fmla="*/ 10147 h 208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495" h="2087865">
                    <a:moveTo>
                      <a:pt x="2376700" y="10147"/>
                    </a:moveTo>
                    <a:cubicBezTo>
                      <a:pt x="2435206" y="10819"/>
                      <a:pt x="2493039" y="12837"/>
                      <a:pt x="2550872" y="10819"/>
                    </a:cubicBezTo>
                    <a:cubicBezTo>
                      <a:pt x="2577771" y="10147"/>
                      <a:pt x="2583823" y="18889"/>
                      <a:pt x="2583823" y="44443"/>
                    </a:cubicBezTo>
                    <a:cubicBezTo>
                      <a:pt x="2583151" y="529299"/>
                      <a:pt x="2583151" y="1014154"/>
                      <a:pt x="2583151" y="1498337"/>
                    </a:cubicBezTo>
                    <a:cubicBezTo>
                      <a:pt x="2583151" y="1679906"/>
                      <a:pt x="2583151" y="1860802"/>
                      <a:pt x="2583151" y="2042371"/>
                    </a:cubicBezTo>
                    <a:cubicBezTo>
                      <a:pt x="2583151" y="2053803"/>
                      <a:pt x="2588530" y="2067253"/>
                      <a:pt x="2577771" y="2077340"/>
                    </a:cubicBezTo>
                    <a:cubicBezTo>
                      <a:pt x="2552889" y="2090117"/>
                      <a:pt x="2525318" y="2087427"/>
                      <a:pt x="2499091" y="2087427"/>
                    </a:cubicBezTo>
                    <a:cubicBezTo>
                      <a:pt x="2458070" y="2087427"/>
                      <a:pt x="2416376" y="2088772"/>
                      <a:pt x="2375356" y="2086754"/>
                    </a:cubicBezTo>
                    <a:cubicBezTo>
                      <a:pt x="2355181" y="2088772"/>
                      <a:pt x="2335007" y="2087427"/>
                      <a:pt x="2314833" y="2087427"/>
                    </a:cubicBezTo>
                    <a:cubicBezTo>
                      <a:pt x="1628906" y="2087427"/>
                      <a:pt x="942308" y="2087427"/>
                      <a:pt x="256382" y="2087427"/>
                    </a:cubicBezTo>
                    <a:cubicBezTo>
                      <a:pt x="241587" y="2087427"/>
                      <a:pt x="227465" y="2088099"/>
                      <a:pt x="212671" y="2086754"/>
                    </a:cubicBezTo>
                    <a:cubicBezTo>
                      <a:pt x="159545" y="2088099"/>
                      <a:pt x="106419" y="2086754"/>
                      <a:pt x="52621" y="2087427"/>
                    </a:cubicBezTo>
                    <a:cubicBezTo>
                      <a:pt x="35809" y="2087427"/>
                      <a:pt x="19670" y="2084064"/>
                      <a:pt x="4203" y="2076667"/>
                    </a:cubicBezTo>
                    <a:cubicBezTo>
                      <a:pt x="-2522" y="2065235"/>
                      <a:pt x="841" y="2052458"/>
                      <a:pt x="841" y="2040353"/>
                    </a:cubicBezTo>
                    <a:cubicBezTo>
                      <a:pt x="841" y="1375947"/>
                      <a:pt x="841" y="712212"/>
                      <a:pt x="168" y="47805"/>
                    </a:cubicBezTo>
                    <a:cubicBezTo>
                      <a:pt x="168" y="16872"/>
                      <a:pt x="8238" y="8802"/>
                      <a:pt x="38499" y="9474"/>
                    </a:cubicBezTo>
                    <a:cubicBezTo>
                      <a:pt x="94315" y="11492"/>
                      <a:pt x="150130" y="9474"/>
                      <a:pt x="206618" y="8802"/>
                    </a:cubicBezTo>
                    <a:cubicBezTo>
                      <a:pt x="220068" y="-1285"/>
                      <a:pt x="236207" y="60"/>
                      <a:pt x="251674" y="60"/>
                    </a:cubicBezTo>
                    <a:cubicBezTo>
                      <a:pt x="944998" y="60"/>
                      <a:pt x="1637649" y="60"/>
                      <a:pt x="2330972" y="60"/>
                    </a:cubicBezTo>
                    <a:cubicBezTo>
                      <a:pt x="2346439" y="1405"/>
                      <a:pt x="2362578" y="732"/>
                      <a:pt x="2376700" y="10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D750B9C-905F-4374-9BFB-B946DEFE26ED}"/>
                  </a:ext>
                </a:extLst>
              </p:cNvPr>
              <p:cNvSpPr/>
              <p:nvPr/>
            </p:nvSpPr>
            <p:spPr>
              <a:xfrm>
                <a:off x="8632663" y="2480312"/>
                <a:ext cx="80933" cy="60370"/>
              </a:xfrm>
              <a:custGeom>
                <a:avLst/>
                <a:gdLst>
                  <a:gd name="connsiteX0" fmla="*/ 206450 w 206450"/>
                  <a:gd name="connsiteY0" fmla="*/ 0 h 153997"/>
                  <a:gd name="connsiteX1" fmla="*/ 201743 w 206450"/>
                  <a:gd name="connsiteY1" fmla="*/ 153997 h 153997"/>
                  <a:gd name="connsiteX2" fmla="*/ 0 w 206450"/>
                  <a:gd name="connsiteY2" fmla="*/ 673 h 153997"/>
                  <a:gd name="connsiteX3" fmla="*/ 206450 w 206450"/>
                  <a:gd name="connsiteY3" fmla="*/ 0 h 15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450" h="153997">
                    <a:moveTo>
                      <a:pt x="206450" y="0"/>
                    </a:moveTo>
                    <a:cubicBezTo>
                      <a:pt x="201070" y="51108"/>
                      <a:pt x="209813" y="102889"/>
                      <a:pt x="201743" y="153997"/>
                    </a:cubicBezTo>
                    <a:cubicBezTo>
                      <a:pt x="134495" y="102889"/>
                      <a:pt x="67248" y="51781"/>
                      <a:pt x="0" y="673"/>
                    </a:cubicBezTo>
                    <a:cubicBezTo>
                      <a:pt x="69265" y="0"/>
                      <a:pt x="137858" y="0"/>
                      <a:pt x="20645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A4F5C2C-B048-4B72-88A2-6FE63C5404ED}"/>
                  </a:ext>
                </a:extLst>
              </p:cNvPr>
              <p:cNvSpPr/>
              <p:nvPr/>
            </p:nvSpPr>
            <p:spPr>
              <a:xfrm>
                <a:off x="9562205" y="2480312"/>
                <a:ext cx="79351" cy="60106"/>
              </a:xfrm>
              <a:custGeom>
                <a:avLst/>
                <a:gdLst>
                  <a:gd name="connsiteX0" fmla="*/ 1345 w 202415"/>
                  <a:gd name="connsiteY0" fmla="*/ 153325 h 153324"/>
                  <a:gd name="connsiteX1" fmla="*/ 0 w 202415"/>
                  <a:gd name="connsiteY1" fmla="*/ 0 h 153324"/>
                  <a:gd name="connsiteX2" fmla="*/ 202415 w 202415"/>
                  <a:gd name="connsiteY2" fmla="*/ 0 h 153324"/>
                  <a:gd name="connsiteX3" fmla="*/ 1345 w 202415"/>
                  <a:gd name="connsiteY3" fmla="*/ 153325 h 153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15" h="153324">
                    <a:moveTo>
                      <a:pt x="1345" y="153325"/>
                    </a:moveTo>
                    <a:cubicBezTo>
                      <a:pt x="672" y="102216"/>
                      <a:pt x="0" y="51108"/>
                      <a:pt x="0" y="0"/>
                    </a:cubicBezTo>
                    <a:cubicBezTo>
                      <a:pt x="67248" y="0"/>
                      <a:pt x="135168" y="0"/>
                      <a:pt x="202415" y="0"/>
                    </a:cubicBezTo>
                    <a:cubicBezTo>
                      <a:pt x="138530" y="55143"/>
                      <a:pt x="68592" y="102889"/>
                      <a:pt x="1345" y="1533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CC32E6-E81B-4DF5-BA2D-378F4739DC32}"/>
                </a:ext>
              </a:extLst>
            </p:cNvPr>
            <p:cNvGrpSpPr/>
            <p:nvPr/>
          </p:nvGrpSpPr>
          <p:grpSpPr>
            <a:xfrm>
              <a:off x="1120313" y="2078249"/>
              <a:ext cx="1487508" cy="1030773"/>
              <a:chOff x="8388915" y="2593465"/>
              <a:chExt cx="1487508" cy="10307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9B9F1F-2368-414E-A29F-39F3138F5AB3}"/>
                  </a:ext>
                </a:extLst>
              </p:cNvPr>
              <p:cNvSpPr/>
              <p:nvPr/>
            </p:nvSpPr>
            <p:spPr>
              <a:xfrm>
                <a:off x="8388915" y="2593465"/>
                <a:ext cx="1487508" cy="330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OIL PRICES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EE857C-73F0-42C2-8878-33C815D33A69}"/>
                  </a:ext>
                </a:extLst>
              </p:cNvPr>
              <p:cNvSpPr/>
              <p:nvPr/>
            </p:nvSpPr>
            <p:spPr>
              <a:xfrm>
                <a:off x="8388915" y="3021568"/>
                <a:ext cx="1487508" cy="602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ECONOMIC CRISIS</a:t>
                </a:r>
              </a:p>
            </p:txBody>
          </p:sp>
        </p:grpSp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CDEF32A1-C8C0-4F54-AC9B-1A1798959C35}"/>
                </a:ext>
              </a:extLst>
            </p:cNvPr>
            <p:cNvSpPr/>
            <p:nvPr/>
          </p:nvSpPr>
          <p:spPr>
            <a:xfrm>
              <a:off x="1459336" y="3575809"/>
              <a:ext cx="857480" cy="846355"/>
            </a:xfrm>
            <a:custGeom>
              <a:avLst/>
              <a:gdLst>
                <a:gd name="connsiteX0" fmla="*/ 355378 w 2143828"/>
                <a:gd name="connsiteY0" fmla="*/ 0 h 2116015"/>
                <a:gd name="connsiteX1" fmla="*/ 486236 w 2143828"/>
                <a:gd name="connsiteY1" fmla="*/ 97515 h 2116015"/>
                <a:gd name="connsiteX2" fmla="*/ 493273 w 2143828"/>
                <a:gd name="connsiteY2" fmla="*/ 103045 h 2116015"/>
                <a:gd name="connsiteX3" fmla="*/ 450548 w 2143828"/>
                <a:gd name="connsiteY3" fmla="*/ 160180 h 2116015"/>
                <a:gd name="connsiteX4" fmla="*/ 424409 w 2143828"/>
                <a:gd name="connsiteY4" fmla="*/ 194863 h 2116015"/>
                <a:gd name="connsiteX5" fmla="*/ 358897 w 2143828"/>
                <a:gd name="connsiteY5" fmla="*/ 311982 h 2116015"/>
                <a:gd name="connsiteX6" fmla="*/ 331921 w 2143828"/>
                <a:gd name="connsiteY6" fmla="*/ 368950 h 2116015"/>
                <a:gd name="connsiteX7" fmla="*/ 1626260 w 2143828"/>
                <a:gd name="connsiteY7" fmla="*/ 739240 h 2116015"/>
                <a:gd name="connsiteX8" fmla="*/ 1643016 w 2143828"/>
                <a:gd name="connsiteY8" fmla="*/ 678586 h 2116015"/>
                <a:gd name="connsiteX9" fmla="*/ 2143829 w 2143828"/>
                <a:gd name="connsiteY9" fmla="*/ 767221 h 2116015"/>
                <a:gd name="connsiteX10" fmla="*/ 2043298 w 2143828"/>
                <a:gd name="connsiteY10" fmla="*/ 1142203 h 2116015"/>
                <a:gd name="connsiteX11" fmla="*/ 1567952 w 2143828"/>
                <a:gd name="connsiteY11" fmla="*/ 954879 h 2116015"/>
                <a:gd name="connsiteX12" fmla="*/ 1592415 w 2143828"/>
                <a:gd name="connsiteY12" fmla="*/ 864569 h 2116015"/>
                <a:gd name="connsiteX13" fmla="*/ 1196992 w 2143828"/>
                <a:gd name="connsiteY13" fmla="*/ 751471 h 2116015"/>
                <a:gd name="connsiteX14" fmla="*/ 1744385 w 2143828"/>
                <a:gd name="connsiteY14" fmla="*/ 2065750 h 2116015"/>
                <a:gd name="connsiteX15" fmla="*/ 1684904 w 2143828"/>
                <a:gd name="connsiteY15" fmla="*/ 2090715 h 2116015"/>
                <a:gd name="connsiteX16" fmla="*/ 1633298 w 2143828"/>
                <a:gd name="connsiteY16" fmla="*/ 2112329 h 2116015"/>
                <a:gd name="connsiteX17" fmla="*/ 1626931 w 2143828"/>
                <a:gd name="connsiteY17" fmla="*/ 2115848 h 2116015"/>
                <a:gd name="connsiteX18" fmla="*/ 1623580 w 2143828"/>
                <a:gd name="connsiteY18" fmla="*/ 2115848 h 2116015"/>
                <a:gd name="connsiteX19" fmla="*/ 1622239 w 2143828"/>
                <a:gd name="connsiteY19" fmla="*/ 2111157 h 2116015"/>
                <a:gd name="connsiteX20" fmla="*/ 1541814 w 2143828"/>
                <a:gd name="connsiteY20" fmla="*/ 1917634 h 2116015"/>
                <a:gd name="connsiteX21" fmla="*/ 1530756 w 2143828"/>
                <a:gd name="connsiteY21" fmla="*/ 1906408 h 2116015"/>
                <a:gd name="connsiteX22" fmla="*/ 821340 w 2143828"/>
                <a:gd name="connsiteY22" fmla="*/ 1603306 h 2116015"/>
                <a:gd name="connsiteX23" fmla="*/ 767891 w 2143828"/>
                <a:gd name="connsiteY23" fmla="*/ 1580519 h 2116015"/>
                <a:gd name="connsiteX24" fmla="*/ 763367 w 2143828"/>
                <a:gd name="connsiteY24" fmla="*/ 1590907 h 2116015"/>
                <a:gd name="connsiteX25" fmla="*/ 645578 w 2143828"/>
                <a:gd name="connsiteY25" fmla="*/ 1873065 h 2116015"/>
                <a:gd name="connsiteX26" fmla="*/ 544544 w 2143828"/>
                <a:gd name="connsiteY26" fmla="*/ 2116016 h 2116015"/>
                <a:gd name="connsiteX27" fmla="*/ 542869 w 2143828"/>
                <a:gd name="connsiteY27" fmla="*/ 2116016 h 2116015"/>
                <a:gd name="connsiteX28" fmla="*/ 535329 w 2143828"/>
                <a:gd name="connsiteY28" fmla="*/ 2112497 h 2116015"/>
                <a:gd name="connsiteX29" fmla="*/ 435133 w 2143828"/>
                <a:gd name="connsiteY29" fmla="*/ 2070609 h 2116015"/>
                <a:gd name="connsiteX30" fmla="*/ 424409 w 2143828"/>
                <a:gd name="connsiteY30" fmla="*/ 2065750 h 2116015"/>
                <a:gd name="connsiteX31" fmla="*/ 996432 w 2143828"/>
                <a:gd name="connsiteY31" fmla="*/ 694168 h 2116015"/>
                <a:gd name="connsiteX32" fmla="*/ 299080 w 2143828"/>
                <a:gd name="connsiteY32" fmla="*/ 494781 h 2116015"/>
                <a:gd name="connsiteX33" fmla="*/ 298410 w 2143828"/>
                <a:gd name="connsiteY33" fmla="*/ 501819 h 2116015"/>
                <a:gd name="connsiteX34" fmla="*/ 291038 w 2143828"/>
                <a:gd name="connsiteY34" fmla="*/ 582579 h 2116015"/>
                <a:gd name="connsiteX35" fmla="*/ 286849 w 2143828"/>
                <a:gd name="connsiteY35" fmla="*/ 716118 h 2116015"/>
                <a:gd name="connsiteX36" fmla="*/ 300086 w 2143828"/>
                <a:gd name="connsiteY36" fmla="*/ 807099 h 2116015"/>
                <a:gd name="connsiteX37" fmla="*/ 306955 w 2143828"/>
                <a:gd name="connsiteY37" fmla="*/ 839436 h 2116015"/>
                <a:gd name="connsiteX38" fmla="*/ 304107 w 2143828"/>
                <a:gd name="connsiteY38" fmla="*/ 840776 h 2116015"/>
                <a:gd name="connsiteX39" fmla="*/ 202738 w 2143828"/>
                <a:gd name="connsiteY39" fmla="*/ 862391 h 2116015"/>
                <a:gd name="connsiteX40" fmla="*/ 194025 w 2143828"/>
                <a:gd name="connsiteY40" fmla="*/ 873282 h 2116015"/>
                <a:gd name="connsiteX41" fmla="*/ 194193 w 2143828"/>
                <a:gd name="connsiteY41" fmla="*/ 1722603 h 2116015"/>
                <a:gd name="connsiteX42" fmla="*/ 194528 w 2143828"/>
                <a:gd name="connsiteY42" fmla="*/ 1732321 h 2116015"/>
                <a:gd name="connsiteX43" fmla="*/ 344655 w 2143828"/>
                <a:gd name="connsiteY43" fmla="*/ 1732321 h 2116015"/>
                <a:gd name="connsiteX44" fmla="*/ 344655 w 2143828"/>
                <a:gd name="connsiteY44" fmla="*/ 2091218 h 2116015"/>
                <a:gd name="connsiteX45" fmla="*/ 335104 w 2143828"/>
                <a:gd name="connsiteY45" fmla="*/ 2091218 h 2116015"/>
                <a:gd name="connsiteX46" fmla="*/ 192685 w 2143828"/>
                <a:gd name="connsiteY46" fmla="*/ 2091218 h 2116015"/>
                <a:gd name="connsiteX47" fmla="*/ 0 w 2143828"/>
                <a:gd name="connsiteY47" fmla="*/ 2090883 h 2116015"/>
                <a:gd name="connsiteX48" fmla="*/ 0 w 2143828"/>
                <a:gd name="connsiteY48" fmla="*/ 1732321 h 2116015"/>
                <a:gd name="connsiteX49" fmla="*/ 150294 w 2143828"/>
                <a:gd name="connsiteY49" fmla="*/ 1732321 h 2116015"/>
                <a:gd name="connsiteX50" fmla="*/ 150294 w 2143828"/>
                <a:gd name="connsiteY50" fmla="*/ 874119 h 2116015"/>
                <a:gd name="connsiteX51" fmla="*/ 138230 w 2143828"/>
                <a:gd name="connsiteY51" fmla="*/ 876130 h 2116015"/>
                <a:gd name="connsiteX52" fmla="*/ 136220 w 2143828"/>
                <a:gd name="connsiteY52" fmla="*/ 869595 h 2116015"/>
                <a:gd name="connsiteX53" fmla="*/ 116616 w 2143828"/>
                <a:gd name="connsiteY53" fmla="*/ 750969 h 2116015"/>
                <a:gd name="connsiteX54" fmla="*/ 112763 w 2143828"/>
                <a:gd name="connsiteY54" fmla="*/ 630666 h 2116015"/>
                <a:gd name="connsiteX55" fmla="*/ 122816 w 2143828"/>
                <a:gd name="connsiteY55" fmla="*/ 513212 h 2116015"/>
                <a:gd name="connsiteX56" fmla="*/ 128512 w 2143828"/>
                <a:gd name="connsiteY56" fmla="*/ 465962 h 2116015"/>
                <a:gd name="connsiteX57" fmla="*/ 158337 w 2143828"/>
                <a:gd name="connsiteY57" fmla="*/ 357221 h 2116015"/>
                <a:gd name="connsiteX58" fmla="*/ 184475 w 2143828"/>
                <a:gd name="connsiteY58" fmla="*/ 278136 h 2116015"/>
                <a:gd name="connsiteX59" fmla="*/ 249653 w 2143828"/>
                <a:gd name="connsiteY59" fmla="*/ 145435 h 2116015"/>
                <a:gd name="connsiteX60" fmla="*/ 266240 w 2143828"/>
                <a:gd name="connsiteY60" fmla="*/ 118459 h 2116015"/>
                <a:gd name="connsiteX61" fmla="*/ 337115 w 2143828"/>
                <a:gd name="connsiteY61" fmla="*/ 23792 h 2116015"/>
                <a:gd name="connsiteX62" fmla="*/ 353702 w 2143828"/>
                <a:gd name="connsiteY62" fmla="*/ 0 h 2116015"/>
                <a:gd name="connsiteX63" fmla="*/ 355378 w 2143828"/>
                <a:gd name="connsiteY63" fmla="*/ 0 h 2116015"/>
                <a:gd name="connsiteX64" fmla="*/ 893555 w 2143828"/>
                <a:gd name="connsiteY64" fmla="*/ 1494732 h 2116015"/>
                <a:gd name="connsiteX65" fmla="*/ 1467924 w 2143828"/>
                <a:gd name="connsiteY65" fmla="*/ 1740196 h 2116015"/>
                <a:gd name="connsiteX66" fmla="*/ 1298194 w 2143828"/>
                <a:gd name="connsiteY66" fmla="*/ 1332542 h 2116015"/>
                <a:gd name="connsiteX67" fmla="*/ 893555 w 2143828"/>
                <a:gd name="connsiteY67" fmla="*/ 1494732 h 2116015"/>
                <a:gd name="connsiteX68" fmla="*/ 1084900 w 2143828"/>
                <a:gd name="connsiteY68" fmla="*/ 820670 h 2116015"/>
                <a:gd name="connsiteX69" fmla="*/ 855521 w 2143828"/>
                <a:gd name="connsiteY69" fmla="*/ 1370744 h 2116015"/>
                <a:gd name="connsiteX70" fmla="*/ 1248431 w 2143828"/>
                <a:gd name="connsiteY70" fmla="*/ 1213245 h 2116015"/>
                <a:gd name="connsiteX71" fmla="*/ 1084900 w 2143828"/>
                <a:gd name="connsiteY71" fmla="*/ 820670 h 2116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143828" h="2116015">
                  <a:moveTo>
                    <a:pt x="355378" y="0"/>
                  </a:moveTo>
                  <a:cubicBezTo>
                    <a:pt x="398941" y="32505"/>
                    <a:pt x="442673" y="65010"/>
                    <a:pt x="486236" y="97515"/>
                  </a:cubicBezTo>
                  <a:cubicBezTo>
                    <a:pt x="488414" y="99191"/>
                    <a:pt x="490593" y="100866"/>
                    <a:pt x="493273" y="103045"/>
                  </a:cubicBezTo>
                  <a:cubicBezTo>
                    <a:pt x="478864" y="122313"/>
                    <a:pt x="464789" y="141246"/>
                    <a:pt x="450548" y="160180"/>
                  </a:cubicBezTo>
                  <a:cubicBezTo>
                    <a:pt x="441835" y="171741"/>
                    <a:pt x="433625" y="183805"/>
                    <a:pt x="424409" y="194863"/>
                  </a:cubicBezTo>
                  <a:cubicBezTo>
                    <a:pt x="394920" y="229714"/>
                    <a:pt x="379505" y="272272"/>
                    <a:pt x="358897" y="311982"/>
                  </a:cubicBezTo>
                  <a:cubicBezTo>
                    <a:pt x="349514" y="330245"/>
                    <a:pt x="341304" y="349011"/>
                    <a:pt x="331921" y="368950"/>
                  </a:cubicBezTo>
                  <a:cubicBezTo>
                    <a:pt x="764708" y="492771"/>
                    <a:pt x="1194981" y="615922"/>
                    <a:pt x="1626260" y="739240"/>
                  </a:cubicBezTo>
                  <a:cubicBezTo>
                    <a:pt x="1631957" y="718799"/>
                    <a:pt x="1637486" y="698692"/>
                    <a:pt x="1643016" y="678586"/>
                  </a:cubicBezTo>
                  <a:cubicBezTo>
                    <a:pt x="1810233" y="708075"/>
                    <a:pt x="1976779" y="737564"/>
                    <a:pt x="2143829" y="767221"/>
                  </a:cubicBezTo>
                  <a:cubicBezTo>
                    <a:pt x="2110151" y="892718"/>
                    <a:pt x="2076808" y="1017041"/>
                    <a:pt x="2043298" y="1142203"/>
                  </a:cubicBezTo>
                  <a:cubicBezTo>
                    <a:pt x="1884626" y="1079706"/>
                    <a:pt x="1726792" y="1017376"/>
                    <a:pt x="1567952" y="954879"/>
                  </a:cubicBezTo>
                  <a:cubicBezTo>
                    <a:pt x="1575995" y="924888"/>
                    <a:pt x="1584037" y="895231"/>
                    <a:pt x="1592415" y="864569"/>
                  </a:cubicBezTo>
                  <a:cubicBezTo>
                    <a:pt x="1460887" y="826870"/>
                    <a:pt x="1330028" y="789506"/>
                    <a:pt x="1196992" y="751471"/>
                  </a:cubicBezTo>
                  <a:cubicBezTo>
                    <a:pt x="1379791" y="1190458"/>
                    <a:pt x="1561920" y="1627769"/>
                    <a:pt x="1744385" y="2065750"/>
                  </a:cubicBezTo>
                  <a:cubicBezTo>
                    <a:pt x="1724278" y="2074128"/>
                    <a:pt x="1704675" y="2082505"/>
                    <a:pt x="1684904" y="2090715"/>
                  </a:cubicBezTo>
                  <a:cubicBezTo>
                    <a:pt x="1667646" y="2097920"/>
                    <a:pt x="1650556" y="2105125"/>
                    <a:pt x="1633298" y="2112329"/>
                  </a:cubicBezTo>
                  <a:cubicBezTo>
                    <a:pt x="1631120" y="2113335"/>
                    <a:pt x="1629109" y="2114675"/>
                    <a:pt x="1626931" y="2115848"/>
                  </a:cubicBezTo>
                  <a:cubicBezTo>
                    <a:pt x="1625758" y="2115848"/>
                    <a:pt x="1624752" y="2115848"/>
                    <a:pt x="1623580" y="2115848"/>
                  </a:cubicBezTo>
                  <a:cubicBezTo>
                    <a:pt x="1623245" y="2114340"/>
                    <a:pt x="1622909" y="2112665"/>
                    <a:pt x="1622239" y="2111157"/>
                  </a:cubicBezTo>
                  <a:cubicBezTo>
                    <a:pt x="1595431" y="2046649"/>
                    <a:pt x="1568455" y="1982141"/>
                    <a:pt x="1541814" y="1917634"/>
                  </a:cubicBezTo>
                  <a:cubicBezTo>
                    <a:pt x="1539469" y="1911937"/>
                    <a:pt x="1536285" y="1908753"/>
                    <a:pt x="1530756" y="1906408"/>
                  </a:cubicBezTo>
                  <a:cubicBezTo>
                    <a:pt x="1294172" y="1805374"/>
                    <a:pt x="1057756" y="1704340"/>
                    <a:pt x="821340" y="1603306"/>
                  </a:cubicBezTo>
                  <a:cubicBezTo>
                    <a:pt x="803747" y="1595766"/>
                    <a:pt x="786154" y="1588394"/>
                    <a:pt x="767891" y="1580519"/>
                  </a:cubicBezTo>
                  <a:cubicBezTo>
                    <a:pt x="766216" y="1584373"/>
                    <a:pt x="764708" y="1587724"/>
                    <a:pt x="763367" y="1590907"/>
                  </a:cubicBezTo>
                  <a:cubicBezTo>
                    <a:pt x="724160" y="1684904"/>
                    <a:pt x="684785" y="1778901"/>
                    <a:pt x="645578" y="1873065"/>
                  </a:cubicBezTo>
                  <a:cubicBezTo>
                    <a:pt x="611900" y="1953993"/>
                    <a:pt x="578222" y="2034920"/>
                    <a:pt x="544544" y="2116016"/>
                  </a:cubicBezTo>
                  <a:cubicBezTo>
                    <a:pt x="544042" y="2116016"/>
                    <a:pt x="543371" y="2116016"/>
                    <a:pt x="542869" y="2116016"/>
                  </a:cubicBezTo>
                  <a:cubicBezTo>
                    <a:pt x="540355" y="2114843"/>
                    <a:pt x="538010" y="2113502"/>
                    <a:pt x="535329" y="2112497"/>
                  </a:cubicBezTo>
                  <a:cubicBezTo>
                    <a:pt x="501986" y="2098423"/>
                    <a:pt x="468643" y="2084516"/>
                    <a:pt x="435133" y="2070609"/>
                  </a:cubicBezTo>
                  <a:cubicBezTo>
                    <a:pt x="431614" y="2069101"/>
                    <a:pt x="428263" y="2067593"/>
                    <a:pt x="424409" y="2065750"/>
                  </a:cubicBezTo>
                  <a:cubicBezTo>
                    <a:pt x="615251" y="1608165"/>
                    <a:pt x="805758" y="1151418"/>
                    <a:pt x="996432" y="694168"/>
                  </a:cubicBezTo>
                  <a:cubicBezTo>
                    <a:pt x="763535" y="627650"/>
                    <a:pt x="531643" y="561300"/>
                    <a:pt x="299080" y="494781"/>
                  </a:cubicBezTo>
                  <a:cubicBezTo>
                    <a:pt x="298745" y="497965"/>
                    <a:pt x="298578" y="499808"/>
                    <a:pt x="298410" y="501819"/>
                  </a:cubicBezTo>
                  <a:cubicBezTo>
                    <a:pt x="295897" y="528794"/>
                    <a:pt x="293551" y="555770"/>
                    <a:pt x="291038" y="582579"/>
                  </a:cubicBezTo>
                  <a:cubicBezTo>
                    <a:pt x="286849" y="626980"/>
                    <a:pt x="280985" y="671381"/>
                    <a:pt x="286849" y="716118"/>
                  </a:cubicBezTo>
                  <a:cubicBezTo>
                    <a:pt x="290703" y="746445"/>
                    <a:pt x="295394" y="776772"/>
                    <a:pt x="300086" y="807099"/>
                  </a:cubicBezTo>
                  <a:cubicBezTo>
                    <a:pt x="301761" y="817989"/>
                    <a:pt x="304610" y="828713"/>
                    <a:pt x="306955" y="839436"/>
                  </a:cubicBezTo>
                  <a:cubicBezTo>
                    <a:pt x="305615" y="840106"/>
                    <a:pt x="304945" y="840609"/>
                    <a:pt x="304107" y="840776"/>
                  </a:cubicBezTo>
                  <a:cubicBezTo>
                    <a:pt x="270429" y="848149"/>
                    <a:pt x="236584" y="855521"/>
                    <a:pt x="202738" y="862391"/>
                  </a:cubicBezTo>
                  <a:cubicBezTo>
                    <a:pt x="195701" y="863731"/>
                    <a:pt x="194025" y="866412"/>
                    <a:pt x="194025" y="873282"/>
                  </a:cubicBezTo>
                  <a:cubicBezTo>
                    <a:pt x="194193" y="1156445"/>
                    <a:pt x="194193" y="1439608"/>
                    <a:pt x="194193" y="1722603"/>
                  </a:cubicBezTo>
                  <a:cubicBezTo>
                    <a:pt x="194193" y="1725619"/>
                    <a:pt x="194360" y="1728467"/>
                    <a:pt x="194528" y="1732321"/>
                  </a:cubicBezTo>
                  <a:cubicBezTo>
                    <a:pt x="245129" y="1732321"/>
                    <a:pt x="294892" y="1732321"/>
                    <a:pt x="344655" y="1732321"/>
                  </a:cubicBezTo>
                  <a:cubicBezTo>
                    <a:pt x="344655" y="1852289"/>
                    <a:pt x="344655" y="1971418"/>
                    <a:pt x="344655" y="2091218"/>
                  </a:cubicBezTo>
                  <a:cubicBezTo>
                    <a:pt x="341136" y="2091218"/>
                    <a:pt x="338120" y="2091218"/>
                    <a:pt x="335104" y="2091218"/>
                  </a:cubicBezTo>
                  <a:cubicBezTo>
                    <a:pt x="287687" y="2091218"/>
                    <a:pt x="240102" y="2091385"/>
                    <a:pt x="192685" y="2091218"/>
                  </a:cubicBezTo>
                  <a:cubicBezTo>
                    <a:pt x="128512" y="2091218"/>
                    <a:pt x="64172" y="2091050"/>
                    <a:pt x="0" y="2090883"/>
                  </a:cubicBezTo>
                  <a:cubicBezTo>
                    <a:pt x="0" y="1971418"/>
                    <a:pt x="0" y="1851786"/>
                    <a:pt x="0" y="1732321"/>
                  </a:cubicBezTo>
                  <a:cubicBezTo>
                    <a:pt x="50098" y="1732321"/>
                    <a:pt x="100196" y="1732321"/>
                    <a:pt x="150294" y="1732321"/>
                  </a:cubicBezTo>
                  <a:cubicBezTo>
                    <a:pt x="150294" y="1445304"/>
                    <a:pt x="150294" y="1159963"/>
                    <a:pt x="150294" y="874119"/>
                  </a:cubicBezTo>
                  <a:cubicBezTo>
                    <a:pt x="146105" y="874789"/>
                    <a:pt x="142252" y="875460"/>
                    <a:pt x="138230" y="876130"/>
                  </a:cubicBezTo>
                  <a:cubicBezTo>
                    <a:pt x="137560" y="873784"/>
                    <a:pt x="136555" y="871774"/>
                    <a:pt x="136220" y="869595"/>
                  </a:cubicBezTo>
                  <a:cubicBezTo>
                    <a:pt x="129518" y="830053"/>
                    <a:pt x="120637" y="790678"/>
                    <a:pt x="116616" y="750969"/>
                  </a:cubicBezTo>
                  <a:cubicBezTo>
                    <a:pt x="112595" y="711091"/>
                    <a:pt x="111590" y="670711"/>
                    <a:pt x="112763" y="630666"/>
                  </a:cubicBezTo>
                  <a:cubicBezTo>
                    <a:pt x="113935" y="591459"/>
                    <a:pt x="119130" y="552252"/>
                    <a:pt x="122816" y="513212"/>
                  </a:cubicBezTo>
                  <a:cubicBezTo>
                    <a:pt x="124324" y="497462"/>
                    <a:pt x="124826" y="481210"/>
                    <a:pt x="128512" y="465962"/>
                  </a:cubicBezTo>
                  <a:cubicBezTo>
                    <a:pt x="137560" y="429436"/>
                    <a:pt x="147781" y="393245"/>
                    <a:pt x="158337" y="357221"/>
                  </a:cubicBezTo>
                  <a:cubicBezTo>
                    <a:pt x="166212" y="330580"/>
                    <a:pt x="173081" y="303269"/>
                    <a:pt x="184475" y="278136"/>
                  </a:cubicBezTo>
                  <a:cubicBezTo>
                    <a:pt x="204581" y="233233"/>
                    <a:pt x="227536" y="189501"/>
                    <a:pt x="249653" y="145435"/>
                  </a:cubicBezTo>
                  <a:cubicBezTo>
                    <a:pt x="254344" y="136052"/>
                    <a:pt x="260041" y="127004"/>
                    <a:pt x="266240" y="118459"/>
                  </a:cubicBezTo>
                  <a:cubicBezTo>
                    <a:pt x="289865" y="86792"/>
                    <a:pt x="313490" y="55292"/>
                    <a:pt x="337115" y="23792"/>
                  </a:cubicBezTo>
                  <a:cubicBezTo>
                    <a:pt x="342812" y="16085"/>
                    <a:pt x="348173" y="7875"/>
                    <a:pt x="353702" y="0"/>
                  </a:cubicBezTo>
                  <a:cubicBezTo>
                    <a:pt x="354205" y="0"/>
                    <a:pt x="354875" y="0"/>
                    <a:pt x="355378" y="0"/>
                  </a:cubicBezTo>
                  <a:close/>
                  <a:moveTo>
                    <a:pt x="893555" y="1494732"/>
                  </a:moveTo>
                  <a:cubicBezTo>
                    <a:pt x="1085738" y="1576833"/>
                    <a:pt x="1275909" y="1658096"/>
                    <a:pt x="1467924" y="1740196"/>
                  </a:cubicBezTo>
                  <a:cubicBezTo>
                    <a:pt x="1410789" y="1603139"/>
                    <a:pt x="1354659" y="1468092"/>
                    <a:pt x="1298194" y="1332542"/>
                  </a:cubicBezTo>
                  <a:cubicBezTo>
                    <a:pt x="1163314" y="1386661"/>
                    <a:pt x="1029440" y="1440278"/>
                    <a:pt x="893555" y="1494732"/>
                  </a:cubicBezTo>
                  <a:close/>
                  <a:moveTo>
                    <a:pt x="1084900" y="820670"/>
                  </a:moveTo>
                  <a:cubicBezTo>
                    <a:pt x="1008161" y="1004475"/>
                    <a:pt x="932092" y="1186939"/>
                    <a:pt x="855521" y="1370744"/>
                  </a:cubicBezTo>
                  <a:cubicBezTo>
                    <a:pt x="987552" y="1317797"/>
                    <a:pt x="1117740" y="1265689"/>
                    <a:pt x="1248431" y="1213245"/>
                  </a:cubicBezTo>
                  <a:cubicBezTo>
                    <a:pt x="1193976" y="1082554"/>
                    <a:pt x="1139689" y="952366"/>
                    <a:pt x="1084900" y="820670"/>
                  </a:cubicBezTo>
                  <a:close/>
                </a:path>
              </a:pathLst>
            </a:custGeom>
            <a:solidFill>
              <a:schemeClr val="bg1"/>
            </a:solidFill>
            <a:ln w="16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1105BC-0E0C-45D1-BB91-1FE295981448}"/>
              </a:ext>
            </a:extLst>
          </p:cNvPr>
          <p:cNvSpPr txBox="1"/>
          <p:nvPr/>
        </p:nvSpPr>
        <p:spPr>
          <a:xfrm>
            <a:off x="5372100" y="932227"/>
            <a:ext cx="6031247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CFB74-392A-4BF0-9172-4E9E9FCB2AAE}"/>
              </a:ext>
            </a:extLst>
          </p:cNvPr>
          <p:cNvSpPr txBox="1"/>
          <p:nvPr/>
        </p:nvSpPr>
        <p:spPr>
          <a:xfrm>
            <a:off x="5594474" y="1902801"/>
            <a:ext cx="580035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97924E-28E4-4B2F-9C1F-9F0EB71419E3}"/>
              </a:ext>
            </a:extLst>
          </p:cNvPr>
          <p:cNvSpPr txBox="1"/>
          <p:nvPr/>
        </p:nvSpPr>
        <p:spPr>
          <a:xfrm>
            <a:off x="5594473" y="3638277"/>
            <a:ext cx="58003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FDEE6D-A1C9-4370-83D9-6B2587117929}"/>
              </a:ext>
            </a:extLst>
          </p:cNvPr>
          <p:cNvGrpSpPr/>
          <p:nvPr/>
        </p:nvGrpSpPr>
        <p:grpSpPr>
          <a:xfrm>
            <a:off x="4307932" y="2666067"/>
            <a:ext cx="3576136" cy="2954198"/>
            <a:chOff x="2699792" y="2276872"/>
            <a:chExt cx="3312368" cy="2736303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0E94D833-6652-4E68-AB9F-3945AA0B30D6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492E6575-932E-423E-899B-11D098C9CFDF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ight Arrow 33">
              <a:extLst>
                <a:ext uri="{FF2B5EF4-FFF2-40B4-BE49-F238E27FC236}">
                  <a16:creationId xmlns:a16="http://schemas.microsoft.com/office/drawing/2014/main" id="{AE799300-2960-442B-9FBD-EEFA65886855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C47813-2B27-454A-8EBA-B86CDBD1AD38}"/>
              </a:ext>
            </a:extLst>
          </p:cNvPr>
          <p:cNvGrpSpPr/>
          <p:nvPr/>
        </p:nvGrpSpPr>
        <p:grpSpPr>
          <a:xfrm>
            <a:off x="8044775" y="4353857"/>
            <a:ext cx="3259940" cy="1857269"/>
            <a:chOff x="86714" y="4417056"/>
            <a:chExt cx="2455964" cy="18572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8069A-AE45-4003-B015-ACE7F9F37F43}"/>
                </a:ext>
              </a:extLst>
            </p:cNvPr>
            <p:cNvSpPr txBox="1"/>
            <p:nvPr/>
          </p:nvSpPr>
          <p:spPr>
            <a:xfrm>
              <a:off x="86714" y="4417056"/>
              <a:ext cx="245596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CEB258-7126-41C9-8207-7A64BFC76E73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651A1D-36FD-406B-BCFA-D5B2567D34E7}"/>
              </a:ext>
            </a:extLst>
          </p:cNvPr>
          <p:cNvSpPr txBox="1"/>
          <p:nvPr/>
        </p:nvSpPr>
        <p:spPr>
          <a:xfrm>
            <a:off x="5246663" y="3201989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F35C0-B2B7-4A4B-B0C1-81D39C6336B5}"/>
              </a:ext>
            </a:extLst>
          </p:cNvPr>
          <p:cNvSpPr txBox="1"/>
          <p:nvPr/>
        </p:nvSpPr>
        <p:spPr>
          <a:xfrm>
            <a:off x="5388775" y="4759935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033147-4F52-438F-A70D-80880DCA6E03}"/>
              </a:ext>
            </a:extLst>
          </p:cNvPr>
          <p:cNvGrpSpPr/>
          <p:nvPr/>
        </p:nvGrpSpPr>
        <p:grpSpPr>
          <a:xfrm>
            <a:off x="8673852" y="2325597"/>
            <a:ext cx="2001789" cy="1964418"/>
            <a:chOff x="189883" y="1833131"/>
            <a:chExt cx="1800200" cy="1634048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1A80FC49-26C5-44EA-A9C9-14B48AAA8F5C}"/>
                </a:ext>
              </a:extLst>
            </p:cNvPr>
            <p:cNvGraphicFramePr/>
            <p:nvPr/>
          </p:nvGraphicFramePr>
          <p:xfrm>
            <a:off x="189883" y="1833131"/>
            <a:ext cx="1800200" cy="16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1CA4E6-BF09-47FA-B13A-08A9411ACA39}"/>
                </a:ext>
              </a:extLst>
            </p:cNvPr>
            <p:cNvSpPr txBox="1"/>
            <p:nvPr/>
          </p:nvSpPr>
          <p:spPr>
            <a:xfrm>
              <a:off x="578387" y="2416468"/>
              <a:ext cx="1028686" cy="4864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55%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84D3665-3DE6-44AC-A9CF-4CF20462D5B5}"/>
              </a:ext>
            </a:extLst>
          </p:cNvPr>
          <p:cNvSpPr txBox="1"/>
          <p:nvPr/>
        </p:nvSpPr>
        <p:spPr>
          <a:xfrm>
            <a:off x="8446763" y="1977178"/>
            <a:ext cx="2455964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$563,000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371E61-8429-465B-9AC5-2F44D9DF059D}"/>
              </a:ext>
            </a:extLst>
          </p:cNvPr>
          <p:cNvGrpSpPr/>
          <p:nvPr/>
        </p:nvGrpSpPr>
        <p:grpSpPr>
          <a:xfrm>
            <a:off x="958413" y="4334401"/>
            <a:ext cx="3259940" cy="1857269"/>
            <a:chOff x="86714" y="4417056"/>
            <a:chExt cx="2455964" cy="18572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9E041C-28AA-4727-9D7E-ACD0EE625448}"/>
                </a:ext>
              </a:extLst>
            </p:cNvPr>
            <p:cNvSpPr txBox="1"/>
            <p:nvPr/>
          </p:nvSpPr>
          <p:spPr>
            <a:xfrm>
              <a:off x="86714" y="4417056"/>
              <a:ext cx="245596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12ADBD-B2B6-49FC-A6DB-C5CAE6B460C9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14FDF6B-B456-4E2D-91D4-CCE298920B59}"/>
              </a:ext>
            </a:extLst>
          </p:cNvPr>
          <p:cNvSpPr txBox="1"/>
          <p:nvPr/>
        </p:nvSpPr>
        <p:spPr>
          <a:xfrm>
            <a:off x="1360401" y="1977178"/>
            <a:ext cx="2455964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$373,000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43">
            <a:extLst>
              <a:ext uri="{FF2B5EF4-FFF2-40B4-BE49-F238E27FC236}">
                <a16:creationId xmlns:a16="http://schemas.microsoft.com/office/drawing/2014/main" id="{C7275A19-60FF-4FEE-9616-871218514526}"/>
              </a:ext>
            </a:extLst>
          </p:cNvPr>
          <p:cNvGrpSpPr/>
          <p:nvPr/>
        </p:nvGrpSpPr>
        <p:grpSpPr>
          <a:xfrm>
            <a:off x="1587490" y="2325597"/>
            <a:ext cx="2001789" cy="1964418"/>
            <a:chOff x="189883" y="1833131"/>
            <a:chExt cx="1800200" cy="1634048"/>
          </a:xfrm>
        </p:grpSpPr>
        <p:graphicFrame>
          <p:nvGraphicFramePr>
            <p:cNvPr id="21" name="Chart 45">
              <a:extLst>
                <a:ext uri="{FF2B5EF4-FFF2-40B4-BE49-F238E27FC236}">
                  <a16:creationId xmlns:a16="http://schemas.microsoft.com/office/drawing/2014/main" id="{9C296806-4B28-4C44-BCBC-AA378819757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39910815"/>
                </p:ext>
              </p:extLst>
            </p:nvPr>
          </p:nvGraphicFramePr>
          <p:xfrm>
            <a:off x="189883" y="1833131"/>
            <a:ext cx="1800200" cy="16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084F75-619E-494E-8D64-4129793ED2B8}"/>
                </a:ext>
              </a:extLst>
            </p:cNvPr>
            <p:cNvSpPr txBox="1"/>
            <p:nvPr/>
          </p:nvSpPr>
          <p:spPr>
            <a:xfrm>
              <a:off x="578387" y="2416468"/>
              <a:ext cx="1028686" cy="4864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25%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3" name="Oval 7">
            <a:extLst>
              <a:ext uri="{FF2B5EF4-FFF2-40B4-BE49-F238E27FC236}">
                <a16:creationId xmlns:a16="http://schemas.microsoft.com/office/drawing/2014/main" id="{F54F3156-1EF9-46C6-891D-5331B2FF8DE1}"/>
              </a:ext>
            </a:extLst>
          </p:cNvPr>
          <p:cNvSpPr/>
          <p:nvPr/>
        </p:nvSpPr>
        <p:spPr>
          <a:xfrm>
            <a:off x="6964010" y="3165614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Donut 39">
            <a:extLst>
              <a:ext uri="{FF2B5EF4-FFF2-40B4-BE49-F238E27FC236}">
                <a16:creationId xmlns:a16="http://schemas.microsoft.com/office/drawing/2014/main" id="{F0C7CB6E-8118-44AE-8A90-0C29F4D30B5D}"/>
              </a:ext>
            </a:extLst>
          </p:cNvPr>
          <p:cNvSpPr/>
          <p:nvPr/>
        </p:nvSpPr>
        <p:spPr>
          <a:xfrm>
            <a:off x="4881544" y="4716779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43A63-9024-4DA3-BD0C-A195D7667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9A4695-B1D9-4695-B3CD-5B0B5FB63501}"/>
              </a:ext>
            </a:extLst>
          </p:cNvPr>
          <p:cNvGrpSpPr/>
          <p:nvPr/>
        </p:nvGrpSpPr>
        <p:grpSpPr>
          <a:xfrm>
            <a:off x="712741" y="2966623"/>
            <a:ext cx="2406956" cy="1107996"/>
            <a:chOff x="2551705" y="4283314"/>
            <a:chExt cx="2357003" cy="110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D3042F-3D27-4ADC-86E6-42E510B1495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A495DB-F7B0-438B-BAB5-0A19290399A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E8A48A-5F18-4E79-ADA7-A3FEA7243925}"/>
              </a:ext>
            </a:extLst>
          </p:cNvPr>
          <p:cNvGrpSpPr/>
          <p:nvPr/>
        </p:nvGrpSpPr>
        <p:grpSpPr>
          <a:xfrm>
            <a:off x="9099990" y="2912990"/>
            <a:ext cx="2406956" cy="1107996"/>
            <a:chOff x="2551705" y="4283314"/>
            <a:chExt cx="2357003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11EB7D-1CBC-4EE8-88E0-F738E1BC1D9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701C0C-D27D-4999-AB03-B8517819C16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1397BC-6C15-4F11-BB3D-9C9D10DDCBCF}"/>
              </a:ext>
            </a:extLst>
          </p:cNvPr>
          <p:cNvSpPr txBox="1"/>
          <p:nvPr/>
        </p:nvSpPr>
        <p:spPr>
          <a:xfrm>
            <a:off x="1421396" y="5460520"/>
            <a:ext cx="938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F656865C-CEC1-4702-8677-340A59793FD3}"/>
              </a:ext>
            </a:extLst>
          </p:cNvPr>
          <p:cNvSpPr/>
          <p:nvPr/>
        </p:nvSpPr>
        <p:spPr>
          <a:xfrm rot="2700000">
            <a:off x="10124093" y="2262260"/>
            <a:ext cx="338288" cy="60648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8CAEFFC-5D25-4005-B1CB-009F8FEC58FB}"/>
              </a:ext>
            </a:extLst>
          </p:cNvPr>
          <p:cNvSpPr/>
          <p:nvPr/>
        </p:nvSpPr>
        <p:spPr>
          <a:xfrm>
            <a:off x="1736430" y="2355889"/>
            <a:ext cx="458131" cy="4288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EB91111-01CF-4BA1-96D6-777C8084E9C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raphic 25">
            <a:extLst>
              <a:ext uri="{FF2B5EF4-FFF2-40B4-BE49-F238E27FC236}">
                <a16:creationId xmlns:a16="http://schemas.microsoft.com/office/drawing/2014/main" id="{C693EF28-60CD-479C-920F-FACA85350956}"/>
              </a:ext>
            </a:extLst>
          </p:cNvPr>
          <p:cNvSpPr/>
          <p:nvPr/>
        </p:nvSpPr>
        <p:spPr>
          <a:xfrm>
            <a:off x="8411708" y="892806"/>
            <a:ext cx="3781778" cy="4287313"/>
          </a:xfrm>
          <a:custGeom>
            <a:avLst/>
            <a:gdLst>
              <a:gd name="connsiteX0" fmla="*/ 1282929 w 2413694"/>
              <a:gd name="connsiteY0" fmla="*/ 0 h 3428733"/>
              <a:gd name="connsiteX1" fmla="*/ 1394103 w 2413694"/>
              <a:gd name="connsiteY1" fmla="*/ 128588 h 3428733"/>
              <a:gd name="connsiteX2" fmla="*/ 1412052 w 2413694"/>
              <a:gd name="connsiteY2" fmla="*/ 136356 h 3428733"/>
              <a:gd name="connsiteX3" fmla="*/ 1671906 w 2413694"/>
              <a:gd name="connsiteY3" fmla="*/ 136624 h 3428733"/>
              <a:gd name="connsiteX4" fmla="*/ 1686908 w 2413694"/>
              <a:gd name="connsiteY4" fmla="*/ 136624 h 3428733"/>
              <a:gd name="connsiteX5" fmla="*/ 1686908 w 2413694"/>
              <a:gd name="connsiteY5" fmla="*/ 452200 h 3428733"/>
              <a:gd name="connsiteX6" fmla="*/ 1513047 w 2413694"/>
              <a:gd name="connsiteY6" fmla="*/ 452200 h 3428733"/>
              <a:gd name="connsiteX7" fmla="*/ 1588860 w 2413694"/>
              <a:gd name="connsiteY7" fmla="*/ 960388 h 3428733"/>
              <a:gd name="connsiteX8" fmla="*/ 1595289 w 2413694"/>
              <a:gd name="connsiteY8" fmla="*/ 959317 h 3428733"/>
              <a:gd name="connsiteX9" fmla="*/ 1595557 w 2413694"/>
              <a:gd name="connsiteY9" fmla="*/ 961996 h 3428733"/>
              <a:gd name="connsiteX10" fmla="*/ 1597432 w 2413694"/>
              <a:gd name="connsiteY10" fmla="*/ 1017181 h 3428733"/>
              <a:gd name="connsiteX11" fmla="*/ 1633865 w 2413694"/>
              <a:gd name="connsiteY11" fmla="*/ 1262837 h 3428733"/>
              <a:gd name="connsiteX12" fmla="*/ 1665209 w 2413694"/>
              <a:gd name="connsiteY12" fmla="*/ 1470184 h 3428733"/>
              <a:gd name="connsiteX13" fmla="*/ 1684765 w 2413694"/>
              <a:gd name="connsiteY13" fmla="*/ 1600915 h 3428733"/>
              <a:gd name="connsiteX14" fmla="*/ 1685568 w 2413694"/>
              <a:gd name="connsiteY14" fmla="*/ 1607344 h 3428733"/>
              <a:gd name="connsiteX15" fmla="*/ 1695212 w 2413694"/>
              <a:gd name="connsiteY15" fmla="*/ 1645117 h 3428733"/>
              <a:gd name="connsiteX16" fmla="*/ 1698695 w 2413694"/>
              <a:gd name="connsiteY16" fmla="*/ 1696284 h 3428733"/>
              <a:gd name="connsiteX17" fmla="*/ 1748790 w 2413694"/>
              <a:gd name="connsiteY17" fmla="*/ 2029004 h 3428733"/>
              <a:gd name="connsiteX18" fmla="*/ 1789510 w 2413694"/>
              <a:gd name="connsiteY18" fmla="*/ 2300913 h 3428733"/>
              <a:gd name="connsiteX19" fmla="*/ 1795671 w 2413694"/>
              <a:gd name="connsiteY19" fmla="*/ 2310290 h 3428733"/>
              <a:gd name="connsiteX20" fmla="*/ 1799154 w 2413694"/>
              <a:gd name="connsiteY20" fmla="*/ 2319130 h 3428733"/>
              <a:gd name="connsiteX21" fmla="*/ 1816031 w 2413694"/>
              <a:gd name="connsiteY21" fmla="*/ 2481472 h 3428733"/>
              <a:gd name="connsiteX22" fmla="*/ 1850053 w 2413694"/>
              <a:gd name="connsiteY22" fmla="*/ 2708375 h 3428733"/>
              <a:gd name="connsiteX23" fmla="*/ 1883271 w 2413694"/>
              <a:gd name="connsiteY23" fmla="*/ 2932868 h 3428733"/>
              <a:gd name="connsiteX24" fmla="*/ 1891576 w 2413694"/>
              <a:gd name="connsiteY24" fmla="*/ 2986981 h 3428733"/>
              <a:gd name="connsiteX25" fmla="*/ 1899345 w 2413694"/>
              <a:gd name="connsiteY25" fmla="*/ 2995018 h 3428733"/>
              <a:gd name="connsiteX26" fmla="*/ 1902024 w 2413694"/>
              <a:gd name="connsiteY26" fmla="*/ 2995018 h 3428733"/>
              <a:gd name="connsiteX27" fmla="*/ 2413695 w 2413694"/>
              <a:gd name="connsiteY27" fmla="*/ 2994750 h 3428733"/>
              <a:gd name="connsiteX28" fmla="*/ 2413695 w 2413694"/>
              <a:gd name="connsiteY28" fmla="*/ 3059044 h 3428733"/>
              <a:gd name="connsiteX29" fmla="*/ 2411284 w 2413694"/>
              <a:gd name="connsiteY29" fmla="*/ 3074582 h 3428733"/>
              <a:gd name="connsiteX30" fmla="*/ 2408337 w 2413694"/>
              <a:gd name="connsiteY30" fmla="*/ 3168076 h 3428733"/>
              <a:gd name="connsiteX31" fmla="*/ 2403783 w 2413694"/>
              <a:gd name="connsiteY31" fmla="*/ 3420697 h 3428733"/>
              <a:gd name="connsiteX32" fmla="*/ 2402979 w 2413694"/>
              <a:gd name="connsiteY32" fmla="*/ 3428733 h 3428733"/>
              <a:gd name="connsiteX33" fmla="*/ 5358 w 2413694"/>
              <a:gd name="connsiteY33" fmla="*/ 3428733 h 3428733"/>
              <a:gd name="connsiteX34" fmla="*/ 4822 w 2413694"/>
              <a:gd name="connsiteY34" fmla="*/ 3166736 h 3428733"/>
              <a:gd name="connsiteX35" fmla="*/ 0 w 2413694"/>
              <a:gd name="connsiteY35" fmla="*/ 3069760 h 3428733"/>
              <a:gd name="connsiteX36" fmla="*/ 0 w 2413694"/>
              <a:gd name="connsiteY36" fmla="*/ 3008145 h 3428733"/>
              <a:gd name="connsiteX37" fmla="*/ 597128 w 2413694"/>
              <a:gd name="connsiteY37" fmla="*/ 3001448 h 3428733"/>
              <a:gd name="connsiteX38" fmla="*/ 605165 w 2413694"/>
              <a:gd name="connsiteY38" fmla="*/ 2925367 h 3428733"/>
              <a:gd name="connsiteX39" fmla="*/ 623382 w 2413694"/>
              <a:gd name="connsiteY39" fmla="*/ 2745880 h 3428733"/>
              <a:gd name="connsiteX40" fmla="*/ 637580 w 2413694"/>
              <a:gd name="connsiteY40" fmla="*/ 2600951 h 3428733"/>
              <a:gd name="connsiteX41" fmla="*/ 655529 w 2413694"/>
              <a:gd name="connsiteY41" fmla="*/ 2428162 h 3428733"/>
              <a:gd name="connsiteX42" fmla="*/ 661422 w 2413694"/>
              <a:gd name="connsiteY42" fmla="*/ 2369761 h 3428733"/>
              <a:gd name="connsiteX43" fmla="*/ 648295 w 2413694"/>
              <a:gd name="connsiteY43" fmla="*/ 2347526 h 3428733"/>
              <a:gd name="connsiteX44" fmla="*/ 668655 w 2413694"/>
              <a:gd name="connsiteY44" fmla="*/ 2291537 h 3428733"/>
              <a:gd name="connsiteX45" fmla="*/ 693301 w 2413694"/>
              <a:gd name="connsiteY45" fmla="*/ 2054990 h 3428733"/>
              <a:gd name="connsiteX46" fmla="*/ 712589 w 2413694"/>
              <a:gd name="connsiteY46" fmla="*/ 1855411 h 3428733"/>
              <a:gd name="connsiteX47" fmla="*/ 731877 w 2413694"/>
              <a:gd name="connsiteY47" fmla="*/ 1669227 h 3428733"/>
              <a:gd name="connsiteX48" fmla="*/ 716608 w 2413694"/>
              <a:gd name="connsiteY48" fmla="*/ 1645385 h 3428733"/>
              <a:gd name="connsiteX49" fmla="*/ 738843 w 2413694"/>
              <a:gd name="connsiteY49" fmla="*/ 1597164 h 3428733"/>
              <a:gd name="connsiteX50" fmla="*/ 757059 w 2413694"/>
              <a:gd name="connsiteY50" fmla="*/ 1420357 h 3428733"/>
              <a:gd name="connsiteX51" fmla="*/ 771257 w 2413694"/>
              <a:gd name="connsiteY51" fmla="*/ 1278107 h 3428733"/>
              <a:gd name="connsiteX52" fmla="*/ 789206 w 2413694"/>
              <a:gd name="connsiteY52" fmla="*/ 1102638 h 3428733"/>
              <a:gd name="connsiteX53" fmla="*/ 803404 w 2413694"/>
              <a:gd name="connsiteY53" fmla="*/ 960388 h 3428733"/>
              <a:gd name="connsiteX54" fmla="*/ 821621 w 2413694"/>
              <a:gd name="connsiteY54" fmla="*/ 783580 h 3428733"/>
              <a:gd name="connsiteX55" fmla="*/ 835551 w 2413694"/>
              <a:gd name="connsiteY55" fmla="*/ 642670 h 3428733"/>
              <a:gd name="connsiteX56" fmla="*/ 853768 w 2413694"/>
              <a:gd name="connsiteY56" fmla="*/ 465862 h 3428733"/>
              <a:gd name="connsiteX57" fmla="*/ 853768 w 2413694"/>
              <a:gd name="connsiteY57" fmla="*/ 454611 h 3428733"/>
              <a:gd name="connsiteX58" fmla="*/ 669459 w 2413694"/>
              <a:gd name="connsiteY58" fmla="*/ 454611 h 3428733"/>
              <a:gd name="connsiteX59" fmla="*/ 669459 w 2413694"/>
              <a:gd name="connsiteY59" fmla="*/ 137160 h 3428733"/>
              <a:gd name="connsiteX60" fmla="*/ 687408 w 2413694"/>
              <a:gd name="connsiteY60" fmla="*/ 137160 h 3428733"/>
              <a:gd name="connsiteX61" fmla="*/ 964674 w 2413694"/>
              <a:gd name="connsiteY61" fmla="*/ 137428 h 3428733"/>
              <a:gd name="connsiteX62" fmla="*/ 988785 w 2413694"/>
              <a:gd name="connsiteY62" fmla="*/ 126980 h 3428733"/>
              <a:gd name="connsiteX63" fmla="*/ 1084422 w 2413694"/>
              <a:gd name="connsiteY63" fmla="*/ 16609 h 3428733"/>
              <a:gd name="connsiteX64" fmla="*/ 1111478 w 2413694"/>
              <a:gd name="connsiteY64" fmla="*/ 268 h 3428733"/>
              <a:gd name="connsiteX65" fmla="*/ 1282929 w 2413694"/>
              <a:gd name="connsiteY65" fmla="*/ 0 h 3428733"/>
              <a:gd name="connsiteX66" fmla="*/ 1266319 w 2413694"/>
              <a:gd name="connsiteY66" fmla="*/ 2666852 h 3428733"/>
              <a:gd name="connsiteX67" fmla="*/ 1850321 w 2413694"/>
              <a:gd name="connsiteY67" fmla="*/ 3018325 h 3428733"/>
              <a:gd name="connsiteX68" fmla="*/ 1752809 w 2413694"/>
              <a:gd name="connsiteY68" fmla="*/ 2366011 h 3428733"/>
              <a:gd name="connsiteX69" fmla="*/ 1266319 w 2413694"/>
              <a:gd name="connsiteY69" fmla="*/ 2666852 h 3428733"/>
              <a:gd name="connsiteX70" fmla="*/ 705088 w 2413694"/>
              <a:gd name="connsiteY70" fmla="*/ 2380745 h 3428733"/>
              <a:gd name="connsiteX71" fmla="*/ 642402 w 2413694"/>
              <a:gd name="connsiteY71" fmla="*/ 3001448 h 3428733"/>
              <a:gd name="connsiteX72" fmla="*/ 1181934 w 2413694"/>
              <a:gd name="connsiteY72" fmla="*/ 2667656 h 3428733"/>
              <a:gd name="connsiteX73" fmla="*/ 705088 w 2413694"/>
              <a:gd name="connsiteY73" fmla="*/ 2380745 h 3428733"/>
              <a:gd name="connsiteX74" fmla="*/ 1245424 w 2413694"/>
              <a:gd name="connsiteY74" fmla="*/ 1956138 h 3428733"/>
              <a:gd name="connsiteX75" fmla="*/ 1742629 w 2413694"/>
              <a:gd name="connsiteY75" fmla="*/ 2296895 h 3428733"/>
              <a:gd name="connsiteX76" fmla="*/ 1646992 w 2413694"/>
              <a:gd name="connsiteY76" fmla="*/ 1655832 h 3428733"/>
              <a:gd name="connsiteX77" fmla="*/ 1245424 w 2413694"/>
              <a:gd name="connsiteY77" fmla="*/ 1956138 h 3428733"/>
              <a:gd name="connsiteX78" fmla="*/ 713393 w 2413694"/>
              <a:gd name="connsiteY78" fmla="*/ 2299038 h 3428733"/>
              <a:gd name="connsiteX79" fmla="*/ 1169879 w 2413694"/>
              <a:gd name="connsiteY79" fmla="*/ 1957477 h 3428733"/>
              <a:gd name="connsiteX80" fmla="*/ 775276 w 2413694"/>
              <a:gd name="connsiteY80" fmla="*/ 1686908 h 3428733"/>
              <a:gd name="connsiteX81" fmla="*/ 713393 w 2413694"/>
              <a:gd name="connsiteY81" fmla="*/ 2299038 h 3428733"/>
              <a:gd name="connsiteX82" fmla="*/ 784920 w 2413694"/>
              <a:gd name="connsiteY82" fmla="*/ 1592074 h 3428733"/>
              <a:gd name="connsiteX83" fmla="*/ 790278 w 2413694"/>
              <a:gd name="connsiteY83" fmla="*/ 1588860 h 3428733"/>
              <a:gd name="connsiteX84" fmla="*/ 1167200 w 2413694"/>
              <a:gd name="connsiteY84" fmla="*/ 1293376 h 3428733"/>
              <a:gd name="connsiteX85" fmla="*/ 1167200 w 2413694"/>
              <a:gd name="connsiteY85" fmla="*/ 1273285 h 3428733"/>
              <a:gd name="connsiteX86" fmla="*/ 904667 w 2413694"/>
              <a:gd name="connsiteY86" fmla="*/ 1067812 h 3428733"/>
              <a:gd name="connsiteX87" fmla="*/ 842516 w 2413694"/>
              <a:gd name="connsiteY87" fmla="*/ 1019592 h 3428733"/>
              <a:gd name="connsiteX88" fmla="*/ 784920 w 2413694"/>
              <a:gd name="connsiteY88" fmla="*/ 1592074 h 3428733"/>
              <a:gd name="connsiteX89" fmla="*/ 1251585 w 2413694"/>
              <a:gd name="connsiteY89" fmla="*/ 1282929 h 3428733"/>
              <a:gd name="connsiteX90" fmla="*/ 1636008 w 2413694"/>
              <a:gd name="connsiteY90" fmla="*/ 1583502 h 3428733"/>
              <a:gd name="connsiteX91" fmla="*/ 1614309 w 2413694"/>
              <a:gd name="connsiteY91" fmla="*/ 1434287 h 3428733"/>
              <a:gd name="connsiteX92" fmla="*/ 1585645 w 2413694"/>
              <a:gd name="connsiteY92" fmla="*/ 1244352 h 3428733"/>
              <a:gd name="connsiteX93" fmla="*/ 1560195 w 2413694"/>
              <a:gd name="connsiteY93" fmla="*/ 1074242 h 3428733"/>
              <a:gd name="connsiteX94" fmla="*/ 1531263 w 2413694"/>
              <a:gd name="connsiteY94" fmla="*/ 1063526 h 3428733"/>
              <a:gd name="connsiteX95" fmla="*/ 1446074 w 2413694"/>
              <a:gd name="connsiteY95" fmla="*/ 1130231 h 3428733"/>
              <a:gd name="connsiteX96" fmla="*/ 1251585 w 2413694"/>
              <a:gd name="connsiteY96" fmla="*/ 1282929 h 3428733"/>
              <a:gd name="connsiteX97" fmla="*/ 1767811 w 2413694"/>
              <a:gd name="connsiteY97" fmla="*/ 3023682 h 3428733"/>
              <a:gd name="connsiteX98" fmla="*/ 1768882 w 2413694"/>
              <a:gd name="connsiteY98" fmla="*/ 3020736 h 3428733"/>
              <a:gd name="connsiteX99" fmla="*/ 1243816 w 2413694"/>
              <a:gd name="connsiteY99" fmla="*/ 2704625 h 3428733"/>
              <a:gd name="connsiteX100" fmla="*/ 1248906 w 2413694"/>
              <a:gd name="connsiteY100" fmla="*/ 3023415 h 3428733"/>
              <a:gd name="connsiteX101" fmla="*/ 1767811 w 2413694"/>
              <a:gd name="connsiteY101" fmla="*/ 3023682 h 3428733"/>
              <a:gd name="connsiteX102" fmla="*/ 1203365 w 2413694"/>
              <a:gd name="connsiteY102" fmla="*/ 3025290 h 3428733"/>
              <a:gd name="connsiteX103" fmla="*/ 1198811 w 2413694"/>
              <a:gd name="connsiteY103" fmla="*/ 2708911 h 3428733"/>
              <a:gd name="connsiteX104" fmla="*/ 687408 w 2413694"/>
              <a:gd name="connsiteY104" fmla="*/ 3025290 h 3428733"/>
              <a:gd name="connsiteX105" fmla="*/ 1203365 w 2413694"/>
              <a:gd name="connsiteY105" fmla="*/ 3025290 h 3428733"/>
              <a:gd name="connsiteX106" fmla="*/ 1682086 w 2413694"/>
              <a:gd name="connsiteY106" fmla="*/ 2311629 h 3428733"/>
              <a:gd name="connsiteX107" fmla="*/ 1683157 w 2413694"/>
              <a:gd name="connsiteY107" fmla="*/ 2309218 h 3428733"/>
              <a:gd name="connsiteX108" fmla="*/ 1232833 w 2413694"/>
              <a:gd name="connsiteY108" fmla="*/ 2000608 h 3428733"/>
              <a:gd name="connsiteX109" fmla="*/ 1238191 w 2413694"/>
              <a:gd name="connsiteY109" fmla="*/ 2316719 h 3428733"/>
              <a:gd name="connsiteX110" fmla="*/ 1682086 w 2413694"/>
              <a:gd name="connsiteY110" fmla="*/ 2311629 h 3428733"/>
              <a:gd name="connsiteX111" fmla="*/ 1215956 w 2413694"/>
              <a:gd name="connsiteY111" fmla="*/ 501224 h 3428733"/>
              <a:gd name="connsiteX112" fmla="*/ 1213009 w 2413694"/>
              <a:gd name="connsiteY112" fmla="*/ 501759 h 3428733"/>
              <a:gd name="connsiteX113" fmla="*/ 1218099 w 2413694"/>
              <a:gd name="connsiteY113" fmla="*/ 957441 h 3428733"/>
              <a:gd name="connsiteX114" fmla="*/ 1523494 w 2413694"/>
              <a:gd name="connsiteY114" fmla="*/ 962531 h 3428733"/>
              <a:gd name="connsiteX115" fmla="*/ 1215956 w 2413694"/>
              <a:gd name="connsiteY115" fmla="*/ 501224 h 3428733"/>
              <a:gd name="connsiteX116" fmla="*/ 756255 w 2413694"/>
              <a:gd name="connsiteY116" fmla="*/ 2322345 h 3428733"/>
              <a:gd name="connsiteX117" fmla="*/ 1192649 w 2413694"/>
              <a:gd name="connsiteY117" fmla="*/ 2317255 h 3428733"/>
              <a:gd name="connsiteX118" fmla="*/ 1187827 w 2413694"/>
              <a:gd name="connsiteY118" fmla="*/ 1999536 h 3428733"/>
              <a:gd name="connsiteX119" fmla="*/ 756255 w 2413694"/>
              <a:gd name="connsiteY119" fmla="*/ 2322345 h 3428733"/>
              <a:gd name="connsiteX120" fmla="*/ 1167736 w 2413694"/>
              <a:gd name="connsiteY120" fmla="*/ 516493 h 3428733"/>
              <a:gd name="connsiteX121" fmla="*/ 1165057 w 2413694"/>
              <a:gd name="connsiteY121" fmla="*/ 515422 h 3428733"/>
              <a:gd name="connsiteX122" fmla="*/ 878146 w 2413694"/>
              <a:gd name="connsiteY122" fmla="*/ 951012 h 3428733"/>
              <a:gd name="connsiteX123" fmla="*/ 1173093 w 2413694"/>
              <a:gd name="connsiteY123" fmla="*/ 956370 h 3428733"/>
              <a:gd name="connsiteX124" fmla="*/ 1167736 w 2413694"/>
              <a:gd name="connsiteY124" fmla="*/ 516493 h 3428733"/>
              <a:gd name="connsiteX125" fmla="*/ 1242745 w 2413694"/>
              <a:gd name="connsiteY125" fmla="*/ 2630151 h 3428733"/>
              <a:gd name="connsiteX126" fmla="*/ 1680478 w 2413694"/>
              <a:gd name="connsiteY126" fmla="*/ 2359314 h 3428733"/>
              <a:gd name="connsiteX127" fmla="*/ 1679407 w 2413694"/>
              <a:gd name="connsiteY127" fmla="*/ 2356367 h 3428733"/>
              <a:gd name="connsiteX128" fmla="*/ 1238459 w 2413694"/>
              <a:gd name="connsiteY128" fmla="*/ 2361457 h 3428733"/>
              <a:gd name="connsiteX129" fmla="*/ 1242745 w 2413694"/>
              <a:gd name="connsiteY129" fmla="*/ 2630151 h 3428733"/>
              <a:gd name="connsiteX130" fmla="*/ 773936 w 2413694"/>
              <a:gd name="connsiteY130" fmla="*/ 2367082 h 3428733"/>
              <a:gd name="connsiteX131" fmla="*/ 773133 w 2413694"/>
              <a:gd name="connsiteY131" fmla="*/ 2370297 h 3428733"/>
              <a:gd name="connsiteX132" fmla="*/ 1197471 w 2413694"/>
              <a:gd name="connsiteY132" fmla="*/ 2625597 h 3428733"/>
              <a:gd name="connsiteX133" fmla="*/ 1193185 w 2413694"/>
              <a:gd name="connsiteY133" fmla="*/ 2362528 h 3428733"/>
              <a:gd name="connsiteX134" fmla="*/ 773936 w 2413694"/>
              <a:gd name="connsiteY134" fmla="*/ 2367082 h 3428733"/>
              <a:gd name="connsiteX135" fmla="*/ 1222117 w 2413694"/>
              <a:gd name="connsiteY135" fmla="*/ 1316147 h 3428733"/>
              <a:gd name="connsiteX136" fmla="*/ 1226939 w 2413694"/>
              <a:gd name="connsiteY136" fmla="*/ 1609487 h 3428733"/>
              <a:gd name="connsiteX137" fmla="*/ 1597164 w 2413694"/>
              <a:gd name="connsiteY137" fmla="*/ 1609487 h 3428733"/>
              <a:gd name="connsiteX138" fmla="*/ 1222117 w 2413694"/>
              <a:gd name="connsiteY138" fmla="*/ 1316147 h 3428733"/>
              <a:gd name="connsiteX139" fmla="*/ 1132374 w 2413694"/>
              <a:gd name="connsiteY139" fmla="*/ 484882 h 3428733"/>
              <a:gd name="connsiteX140" fmla="*/ 1115497 w 2413694"/>
              <a:gd name="connsiteY140" fmla="*/ 484882 h 3428733"/>
              <a:gd name="connsiteX141" fmla="*/ 929313 w 2413694"/>
              <a:gd name="connsiteY141" fmla="*/ 486222 h 3428733"/>
              <a:gd name="connsiteX142" fmla="*/ 899577 w 2413694"/>
              <a:gd name="connsiteY142" fmla="*/ 488365 h 3428733"/>
              <a:gd name="connsiteX143" fmla="*/ 893683 w 2413694"/>
              <a:gd name="connsiteY143" fmla="*/ 516761 h 3428733"/>
              <a:gd name="connsiteX144" fmla="*/ 893415 w 2413694"/>
              <a:gd name="connsiteY144" fmla="*/ 518101 h 3428733"/>
              <a:gd name="connsiteX145" fmla="*/ 875735 w 2413694"/>
              <a:gd name="connsiteY145" fmla="*/ 690890 h 3428733"/>
              <a:gd name="connsiteX146" fmla="*/ 860465 w 2413694"/>
              <a:gd name="connsiteY146" fmla="*/ 841177 h 3428733"/>
              <a:gd name="connsiteX147" fmla="*/ 854571 w 2413694"/>
              <a:gd name="connsiteY147" fmla="*/ 901988 h 3428733"/>
              <a:gd name="connsiteX148" fmla="*/ 856982 w 2413694"/>
              <a:gd name="connsiteY148" fmla="*/ 902524 h 3428733"/>
              <a:gd name="connsiteX149" fmla="*/ 1132374 w 2413694"/>
              <a:gd name="connsiteY149" fmla="*/ 484882 h 3428733"/>
              <a:gd name="connsiteX150" fmla="*/ 1182470 w 2413694"/>
              <a:gd name="connsiteY150" fmla="*/ 1656904 h 3428733"/>
              <a:gd name="connsiteX151" fmla="*/ 808494 w 2413694"/>
              <a:gd name="connsiteY151" fmla="*/ 1656904 h 3428733"/>
              <a:gd name="connsiteX152" fmla="*/ 1186488 w 2413694"/>
              <a:gd name="connsiteY152" fmla="*/ 1915954 h 3428733"/>
              <a:gd name="connsiteX153" fmla="*/ 1182470 w 2413694"/>
              <a:gd name="connsiteY153" fmla="*/ 1656904 h 3428733"/>
              <a:gd name="connsiteX154" fmla="*/ 1181666 w 2413694"/>
              <a:gd name="connsiteY154" fmla="*/ 1609755 h 3428733"/>
              <a:gd name="connsiteX155" fmla="*/ 1177648 w 2413694"/>
              <a:gd name="connsiteY155" fmla="*/ 1340793 h 3428733"/>
              <a:gd name="connsiteX156" fmla="*/ 834480 w 2413694"/>
              <a:gd name="connsiteY156" fmla="*/ 1609755 h 3428733"/>
              <a:gd name="connsiteX157" fmla="*/ 1181666 w 2413694"/>
              <a:gd name="connsiteY157" fmla="*/ 1609755 h 3428733"/>
              <a:gd name="connsiteX158" fmla="*/ 1530460 w 2413694"/>
              <a:gd name="connsiteY158" fmla="*/ 893683 h 3428733"/>
              <a:gd name="connsiteX159" fmla="*/ 1532603 w 2413694"/>
              <a:gd name="connsiteY159" fmla="*/ 892880 h 3428733"/>
              <a:gd name="connsiteX160" fmla="*/ 1523494 w 2413694"/>
              <a:gd name="connsiteY160" fmla="*/ 826175 h 3428733"/>
              <a:gd name="connsiteX161" fmla="*/ 1473667 w 2413694"/>
              <a:gd name="connsiteY161" fmla="*/ 493990 h 3428733"/>
              <a:gd name="connsiteX162" fmla="*/ 1460540 w 2413694"/>
              <a:gd name="connsiteY162" fmla="*/ 482471 h 3428733"/>
              <a:gd name="connsiteX163" fmla="*/ 1338918 w 2413694"/>
              <a:gd name="connsiteY163" fmla="*/ 483543 h 3428733"/>
              <a:gd name="connsiteX164" fmla="*/ 1257479 w 2413694"/>
              <a:gd name="connsiteY164" fmla="*/ 483543 h 3428733"/>
              <a:gd name="connsiteX165" fmla="*/ 1530460 w 2413694"/>
              <a:gd name="connsiteY165" fmla="*/ 893683 h 3428733"/>
              <a:gd name="connsiteX166" fmla="*/ 1231493 w 2413694"/>
              <a:gd name="connsiteY166" fmla="*/ 1911400 h 3428733"/>
              <a:gd name="connsiteX167" fmla="*/ 1571715 w 2413694"/>
              <a:gd name="connsiteY167" fmla="*/ 1656904 h 3428733"/>
              <a:gd name="connsiteX168" fmla="*/ 1227475 w 2413694"/>
              <a:gd name="connsiteY168" fmla="*/ 1656904 h 3428733"/>
              <a:gd name="connsiteX169" fmla="*/ 1231493 w 2413694"/>
              <a:gd name="connsiteY169" fmla="*/ 1911400 h 3428733"/>
              <a:gd name="connsiteX170" fmla="*/ 1220242 w 2413694"/>
              <a:gd name="connsiteY170" fmla="*/ 1251853 h 3428733"/>
              <a:gd name="connsiteX171" fmla="*/ 1531263 w 2413694"/>
              <a:gd name="connsiteY171" fmla="*/ 1008073 h 3428733"/>
              <a:gd name="connsiteX172" fmla="*/ 1220242 w 2413694"/>
              <a:gd name="connsiteY172" fmla="*/ 1002179 h 3428733"/>
              <a:gd name="connsiteX173" fmla="*/ 1220242 w 2413694"/>
              <a:gd name="connsiteY173" fmla="*/ 1251853 h 3428733"/>
              <a:gd name="connsiteX174" fmla="*/ 1173897 w 2413694"/>
              <a:gd name="connsiteY174" fmla="*/ 1001643 h 3428733"/>
              <a:gd name="connsiteX175" fmla="*/ 889129 w 2413694"/>
              <a:gd name="connsiteY175" fmla="*/ 996286 h 3428733"/>
              <a:gd name="connsiteX176" fmla="*/ 888593 w 2413694"/>
              <a:gd name="connsiteY176" fmla="*/ 999232 h 3428733"/>
              <a:gd name="connsiteX177" fmla="*/ 1173897 w 2413694"/>
              <a:gd name="connsiteY177" fmla="*/ 1222385 h 3428733"/>
              <a:gd name="connsiteX178" fmla="*/ 1173897 w 2413694"/>
              <a:gd name="connsiteY178" fmla="*/ 1001643 h 3428733"/>
              <a:gd name="connsiteX0" fmla="*/ 1456768 w 2587534"/>
              <a:gd name="connsiteY0" fmla="*/ 0 h 3428733"/>
              <a:gd name="connsiteX1" fmla="*/ 1567942 w 2587534"/>
              <a:gd name="connsiteY1" fmla="*/ 128588 h 3428733"/>
              <a:gd name="connsiteX2" fmla="*/ 1585891 w 2587534"/>
              <a:gd name="connsiteY2" fmla="*/ 136356 h 3428733"/>
              <a:gd name="connsiteX3" fmla="*/ 1845745 w 2587534"/>
              <a:gd name="connsiteY3" fmla="*/ 136624 h 3428733"/>
              <a:gd name="connsiteX4" fmla="*/ 1860747 w 2587534"/>
              <a:gd name="connsiteY4" fmla="*/ 136624 h 3428733"/>
              <a:gd name="connsiteX5" fmla="*/ 1860747 w 2587534"/>
              <a:gd name="connsiteY5" fmla="*/ 452200 h 3428733"/>
              <a:gd name="connsiteX6" fmla="*/ 1686886 w 2587534"/>
              <a:gd name="connsiteY6" fmla="*/ 452200 h 3428733"/>
              <a:gd name="connsiteX7" fmla="*/ 1762699 w 2587534"/>
              <a:gd name="connsiteY7" fmla="*/ 960388 h 3428733"/>
              <a:gd name="connsiteX8" fmla="*/ 1769128 w 2587534"/>
              <a:gd name="connsiteY8" fmla="*/ 959317 h 3428733"/>
              <a:gd name="connsiteX9" fmla="*/ 1769396 w 2587534"/>
              <a:gd name="connsiteY9" fmla="*/ 961996 h 3428733"/>
              <a:gd name="connsiteX10" fmla="*/ 1771271 w 2587534"/>
              <a:gd name="connsiteY10" fmla="*/ 1017181 h 3428733"/>
              <a:gd name="connsiteX11" fmla="*/ 1807704 w 2587534"/>
              <a:gd name="connsiteY11" fmla="*/ 1262837 h 3428733"/>
              <a:gd name="connsiteX12" fmla="*/ 1839048 w 2587534"/>
              <a:gd name="connsiteY12" fmla="*/ 1470184 h 3428733"/>
              <a:gd name="connsiteX13" fmla="*/ 1858604 w 2587534"/>
              <a:gd name="connsiteY13" fmla="*/ 1600915 h 3428733"/>
              <a:gd name="connsiteX14" fmla="*/ 1859407 w 2587534"/>
              <a:gd name="connsiteY14" fmla="*/ 1607344 h 3428733"/>
              <a:gd name="connsiteX15" fmla="*/ 1869051 w 2587534"/>
              <a:gd name="connsiteY15" fmla="*/ 1645117 h 3428733"/>
              <a:gd name="connsiteX16" fmla="*/ 1872534 w 2587534"/>
              <a:gd name="connsiteY16" fmla="*/ 1696284 h 3428733"/>
              <a:gd name="connsiteX17" fmla="*/ 1922629 w 2587534"/>
              <a:gd name="connsiteY17" fmla="*/ 2029004 h 3428733"/>
              <a:gd name="connsiteX18" fmla="*/ 1963349 w 2587534"/>
              <a:gd name="connsiteY18" fmla="*/ 2300913 h 3428733"/>
              <a:gd name="connsiteX19" fmla="*/ 1969510 w 2587534"/>
              <a:gd name="connsiteY19" fmla="*/ 2310290 h 3428733"/>
              <a:gd name="connsiteX20" fmla="*/ 1972993 w 2587534"/>
              <a:gd name="connsiteY20" fmla="*/ 2319130 h 3428733"/>
              <a:gd name="connsiteX21" fmla="*/ 1989870 w 2587534"/>
              <a:gd name="connsiteY21" fmla="*/ 2481472 h 3428733"/>
              <a:gd name="connsiteX22" fmla="*/ 2023892 w 2587534"/>
              <a:gd name="connsiteY22" fmla="*/ 2708375 h 3428733"/>
              <a:gd name="connsiteX23" fmla="*/ 2057110 w 2587534"/>
              <a:gd name="connsiteY23" fmla="*/ 2932868 h 3428733"/>
              <a:gd name="connsiteX24" fmla="*/ 2065415 w 2587534"/>
              <a:gd name="connsiteY24" fmla="*/ 2986981 h 3428733"/>
              <a:gd name="connsiteX25" fmla="*/ 2073184 w 2587534"/>
              <a:gd name="connsiteY25" fmla="*/ 2995018 h 3428733"/>
              <a:gd name="connsiteX26" fmla="*/ 2075863 w 2587534"/>
              <a:gd name="connsiteY26" fmla="*/ 2995018 h 3428733"/>
              <a:gd name="connsiteX27" fmla="*/ 2587534 w 2587534"/>
              <a:gd name="connsiteY27" fmla="*/ 2994750 h 3428733"/>
              <a:gd name="connsiteX28" fmla="*/ 2587534 w 2587534"/>
              <a:gd name="connsiteY28" fmla="*/ 3059044 h 3428733"/>
              <a:gd name="connsiteX29" fmla="*/ 2585123 w 2587534"/>
              <a:gd name="connsiteY29" fmla="*/ 3074582 h 3428733"/>
              <a:gd name="connsiteX30" fmla="*/ 2582176 w 2587534"/>
              <a:gd name="connsiteY30" fmla="*/ 3168076 h 3428733"/>
              <a:gd name="connsiteX31" fmla="*/ 2577622 w 2587534"/>
              <a:gd name="connsiteY31" fmla="*/ 3420697 h 3428733"/>
              <a:gd name="connsiteX32" fmla="*/ 2576818 w 2587534"/>
              <a:gd name="connsiteY32" fmla="*/ 3428733 h 3428733"/>
              <a:gd name="connsiteX33" fmla="*/ 179197 w 2587534"/>
              <a:gd name="connsiteY33" fmla="*/ 3428733 h 3428733"/>
              <a:gd name="connsiteX34" fmla="*/ 173839 w 2587534"/>
              <a:gd name="connsiteY34" fmla="*/ 3069760 h 3428733"/>
              <a:gd name="connsiteX35" fmla="*/ 173839 w 2587534"/>
              <a:gd name="connsiteY35" fmla="*/ 3008145 h 3428733"/>
              <a:gd name="connsiteX36" fmla="*/ 770967 w 2587534"/>
              <a:gd name="connsiteY36" fmla="*/ 3001448 h 3428733"/>
              <a:gd name="connsiteX37" fmla="*/ 779004 w 2587534"/>
              <a:gd name="connsiteY37" fmla="*/ 2925367 h 3428733"/>
              <a:gd name="connsiteX38" fmla="*/ 797221 w 2587534"/>
              <a:gd name="connsiteY38" fmla="*/ 2745880 h 3428733"/>
              <a:gd name="connsiteX39" fmla="*/ 811419 w 2587534"/>
              <a:gd name="connsiteY39" fmla="*/ 2600951 h 3428733"/>
              <a:gd name="connsiteX40" fmla="*/ 829368 w 2587534"/>
              <a:gd name="connsiteY40" fmla="*/ 2428162 h 3428733"/>
              <a:gd name="connsiteX41" fmla="*/ 835261 w 2587534"/>
              <a:gd name="connsiteY41" fmla="*/ 2369761 h 3428733"/>
              <a:gd name="connsiteX42" fmla="*/ 822134 w 2587534"/>
              <a:gd name="connsiteY42" fmla="*/ 2347526 h 3428733"/>
              <a:gd name="connsiteX43" fmla="*/ 842494 w 2587534"/>
              <a:gd name="connsiteY43" fmla="*/ 2291537 h 3428733"/>
              <a:gd name="connsiteX44" fmla="*/ 867140 w 2587534"/>
              <a:gd name="connsiteY44" fmla="*/ 2054990 h 3428733"/>
              <a:gd name="connsiteX45" fmla="*/ 886428 w 2587534"/>
              <a:gd name="connsiteY45" fmla="*/ 1855411 h 3428733"/>
              <a:gd name="connsiteX46" fmla="*/ 905716 w 2587534"/>
              <a:gd name="connsiteY46" fmla="*/ 1669227 h 3428733"/>
              <a:gd name="connsiteX47" fmla="*/ 890447 w 2587534"/>
              <a:gd name="connsiteY47" fmla="*/ 1645385 h 3428733"/>
              <a:gd name="connsiteX48" fmla="*/ 912682 w 2587534"/>
              <a:gd name="connsiteY48" fmla="*/ 1597164 h 3428733"/>
              <a:gd name="connsiteX49" fmla="*/ 930898 w 2587534"/>
              <a:gd name="connsiteY49" fmla="*/ 1420357 h 3428733"/>
              <a:gd name="connsiteX50" fmla="*/ 945096 w 2587534"/>
              <a:gd name="connsiteY50" fmla="*/ 1278107 h 3428733"/>
              <a:gd name="connsiteX51" fmla="*/ 963045 w 2587534"/>
              <a:gd name="connsiteY51" fmla="*/ 1102638 h 3428733"/>
              <a:gd name="connsiteX52" fmla="*/ 977243 w 2587534"/>
              <a:gd name="connsiteY52" fmla="*/ 960388 h 3428733"/>
              <a:gd name="connsiteX53" fmla="*/ 995460 w 2587534"/>
              <a:gd name="connsiteY53" fmla="*/ 783580 h 3428733"/>
              <a:gd name="connsiteX54" fmla="*/ 1009390 w 2587534"/>
              <a:gd name="connsiteY54" fmla="*/ 642670 h 3428733"/>
              <a:gd name="connsiteX55" fmla="*/ 1027607 w 2587534"/>
              <a:gd name="connsiteY55" fmla="*/ 465862 h 3428733"/>
              <a:gd name="connsiteX56" fmla="*/ 1027607 w 2587534"/>
              <a:gd name="connsiteY56" fmla="*/ 454611 h 3428733"/>
              <a:gd name="connsiteX57" fmla="*/ 843298 w 2587534"/>
              <a:gd name="connsiteY57" fmla="*/ 454611 h 3428733"/>
              <a:gd name="connsiteX58" fmla="*/ 843298 w 2587534"/>
              <a:gd name="connsiteY58" fmla="*/ 137160 h 3428733"/>
              <a:gd name="connsiteX59" fmla="*/ 861247 w 2587534"/>
              <a:gd name="connsiteY59" fmla="*/ 137160 h 3428733"/>
              <a:gd name="connsiteX60" fmla="*/ 1138513 w 2587534"/>
              <a:gd name="connsiteY60" fmla="*/ 137428 h 3428733"/>
              <a:gd name="connsiteX61" fmla="*/ 1162624 w 2587534"/>
              <a:gd name="connsiteY61" fmla="*/ 126980 h 3428733"/>
              <a:gd name="connsiteX62" fmla="*/ 1258261 w 2587534"/>
              <a:gd name="connsiteY62" fmla="*/ 16609 h 3428733"/>
              <a:gd name="connsiteX63" fmla="*/ 1285317 w 2587534"/>
              <a:gd name="connsiteY63" fmla="*/ 268 h 3428733"/>
              <a:gd name="connsiteX64" fmla="*/ 1456768 w 2587534"/>
              <a:gd name="connsiteY64" fmla="*/ 0 h 3428733"/>
              <a:gd name="connsiteX65" fmla="*/ 1440158 w 2587534"/>
              <a:gd name="connsiteY65" fmla="*/ 2666852 h 3428733"/>
              <a:gd name="connsiteX66" fmla="*/ 2024160 w 2587534"/>
              <a:gd name="connsiteY66" fmla="*/ 3018325 h 3428733"/>
              <a:gd name="connsiteX67" fmla="*/ 1926648 w 2587534"/>
              <a:gd name="connsiteY67" fmla="*/ 2366011 h 3428733"/>
              <a:gd name="connsiteX68" fmla="*/ 1440158 w 2587534"/>
              <a:gd name="connsiteY68" fmla="*/ 2666852 h 3428733"/>
              <a:gd name="connsiteX69" fmla="*/ 878927 w 2587534"/>
              <a:gd name="connsiteY69" fmla="*/ 2380745 h 3428733"/>
              <a:gd name="connsiteX70" fmla="*/ 816241 w 2587534"/>
              <a:gd name="connsiteY70" fmla="*/ 3001448 h 3428733"/>
              <a:gd name="connsiteX71" fmla="*/ 1355773 w 2587534"/>
              <a:gd name="connsiteY71" fmla="*/ 2667656 h 3428733"/>
              <a:gd name="connsiteX72" fmla="*/ 878927 w 2587534"/>
              <a:gd name="connsiteY72" fmla="*/ 2380745 h 3428733"/>
              <a:gd name="connsiteX73" fmla="*/ 1419263 w 2587534"/>
              <a:gd name="connsiteY73" fmla="*/ 1956138 h 3428733"/>
              <a:gd name="connsiteX74" fmla="*/ 1916468 w 2587534"/>
              <a:gd name="connsiteY74" fmla="*/ 2296895 h 3428733"/>
              <a:gd name="connsiteX75" fmla="*/ 1820831 w 2587534"/>
              <a:gd name="connsiteY75" fmla="*/ 1655832 h 3428733"/>
              <a:gd name="connsiteX76" fmla="*/ 1419263 w 2587534"/>
              <a:gd name="connsiteY76" fmla="*/ 1956138 h 3428733"/>
              <a:gd name="connsiteX77" fmla="*/ 887232 w 2587534"/>
              <a:gd name="connsiteY77" fmla="*/ 2299038 h 3428733"/>
              <a:gd name="connsiteX78" fmla="*/ 1343718 w 2587534"/>
              <a:gd name="connsiteY78" fmla="*/ 1957477 h 3428733"/>
              <a:gd name="connsiteX79" fmla="*/ 949115 w 2587534"/>
              <a:gd name="connsiteY79" fmla="*/ 1686908 h 3428733"/>
              <a:gd name="connsiteX80" fmla="*/ 887232 w 2587534"/>
              <a:gd name="connsiteY80" fmla="*/ 2299038 h 3428733"/>
              <a:gd name="connsiteX81" fmla="*/ 958759 w 2587534"/>
              <a:gd name="connsiteY81" fmla="*/ 1592074 h 3428733"/>
              <a:gd name="connsiteX82" fmla="*/ 964117 w 2587534"/>
              <a:gd name="connsiteY82" fmla="*/ 1588860 h 3428733"/>
              <a:gd name="connsiteX83" fmla="*/ 1341039 w 2587534"/>
              <a:gd name="connsiteY83" fmla="*/ 1293376 h 3428733"/>
              <a:gd name="connsiteX84" fmla="*/ 1341039 w 2587534"/>
              <a:gd name="connsiteY84" fmla="*/ 1273285 h 3428733"/>
              <a:gd name="connsiteX85" fmla="*/ 1078506 w 2587534"/>
              <a:gd name="connsiteY85" fmla="*/ 1067812 h 3428733"/>
              <a:gd name="connsiteX86" fmla="*/ 1016355 w 2587534"/>
              <a:gd name="connsiteY86" fmla="*/ 1019592 h 3428733"/>
              <a:gd name="connsiteX87" fmla="*/ 958759 w 2587534"/>
              <a:gd name="connsiteY87" fmla="*/ 1592074 h 3428733"/>
              <a:gd name="connsiteX88" fmla="*/ 1425424 w 2587534"/>
              <a:gd name="connsiteY88" fmla="*/ 1282929 h 3428733"/>
              <a:gd name="connsiteX89" fmla="*/ 1809847 w 2587534"/>
              <a:gd name="connsiteY89" fmla="*/ 1583502 h 3428733"/>
              <a:gd name="connsiteX90" fmla="*/ 1788148 w 2587534"/>
              <a:gd name="connsiteY90" fmla="*/ 1434287 h 3428733"/>
              <a:gd name="connsiteX91" fmla="*/ 1759484 w 2587534"/>
              <a:gd name="connsiteY91" fmla="*/ 1244352 h 3428733"/>
              <a:gd name="connsiteX92" fmla="*/ 1734034 w 2587534"/>
              <a:gd name="connsiteY92" fmla="*/ 1074242 h 3428733"/>
              <a:gd name="connsiteX93" fmla="*/ 1705102 w 2587534"/>
              <a:gd name="connsiteY93" fmla="*/ 1063526 h 3428733"/>
              <a:gd name="connsiteX94" fmla="*/ 1619913 w 2587534"/>
              <a:gd name="connsiteY94" fmla="*/ 1130231 h 3428733"/>
              <a:gd name="connsiteX95" fmla="*/ 1425424 w 2587534"/>
              <a:gd name="connsiteY95" fmla="*/ 1282929 h 3428733"/>
              <a:gd name="connsiteX96" fmla="*/ 1941650 w 2587534"/>
              <a:gd name="connsiteY96" fmla="*/ 3023682 h 3428733"/>
              <a:gd name="connsiteX97" fmla="*/ 1942721 w 2587534"/>
              <a:gd name="connsiteY97" fmla="*/ 3020736 h 3428733"/>
              <a:gd name="connsiteX98" fmla="*/ 1417655 w 2587534"/>
              <a:gd name="connsiteY98" fmla="*/ 2704625 h 3428733"/>
              <a:gd name="connsiteX99" fmla="*/ 1422745 w 2587534"/>
              <a:gd name="connsiteY99" fmla="*/ 3023415 h 3428733"/>
              <a:gd name="connsiteX100" fmla="*/ 1941650 w 2587534"/>
              <a:gd name="connsiteY100" fmla="*/ 3023682 h 3428733"/>
              <a:gd name="connsiteX101" fmla="*/ 1377204 w 2587534"/>
              <a:gd name="connsiteY101" fmla="*/ 3025290 h 3428733"/>
              <a:gd name="connsiteX102" fmla="*/ 1372650 w 2587534"/>
              <a:gd name="connsiteY102" fmla="*/ 2708911 h 3428733"/>
              <a:gd name="connsiteX103" fmla="*/ 861247 w 2587534"/>
              <a:gd name="connsiteY103" fmla="*/ 3025290 h 3428733"/>
              <a:gd name="connsiteX104" fmla="*/ 1377204 w 2587534"/>
              <a:gd name="connsiteY104" fmla="*/ 3025290 h 3428733"/>
              <a:gd name="connsiteX105" fmla="*/ 1855925 w 2587534"/>
              <a:gd name="connsiteY105" fmla="*/ 2311629 h 3428733"/>
              <a:gd name="connsiteX106" fmla="*/ 1856996 w 2587534"/>
              <a:gd name="connsiteY106" fmla="*/ 2309218 h 3428733"/>
              <a:gd name="connsiteX107" fmla="*/ 1406672 w 2587534"/>
              <a:gd name="connsiteY107" fmla="*/ 2000608 h 3428733"/>
              <a:gd name="connsiteX108" fmla="*/ 1412030 w 2587534"/>
              <a:gd name="connsiteY108" fmla="*/ 2316719 h 3428733"/>
              <a:gd name="connsiteX109" fmla="*/ 1855925 w 2587534"/>
              <a:gd name="connsiteY109" fmla="*/ 2311629 h 3428733"/>
              <a:gd name="connsiteX110" fmla="*/ 1389795 w 2587534"/>
              <a:gd name="connsiteY110" fmla="*/ 501224 h 3428733"/>
              <a:gd name="connsiteX111" fmla="*/ 1386848 w 2587534"/>
              <a:gd name="connsiteY111" fmla="*/ 501759 h 3428733"/>
              <a:gd name="connsiteX112" fmla="*/ 1391938 w 2587534"/>
              <a:gd name="connsiteY112" fmla="*/ 957441 h 3428733"/>
              <a:gd name="connsiteX113" fmla="*/ 1697333 w 2587534"/>
              <a:gd name="connsiteY113" fmla="*/ 962531 h 3428733"/>
              <a:gd name="connsiteX114" fmla="*/ 1389795 w 2587534"/>
              <a:gd name="connsiteY114" fmla="*/ 501224 h 3428733"/>
              <a:gd name="connsiteX115" fmla="*/ 930094 w 2587534"/>
              <a:gd name="connsiteY115" fmla="*/ 2322345 h 3428733"/>
              <a:gd name="connsiteX116" fmla="*/ 1366488 w 2587534"/>
              <a:gd name="connsiteY116" fmla="*/ 2317255 h 3428733"/>
              <a:gd name="connsiteX117" fmla="*/ 1361666 w 2587534"/>
              <a:gd name="connsiteY117" fmla="*/ 1999536 h 3428733"/>
              <a:gd name="connsiteX118" fmla="*/ 930094 w 2587534"/>
              <a:gd name="connsiteY118" fmla="*/ 2322345 h 3428733"/>
              <a:gd name="connsiteX119" fmla="*/ 1341575 w 2587534"/>
              <a:gd name="connsiteY119" fmla="*/ 516493 h 3428733"/>
              <a:gd name="connsiteX120" fmla="*/ 1338896 w 2587534"/>
              <a:gd name="connsiteY120" fmla="*/ 515422 h 3428733"/>
              <a:gd name="connsiteX121" fmla="*/ 1051985 w 2587534"/>
              <a:gd name="connsiteY121" fmla="*/ 951012 h 3428733"/>
              <a:gd name="connsiteX122" fmla="*/ 1346932 w 2587534"/>
              <a:gd name="connsiteY122" fmla="*/ 956370 h 3428733"/>
              <a:gd name="connsiteX123" fmla="*/ 1341575 w 2587534"/>
              <a:gd name="connsiteY123" fmla="*/ 516493 h 3428733"/>
              <a:gd name="connsiteX124" fmla="*/ 1416584 w 2587534"/>
              <a:gd name="connsiteY124" fmla="*/ 2630151 h 3428733"/>
              <a:gd name="connsiteX125" fmla="*/ 1854317 w 2587534"/>
              <a:gd name="connsiteY125" fmla="*/ 2359314 h 3428733"/>
              <a:gd name="connsiteX126" fmla="*/ 1853246 w 2587534"/>
              <a:gd name="connsiteY126" fmla="*/ 2356367 h 3428733"/>
              <a:gd name="connsiteX127" fmla="*/ 1412298 w 2587534"/>
              <a:gd name="connsiteY127" fmla="*/ 2361457 h 3428733"/>
              <a:gd name="connsiteX128" fmla="*/ 1416584 w 2587534"/>
              <a:gd name="connsiteY128" fmla="*/ 2630151 h 3428733"/>
              <a:gd name="connsiteX129" fmla="*/ 947775 w 2587534"/>
              <a:gd name="connsiteY129" fmla="*/ 2367082 h 3428733"/>
              <a:gd name="connsiteX130" fmla="*/ 946972 w 2587534"/>
              <a:gd name="connsiteY130" fmla="*/ 2370297 h 3428733"/>
              <a:gd name="connsiteX131" fmla="*/ 1371310 w 2587534"/>
              <a:gd name="connsiteY131" fmla="*/ 2625597 h 3428733"/>
              <a:gd name="connsiteX132" fmla="*/ 1367024 w 2587534"/>
              <a:gd name="connsiteY132" fmla="*/ 2362528 h 3428733"/>
              <a:gd name="connsiteX133" fmla="*/ 947775 w 2587534"/>
              <a:gd name="connsiteY133" fmla="*/ 2367082 h 3428733"/>
              <a:gd name="connsiteX134" fmla="*/ 1395956 w 2587534"/>
              <a:gd name="connsiteY134" fmla="*/ 1316147 h 3428733"/>
              <a:gd name="connsiteX135" fmla="*/ 1400778 w 2587534"/>
              <a:gd name="connsiteY135" fmla="*/ 1609487 h 3428733"/>
              <a:gd name="connsiteX136" fmla="*/ 1771003 w 2587534"/>
              <a:gd name="connsiteY136" fmla="*/ 1609487 h 3428733"/>
              <a:gd name="connsiteX137" fmla="*/ 1395956 w 2587534"/>
              <a:gd name="connsiteY137" fmla="*/ 1316147 h 3428733"/>
              <a:gd name="connsiteX138" fmla="*/ 1306213 w 2587534"/>
              <a:gd name="connsiteY138" fmla="*/ 484882 h 3428733"/>
              <a:gd name="connsiteX139" fmla="*/ 1289336 w 2587534"/>
              <a:gd name="connsiteY139" fmla="*/ 484882 h 3428733"/>
              <a:gd name="connsiteX140" fmla="*/ 1103152 w 2587534"/>
              <a:gd name="connsiteY140" fmla="*/ 486222 h 3428733"/>
              <a:gd name="connsiteX141" fmla="*/ 1073416 w 2587534"/>
              <a:gd name="connsiteY141" fmla="*/ 488365 h 3428733"/>
              <a:gd name="connsiteX142" fmla="*/ 1067522 w 2587534"/>
              <a:gd name="connsiteY142" fmla="*/ 516761 h 3428733"/>
              <a:gd name="connsiteX143" fmla="*/ 1067254 w 2587534"/>
              <a:gd name="connsiteY143" fmla="*/ 518101 h 3428733"/>
              <a:gd name="connsiteX144" fmla="*/ 1049574 w 2587534"/>
              <a:gd name="connsiteY144" fmla="*/ 690890 h 3428733"/>
              <a:gd name="connsiteX145" fmla="*/ 1034304 w 2587534"/>
              <a:gd name="connsiteY145" fmla="*/ 841177 h 3428733"/>
              <a:gd name="connsiteX146" fmla="*/ 1028410 w 2587534"/>
              <a:gd name="connsiteY146" fmla="*/ 901988 h 3428733"/>
              <a:gd name="connsiteX147" fmla="*/ 1030821 w 2587534"/>
              <a:gd name="connsiteY147" fmla="*/ 902524 h 3428733"/>
              <a:gd name="connsiteX148" fmla="*/ 1306213 w 2587534"/>
              <a:gd name="connsiteY148" fmla="*/ 484882 h 3428733"/>
              <a:gd name="connsiteX149" fmla="*/ 1356309 w 2587534"/>
              <a:gd name="connsiteY149" fmla="*/ 1656904 h 3428733"/>
              <a:gd name="connsiteX150" fmla="*/ 982333 w 2587534"/>
              <a:gd name="connsiteY150" fmla="*/ 1656904 h 3428733"/>
              <a:gd name="connsiteX151" fmla="*/ 1360327 w 2587534"/>
              <a:gd name="connsiteY151" fmla="*/ 1915954 h 3428733"/>
              <a:gd name="connsiteX152" fmla="*/ 1356309 w 2587534"/>
              <a:gd name="connsiteY152" fmla="*/ 1656904 h 3428733"/>
              <a:gd name="connsiteX153" fmla="*/ 1355505 w 2587534"/>
              <a:gd name="connsiteY153" fmla="*/ 1609755 h 3428733"/>
              <a:gd name="connsiteX154" fmla="*/ 1351487 w 2587534"/>
              <a:gd name="connsiteY154" fmla="*/ 1340793 h 3428733"/>
              <a:gd name="connsiteX155" fmla="*/ 1008319 w 2587534"/>
              <a:gd name="connsiteY155" fmla="*/ 1609755 h 3428733"/>
              <a:gd name="connsiteX156" fmla="*/ 1355505 w 2587534"/>
              <a:gd name="connsiteY156" fmla="*/ 1609755 h 3428733"/>
              <a:gd name="connsiteX157" fmla="*/ 1704299 w 2587534"/>
              <a:gd name="connsiteY157" fmla="*/ 893683 h 3428733"/>
              <a:gd name="connsiteX158" fmla="*/ 1706442 w 2587534"/>
              <a:gd name="connsiteY158" fmla="*/ 892880 h 3428733"/>
              <a:gd name="connsiteX159" fmla="*/ 1697333 w 2587534"/>
              <a:gd name="connsiteY159" fmla="*/ 826175 h 3428733"/>
              <a:gd name="connsiteX160" fmla="*/ 1647506 w 2587534"/>
              <a:gd name="connsiteY160" fmla="*/ 493990 h 3428733"/>
              <a:gd name="connsiteX161" fmla="*/ 1634379 w 2587534"/>
              <a:gd name="connsiteY161" fmla="*/ 482471 h 3428733"/>
              <a:gd name="connsiteX162" fmla="*/ 1512757 w 2587534"/>
              <a:gd name="connsiteY162" fmla="*/ 483543 h 3428733"/>
              <a:gd name="connsiteX163" fmla="*/ 1431318 w 2587534"/>
              <a:gd name="connsiteY163" fmla="*/ 483543 h 3428733"/>
              <a:gd name="connsiteX164" fmla="*/ 1704299 w 2587534"/>
              <a:gd name="connsiteY164" fmla="*/ 893683 h 3428733"/>
              <a:gd name="connsiteX165" fmla="*/ 1405332 w 2587534"/>
              <a:gd name="connsiteY165" fmla="*/ 1911400 h 3428733"/>
              <a:gd name="connsiteX166" fmla="*/ 1745554 w 2587534"/>
              <a:gd name="connsiteY166" fmla="*/ 1656904 h 3428733"/>
              <a:gd name="connsiteX167" fmla="*/ 1401314 w 2587534"/>
              <a:gd name="connsiteY167" fmla="*/ 1656904 h 3428733"/>
              <a:gd name="connsiteX168" fmla="*/ 1405332 w 2587534"/>
              <a:gd name="connsiteY168" fmla="*/ 1911400 h 3428733"/>
              <a:gd name="connsiteX169" fmla="*/ 1394081 w 2587534"/>
              <a:gd name="connsiteY169" fmla="*/ 1251853 h 3428733"/>
              <a:gd name="connsiteX170" fmla="*/ 1705102 w 2587534"/>
              <a:gd name="connsiteY170" fmla="*/ 1008073 h 3428733"/>
              <a:gd name="connsiteX171" fmla="*/ 1394081 w 2587534"/>
              <a:gd name="connsiteY171" fmla="*/ 1002179 h 3428733"/>
              <a:gd name="connsiteX172" fmla="*/ 1394081 w 2587534"/>
              <a:gd name="connsiteY172" fmla="*/ 1251853 h 3428733"/>
              <a:gd name="connsiteX173" fmla="*/ 1347736 w 2587534"/>
              <a:gd name="connsiteY173" fmla="*/ 1001643 h 3428733"/>
              <a:gd name="connsiteX174" fmla="*/ 1062968 w 2587534"/>
              <a:gd name="connsiteY174" fmla="*/ 996286 h 3428733"/>
              <a:gd name="connsiteX175" fmla="*/ 1062432 w 2587534"/>
              <a:gd name="connsiteY175" fmla="*/ 999232 h 3428733"/>
              <a:gd name="connsiteX176" fmla="*/ 1347736 w 2587534"/>
              <a:gd name="connsiteY176" fmla="*/ 1222385 h 3428733"/>
              <a:gd name="connsiteX177" fmla="*/ 1347736 w 2587534"/>
              <a:gd name="connsiteY177" fmla="*/ 1001643 h 3428733"/>
              <a:gd name="connsiteX0" fmla="*/ 1481297 w 2612063"/>
              <a:gd name="connsiteY0" fmla="*/ 0 h 3428733"/>
              <a:gd name="connsiteX1" fmla="*/ 1592471 w 2612063"/>
              <a:gd name="connsiteY1" fmla="*/ 128588 h 3428733"/>
              <a:gd name="connsiteX2" fmla="*/ 1610420 w 2612063"/>
              <a:gd name="connsiteY2" fmla="*/ 136356 h 3428733"/>
              <a:gd name="connsiteX3" fmla="*/ 1870274 w 2612063"/>
              <a:gd name="connsiteY3" fmla="*/ 136624 h 3428733"/>
              <a:gd name="connsiteX4" fmla="*/ 1885276 w 2612063"/>
              <a:gd name="connsiteY4" fmla="*/ 136624 h 3428733"/>
              <a:gd name="connsiteX5" fmla="*/ 1885276 w 2612063"/>
              <a:gd name="connsiteY5" fmla="*/ 452200 h 3428733"/>
              <a:gd name="connsiteX6" fmla="*/ 1711415 w 2612063"/>
              <a:gd name="connsiteY6" fmla="*/ 452200 h 3428733"/>
              <a:gd name="connsiteX7" fmla="*/ 1787228 w 2612063"/>
              <a:gd name="connsiteY7" fmla="*/ 960388 h 3428733"/>
              <a:gd name="connsiteX8" fmla="*/ 1793657 w 2612063"/>
              <a:gd name="connsiteY8" fmla="*/ 959317 h 3428733"/>
              <a:gd name="connsiteX9" fmla="*/ 1793925 w 2612063"/>
              <a:gd name="connsiteY9" fmla="*/ 961996 h 3428733"/>
              <a:gd name="connsiteX10" fmla="*/ 1795800 w 2612063"/>
              <a:gd name="connsiteY10" fmla="*/ 1017181 h 3428733"/>
              <a:gd name="connsiteX11" fmla="*/ 1832233 w 2612063"/>
              <a:gd name="connsiteY11" fmla="*/ 1262837 h 3428733"/>
              <a:gd name="connsiteX12" fmla="*/ 1863577 w 2612063"/>
              <a:gd name="connsiteY12" fmla="*/ 1470184 h 3428733"/>
              <a:gd name="connsiteX13" fmla="*/ 1883133 w 2612063"/>
              <a:gd name="connsiteY13" fmla="*/ 1600915 h 3428733"/>
              <a:gd name="connsiteX14" fmla="*/ 1883936 w 2612063"/>
              <a:gd name="connsiteY14" fmla="*/ 1607344 h 3428733"/>
              <a:gd name="connsiteX15" fmla="*/ 1893580 w 2612063"/>
              <a:gd name="connsiteY15" fmla="*/ 1645117 h 3428733"/>
              <a:gd name="connsiteX16" fmla="*/ 1897063 w 2612063"/>
              <a:gd name="connsiteY16" fmla="*/ 1696284 h 3428733"/>
              <a:gd name="connsiteX17" fmla="*/ 1947158 w 2612063"/>
              <a:gd name="connsiteY17" fmla="*/ 2029004 h 3428733"/>
              <a:gd name="connsiteX18" fmla="*/ 1987878 w 2612063"/>
              <a:gd name="connsiteY18" fmla="*/ 2300913 h 3428733"/>
              <a:gd name="connsiteX19" fmla="*/ 1994039 w 2612063"/>
              <a:gd name="connsiteY19" fmla="*/ 2310290 h 3428733"/>
              <a:gd name="connsiteX20" fmla="*/ 1997522 w 2612063"/>
              <a:gd name="connsiteY20" fmla="*/ 2319130 h 3428733"/>
              <a:gd name="connsiteX21" fmla="*/ 2014399 w 2612063"/>
              <a:gd name="connsiteY21" fmla="*/ 2481472 h 3428733"/>
              <a:gd name="connsiteX22" fmla="*/ 2048421 w 2612063"/>
              <a:gd name="connsiteY22" fmla="*/ 2708375 h 3428733"/>
              <a:gd name="connsiteX23" fmla="*/ 2081639 w 2612063"/>
              <a:gd name="connsiteY23" fmla="*/ 2932868 h 3428733"/>
              <a:gd name="connsiteX24" fmla="*/ 2089944 w 2612063"/>
              <a:gd name="connsiteY24" fmla="*/ 2986981 h 3428733"/>
              <a:gd name="connsiteX25" fmla="*/ 2097713 w 2612063"/>
              <a:gd name="connsiteY25" fmla="*/ 2995018 h 3428733"/>
              <a:gd name="connsiteX26" fmla="*/ 2100392 w 2612063"/>
              <a:gd name="connsiteY26" fmla="*/ 2995018 h 3428733"/>
              <a:gd name="connsiteX27" fmla="*/ 2612063 w 2612063"/>
              <a:gd name="connsiteY27" fmla="*/ 2994750 h 3428733"/>
              <a:gd name="connsiteX28" fmla="*/ 2612063 w 2612063"/>
              <a:gd name="connsiteY28" fmla="*/ 3059044 h 3428733"/>
              <a:gd name="connsiteX29" fmla="*/ 2609652 w 2612063"/>
              <a:gd name="connsiteY29" fmla="*/ 3074582 h 3428733"/>
              <a:gd name="connsiteX30" fmla="*/ 2606705 w 2612063"/>
              <a:gd name="connsiteY30" fmla="*/ 3168076 h 3428733"/>
              <a:gd name="connsiteX31" fmla="*/ 2602151 w 2612063"/>
              <a:gd name="connsiteY31" fmla="*/ 3420697 h 3428733"/>
              <a:gd name="connsiteX32" fmla="*/ 2601347 w 2612063"/>
              <a:gd name="connsiteY32" fmla="*/ 3428733 h 3428733"/>
              <a:gd name="connsiteX33" fmla="*/ 203726 w 2612063"/>
              <a:gd name="connsiteY33" fmla="*/ 3428733 h 3428733"/>
              <a:gd name="connsiteX34" fmla="*/ 198368 w 2612063"/>
              <a:gd name="connsiteY34" fmla="*/ 3008145 h 3428733"/>
              <a:gd name="connsiteX35" fmla="*/ 795496 w 2612063"/>
              <a:gd name="connsiteY35" fmla="*/ 3001448 h 3428733"/>
              <a:gd name="connsiteX36" fmla="*/ 803533 w 2612063"/>
              <a:gd name="connsiteY36" fmla="*/ 2925367 h 3428733"/>
              <a:gd name="connsiteX37" fmla="*/ 821750 w 2612063"/>
              <a:gd name="connsiteY37" fmla="*/ 2745880 h 3428733"/>
              <a:gd name="connsiteX38" fmla="*/ 835948 w 2612063"/>
              <a:gd name="connsiteY38" fmla="*/ 2600951 h 3428733"/>
              <a:gd name="connsiteX39" fmla="*/ 853897 w 2612063"/>
              <a:gd name="connsiteY39" fmla="*/ 2428162 h 3428733"/>
              <a:gd name="connsiteX40" fmla="*/ 859790 w 2612063"/>
              <a:gd name="connsiteY40" fmla="*/ 2369761 h 3428733"/>
              <a:gd name="connsiteX41" fmla="*/ 846663 w 2612063"/>
              <a:gd name="connsiteY41" fmla="*/ 2347526 h 3428733"/>
              <a:gd name="connsiteX42" fmla="*/ 867023 w 2612063"/>
              <a:gd name="connsiteY42" fmla="*/ 2291537 h 3428733"/>
              <a:gd name="connsiteX43" fmla="*/ 891669 w 2612063"/>
              <a:gd name="connsiteY43" fmla="*/ 2054990 h 3428733"/>
              <a:gd name="connsiteX44" fmla="*/ 910957 w 2612063"/>
              <a:gd name="connsiteY44" fmla="*/ 1855411 h 3428733"/>
              <a:gd name="connsiteX45" fmla="*/ 930245 w 2612063"/>
              <a:gd name="connsiteY45" fmla="*/ 1669227 h 3428733"/>
              <a:gd name="connsiteX46" fmla="*/ 914976 w 2612063"/>
              <a:gd name="connsiteY46" fmla="*/ 1645385 h 3428733"/>
              <a:gd name="connsiteX47" fmla="*/ 937211 w 2612063"/>
              <a:gd name="connsiteY47" fmla="*/ 1597164 h 3428733"/>
              <a:gd name="connsiteX48" fmla="*/ 955427 w 2612063"/>
              <a:gd name="connsiteY48" fmla="*/ 1420357 h 3428733"/>
              <a:gd name="connsiteX49" fmla="*/ 969625 w 2612063"/>
              <a:gd name="connsiteY49" fmla="*/ 1278107 h 3428733"/>
              <a:gd name="connsiteX50" fmla="*/ 987574 w 2612063"/>
              <a:gd name="connsiteY50" fmla="*/ 1102638 h 3428733"/>
              <a:gd name="connsiteX51" fmla="*/ 1001772 w 2612063"/>
              <a:gd name="connsiteY51" fmla="*/ 960388 h 3428733"/>
              <a:gd name="connsiteX52" fmla="*/ 1019989 w 2612063"/>
              <a:gd name="connsiteY52" fmla="*/ 783580 h 3428733"/>
              <a:gd name="connsiteX53" fmla="*/ 1033919 w 2612063"/>
              <a:gd name="connsiteY53" fmla="*/ 642670 h 3428733"/>
              <a:gd name="connsiteX54" fmla="*/ 1052136 w 2612063"/>
              <a:gd name="connsiteY54" fmla="*/ 465862 h 3428733"/>
              <a:gd name="connsiteX55" fmla="*/ 1052136 w 2612063"/>
              <a:gd name="connsiteY55" fmla="*/ 454611 h 3428733"/>
              <a:gd name="connsiteX56" fmla="*/ 867827 w 2612063"/>
              <a:gd name="connsiteY56" fmla="*/ 454611 h 3428733"/>
              <a:gd name="connsiteX57" fmla="*/ 867827 w 2612063"/>
              <a:gd name="connsiteY57" fmla="*/ 137160 h 3428733"/>
              <a:gd name="connsiteX58" fmla="*/ 885776 w 2612063"/>
              <a:gd name="connsiteY58" fmla="*/ 137160 h 3428733"/>
              <a:gd name="connsiteX59" fmla="*/ 1163042 w 2612063"/>
              <a:gd name="connsiteY59" fmla="*/ 137428 h 3428733"/>
              <a:gd name="connsiteX60" fmla="*/ 1187153 w 2612063"/>
              <a:gd name="connsiteY60" fmla="*/ 126980 h 3428733"/>
              <a:gd name="connsiteX61" fmla="*/ 1282790 w 2612063"/>
              <a:gd name="connsiteY61" fmla="*/ 16609 h 3428733"/>
              <a:gd name="connsiteX62" fmla="*/ 1309846 w 2612063"/>
              <a:gd name="connsiteY62" fmla="*/ 268 h 3428733"/>
              <a:gd name="connsiteX63" fmla="*/ 1481297 w 2612063"/>
              <a:gd name="connsiteY63" fmla="*/ 0 h 3428733"/>
              <a:gd name="connsiteX64" fmla="*/ 1464687 w 2612063"/>
              <a:gd name="connsiteY64" fmla="*/ 2666852 h 3428733"/>
              <a:gd name="connsiteX65" fmla="*/ 2048689 w 2612063"/>
              <a:gd name="connsiteY65" fmla="*/ 3018325 h 3428733"/>
              <a:gd name="connsiteX66" fmla="*/ 1951177 w 2612063"/>
              <a:gd name="connsiteY66" fmla="*/ 2366011 h 3428733"/>
              <a:gd name="connsiteX67" fmla="*/ 1464687 w 2612063"/>
              <a:gd name="connsiteY67" fmla="*/ 2666852 h 3428733"/>
              <a:gd name="connsiteX68" fmla="*/ 903456 w 2612063"/>
              <a:gd name="connsiteY68" fmla="*/ 2380745 h 3428733"/>
              <a:gd name="connsiteX69" fmla="*/ 840770 w 2612063"/>
              <a:gd name="connsiteY69" fmla="*/ 3001448 h 3428733"/>
              <a:gd name="connsiteX70" fmla="*/ 1380302 w 2612063"/>
              <a:gd name="connsiteY70" fmla="*/ 2667656 h 3428733"/>
              <a:gd name="connsiteX71" fmla="*/ 903456 w 2612063"/>
              <a:gd name="connsiteY71" fmla="*/ 2380745 h 3428733"/>
              <a:gd name="connsiteX72" fmla="*/ 1443792 w 2612063"/>
              <a:gd name="connsiteY72" fmla="*/ 1956138 h 3428733"/>
              <a:gd name="connsiteX73" fmla="*/ 1940997 w 2612063"/>
              <a:gd name="connsiteY73" fmla="*/ 2296895 h 3428733"/>
              <a:gd name="connsiteX74" fmla="*/ 1845360 w 2612063"/>
              <a:gd name="connsiteY74" fmla="*/ 1655832 h 3428733"/>
              <a:gd name="connsiteX75" fmla="*/ 1443792 w 2612063"/>
              <a:gd name="connsiteY75" fmla="*/ 1956138 h 3428733"/>
              <a:gd name="connsiteX76" fmla="*/ 911761 w 2612063"/>
              <a:gd name="connsiteY76" fmla="*/ 2299038 h 3428733"/>
              <a:gd name="connsiteX77" fmla="*/ 1368247 w 2612063"/>
              <a:gd name="connsiteY77" fmla="*/ 1957477 h 3428733"/>
              <a:gd name="connsiteX78" fmla="*/ 973644 w 2612063"/>
              <a:gd name="connsiteY78" fmla="*/ 1686908 h 3428733"/>
              <a:gd name="connsiteX79" fmla="*/ 911761 w 2612063"/>
              <a:gd name="connsiteY79" fmla="*/ 2299038 h 3428733"/>
              <a:gd name="connsiteX80" fmla="*/ 983288 w 2612063"/>
              <a:gd name="connsiteY80" fmla="*/ 1592074 h 3428733"/>
              <a:gd name="connsiteX81" fmla="*/ 988646 w 2612063"/>
              <a:gd name="connsiteY81" fmla="*/ 1588860 h 3428733"/>
              <a:gd name="connsiteX82" fmla="*/ 1365568 w 2612063"/>
              <a:gd name="connsiteY82" fmla="*/ 1293376 h 3428733"/>
              <a:gd name="connsiteX83" fmla="*/ 1365568 w 2612063"/>
              <a:gd name="connsiteY83" fmla="*/ 1273285 h 3428733"/>
              <a:gd name="connsiteX84" fmla="*/ 1103035 w 2612063"/>
              <a:gd name="connsiteY84" fmla="*/ 1067812 h 3428733"/>
              <a:gd name="connsiteX85" fmla="*/ 1040884 w 2612063"/>
              <a:gd name="connsiteY85" fmla="*/ 1019592 h 3428733"/>
              <a:gd name="connsiteX86" fmla="*/ 983288 w 2612063"/>
              <a:gd name="connsiteY86" fmla="*/ 1592074 h 3428733"/>
              <a:gd name="connsiteX87" fmla="*/ 1449953 w 2612063"/>
              <a:gd name="connsiteY87" fmla="*/ 1282929 h 3428733"/>
              <a:gd name="connsiteX88" fmla="*/ 1834376 w 2612063"/>
              <a:gd name="connsiteY88" fmla="*/ 1583502 h 3428733"/>
              <a:gd name="connsiteX89" fmla="*/ 1812677 w 2612063"/>
              <a:gd name="connsiteY89" fmla="*/ 1434287 h 3428733"/>
              <a:gd name="connsiteX90" fmla="*/ 1784013 w 2612063"/>
              <a:gd name="connsiteY90" fmla="*/ 1244352 h 3428733"/>
              <a:gd name="connsiteX91" fmla="*/ 1758563 w 2612063"/>
              <a:gd name="connsiteY91" fmla="*/ 1074242 h 3428733"/>
              <a:gd name="connsiteX92" fmla="*/ 1729631 w 2612063"/>
              <a:gd name="connsiteY92" fmla="*/ 1063526 h 3428733"/>
              <a:gd name="connsiteX93" fmla="*/ 1644442 w 2612063"/>
              <a:gd name="connsiteY93" fmla="*/ 1130231 h 3428733"/>
              <a:gd name="connsiteX94" fmla="*/ 1449953 w 2612063"/>
              <a:gd name="connsiteY94" fmla="*/ 1282929 h 3428733"/>
              <a:gd name="connsiteX95" fmla="*/ 1966179 w 2612063"/>
              <a:gd name="connsiteY95" fmla="*/ 3023682 h 3428733"/>
              <a:gd name="connsiteX96" fmla="*/ 1967250 w 2612063"/>
              <a:gd name="connsiteY96" fmla="*/ 3020736 h 3428733"/>
              <a:gd name="connsiteX97" fmla="*/ 1442184 w 2612063"/>
              <a:gd name="connsiteY97" fmla="*/ 2704625 h 3428733"/>
              <a:gd name="connsiteX98" fmla="*/ 1447274 w 2612063"/>
              <a:gd name="connsiteY98" fmla="*/ 3023415 h 3428733"/>
              <a:gd name="connsiteX99" fmla="*/ 1966179 w 2612063"/>
              <a:gd name="connsiteY99" fmla="*/ 3023682 h 3428733"/>
              <a:gd name="connsiteX100" fmla="*/ 1401733 w 2612063"/>
              <a:gd name="connsiteY100" fmla="*/ 3025290 h 3428733"/>
              <a:gd name="connsiteX101" fmla="*/ 1397179 w 2612063"/>
              <a:gd name="connsiteY101" fmla="*/ 2708911 h 3428733"/>
              <a:gd name="connsiteX102" fmla="*/ 885776 w 2612063"/>
              <a:gd name="connsiteY102" fmla="*/ 3025290 h 3428733"/>
              <a:gd name="connsiteX103" fmla="*/ 1401733 w 2612063"/>
              <a:gd name="connsiteY103" fmla="*/ 3025290 h 3428733"/>
              <a:gd name="connsiteX104" fmla="*/ 1880454 w 2612063"/>
              <a:gd name="connsiteY104" fmla="*/ 2311629 h 3428733"/>
              <a:gd name="connsiteX105" fmla="*/ 1881525 w 2612063"/>
              <a:gd name="connsiteY105" fmla="*/ 2309218 h 3428733"/>
              <a:gd name="connsiteX106" fmla="*/ 1431201 w 2612063"/>
              <a:gd name="connsiteY106" fmla="*/ 2000608 h 3428733"/>
              <a:gd name="connsiteX107" fmla="*/ 1436559 w 2612063"/>
              <a:gd name="connsiteY107" fmla="*/ 2316719 h 3428733"/>
              <a:gd name="connsiteX108" fmla="*/ 1880454 w 2612063"/>
              <a:gd name="connsiteY108" fmla="*/ 2311629 h 3428733"/>
              <a:gd name="connsiteX109" fmla="*/ 1414324 w 2612063"/>
              <a:gd name="connsiteY109" fmla="*/ 501224 h 3428733"/>
              <a:gd name="connsiteX110" fmla="*/ 1411377 w 2612063"/>
              <a:gd name="connsiteY110" fmla="*/ 501759 h 3428733"/>
              <a:gd name="connsiteX111" fmla="*/ 1416467 w 2612063"/>
              <a:gd name="connsiteY111" fmla="*/ 957441 h 3428733"/>
              <a:gd name="connsiteX112" fmla="*/ 1721862 w 2612063"/>
              <a:gd name="connsiteY112" fmla="*/ 962531 h 3428733"/>
              <a:gd name="connsiteX113" fmla="*/ 1414324 w 2612063"/>
              <a:gd name="connsiteY113" fmla="*/ 501224 h 3428733"/>
              <a:gd name="connsiteX114" fmla="*/ 954623 w 2612063"/>
              <a:gd name="connsiteY114" fmla="*/ 2322345 h 3428733"/>
              <a:gd name="connsiteX115" fmla="*/ 1391017 w 2612063"/>
              <a:gd name="connsiteY115" fmla="*/ 2317255 h 3428733"/>
              <a:gd name="connsiteX116" fmla="*/ 1386195 w 2612063"/>
              <a:gd name="connsiteY116" fmla="*/ 1999536 h 3428733"/>
              <a:gd name="connsiteX117" fmla="*/ 954623 w 2612063"/>
              <a:gd name="connsiteY117" fmla="*/ 2322345 h 3428733"/>
              <a:gd name="connsiteX118" fmla="*/ 1366104 w 2612063"/>
              <a:gd name="connsiteY118" fmla="*/ 516493 h 3428733"/>
              <a:gd name="connsiteX119" fmla="*/ 1363425 w 2612063"/>
              <a:gd name="connsiteY119" fmla="*/ 515422 h 3428733"/>
              <a:gd name="connsiteX120" fmla="*/ 1076514 w 2612063"/>
              <a:gd name="connsiteY120" fmla="*/ 951012 h 3428733"/>
              <a:gd name="connsiteX121" fmla="*/ 1371461 w 2612063"/>
              <a:gd name="connsiteY121" fmla="*/ 956370 h 3428733"/>
              <a:gd name="connsiteX122" fmla="*/ 1366104 w 2612063"/>
              <a:gd name="connsiteY122" fmla="*/ 516493 h 3428733"/>
              <a:gd name="connsiteX123" fmla="*/ 1441113 w 2612063"/>
              <a:gd name="connsiteY123" fmla="*/ 2630151 h 3428733"/>
              <a:gd name="connsiteX124" fmla="*/ 1878846 w 2612063"/>
              <a:gd name="connsiteY124" fmla="*/ 2359314 h 3428733"/>
              <a:gd name="connsiteX125" fmla="*/ 1877775 w 2612063"/>
              <a:gd name="connsiteY125" fmla="*/ 2356367 h 3428733"/>
              <a:gd name="connsiteX126" fmla="*/ 1436827 w 2612063"/>
              <a:gd name="connsiteY126" fmla="*/ 2361457 h 3428733"/>
              <a:gd name="connsiteX127" fmla="*/ 1441113 w 2612063"/>
              <a:gd name="connsiteY127" fmla="*/ 2630151 h 3428733"/>
              <a:gd name="connsiteX128" fmla="*/ 972304 w 2612063"/>
              <a:gd name="connsiteY128" fmla="*/ 2367082 h 3428733"/>
              <a:gd name="connsiteX129" fmla="*/ 971501 w 2612063"/>
              <a:gd name="connsiteY129" fmla="*/ 2370297 h 3428733"/>
              <a:gd name="connsiteX130" fmla="*/ 1395839 w 2612063"/>
              <a:gd name="connsiteY130" fmla="*/ 2625597 h 3428733"/>
              <a:gd name="connsiteX131" fmla="*/ 1391553 w 2612063"/>
              <a:gd name="connsiteY131" fmla="*/ 2362528 h 3428733"/>
              <a:gd name="connsiteX132" fmla="*/ 972304 w 2612063"/>
              <a:gd name="connsiteY132" fmla="*/ 2367082 h 3428733"/>
              <a:gd name="connsiteX133" fmla="*/ 1420485 w 2612063"/>
              <a:gd name="connsiteY133" fmla="*/ 1316147 h 3428733"/>
              <a:gd name="connsiteX134" fmla="*/ 1425307 w 2612063"/>
              <a:gd name="connsiteY134" fmla="*/ 1609487 h 3428733"/>
              <a:gd name="connsiteX135" fmla="*/ 1795532 w 2612063"/>
              <a:gd name="connsiteY135" fmla="*/ 1609487 h 3428733"/>
              <a:gd name="connsiteX136" fmla="*/ 1420485 w 2612063"/>
              <a:gd name="connsiteY136" fmla="*/ 1316147 h 3428733"/>
              <a:gd name="connsiteX137" fmla="*/ 1330742 w 2612063"/>
              <a:gd name="connsiteY137" fmla="*/ 484882 h 3428733"/>
              <a:gd name="connsiteX138" fmla="*/ 1313865 w 2612063"/>
              <a:gd name="connsiteY138" fmla="*/ 484882 h 3428733"/>
              <a:gd name="connsiteX139" fmla="*/ 1127681 w 2612063"/>
              <a:gd name="connsiteY139" fmla="*/ 486222 h 3428733"/>
              <a:gd name="connsiteX140" fmla="*/ 1097945 w 2612063"/>
              <a:gd name="connsiteY140" fmla="*/ 488365 h 3428733"/>
              <a:gd name="connsiteX141" fmla="*/ 1092051 w 2612063"/>
              <a:gd name="connsiteY141" fmla="*/ 516761 h 3428733"/>
              <a:gd name="connsiteX142" fmla="*/ 1091783 w 2612063"/>
              <a:gd name="connsiteY142" fmla="*/ 518101 h 3428733"/>
              <a:gd name="connsiteX143" fmla="*/ 1074103 w 2612063"/>
              <a:gd name="connsiteY143" fmla="*/ 690890 h 3428733"/>
              <a:gd name="connsiteX144" fmla="*/ 1058833 w 2612063"/>
              <a:gd name="connsiteY144" fmla="*/ 841177 h 3428733"/>
              <a:gd name="connsiteX145" fmla="*/ 1052939 w 2612063"/>
              <a:gd name="connsiteY145" fmla="*/ 901988 h 3428733"/>
              <a:gd name="connsiteX146" fmla="*/ 1055350 w 2612063"/>
              <a:gd name="connsiteY146" fmla="*/ 902524 h 3428733"/>
              <a:gd name="connsiteX147" fmla="*/ 1330742 w 2612063"/>
              <a:gd name="connsiteY147" fmla="*/ 484882 h 3428733"/>
              <a:gd name="connsiteX148" fmla="*/ 1380838 w 2612063"/>
              <a:gd name="connsiteY148" fmla="*/ 1656904 h 3428733"/>
              <a:gd name="connsiteX149" fmla="*/ 1006862 w 2612063"/>
              <a:gd name="connsiteY149" fmla="*/ 1656904 h 3428733"/>
              <a:gd name="connsiteX150" fmla="*/ 1384856 w 2612063"/>
              <a:gd name="connsiteY150" fmla="*/ 1915954 h 3428733"/>
              <a:gd name="connsiteX151" fmla="*/ 1380838 w 2612063"/>
              <a:gd name="connsiteY151" fmla="*/ 1656904 h 3428733"/>
              <a:gd name="connsiteX152" fmla="*/ 1380034 w 2612063"/>
              <a:gd name="connsiteY152" fmla="*/ 1609755 h 3428733"/>
              <a:gd name="connsiteX153" fmla="*/ 1376016 w 2612063"/>
              <a:gd name="connsiteY153" fmla="*/ 1340793 h 3428733"/>
              <a:gd name="connsiteX154" fmla="*/ 1032848 w 2612063"/>
              <a:gd name="connsiteY154" fmla="*/ 1609755 h 3428733"/>
              <a:gd name="connsiteX155" fmla="*/ 1380034 w 2612063"/>
              <a:gd name="connsiteY155" fmla="*/ 1609755 h 3428733"/>
              <a:gd name="connsiteX156" fmla="*/ 1728828 w 2612063"/>
              <a:gd name="connsiteY156" fmla="*/ 893683 h 3428733"/>
              <a:gd name="connsiteX157" fmla="*/ 1730971 w 2612063"/>
              <a:gd name="connsiteY157" fmla="*/ 892880 h 3428733"/>
              <a:gd name="connsiteX158" fmla="*/ 1721862 w 2612063"/>
              <a:gd name="connsiteY158" fmla="*/ 826175 h 3428733"/>
              <a:gd name="connsiteX159" fmla="*/ 1672035 w 2612063"/>
              <a:gd name="connsiteY159" fmla="*/ 493990 h 3428733"/>
              <a:gd name="connsiteX160" fmla="*/ 1658908 w 2612063"/>
              <a:gd name="connsiteY160" fmla="*/ 482471 h 3428733"/>
              <a:gd name="connsiteX161" fmla="*/ 1537286 w 2612063"/>
              <a:gd name="connsiteY161" fmla="*/ 483543 h 3428733"/>
              <a:gd name="connsiteX162" fmla="*/ 1455847 w 2612063"/>
              <a:gd name="connsiteY162" fmla="*/ 483543 h 3428733"/>
              <a:gd name="connsiteX163" fmla="*/ 1728828 w 2612063"/>
              <a:gd name="connsiteY163" fmla="*/ 893683 h 3428733"/>
              <a:gd name="connsiteX164" fmla="*/ 1429861 w 2612063"/>
              <a:gd name="connsiteY164" fmla="*/ 1911400 h 3428733"/>
              <a:gd name="connsiteX165" fmla="*/ 1770083 w 2612063"/>
              <a:gd name="connsiteY165" fmla="*/ 1656904 h 3428733"/>
              <a:gd name="connsiteX166" fmla="*/ 1425843 w 2612063"/>
              <a:gd name="connsiteY166" fmla="*/ 1656904 h 3428733"/>
              <a:gd name="connsiteX167" fmla="*/ 1429861 w 2612063"/>
              <a:gd name="connsiteY167" fmla="*/ 1911400 h 3428733"/>
              <a:gd name="connsiteX168" fmla="*/ 1418610 w 2612063"/>
              <a:gd name="connsiteY168" fmla="*/ 1251853 h 3428733"/>
              <a:gd name="connsiteX169" fmla="*/ 1729631 w 2612063"/>
              <a:gd name="connsiteY169" fmla="*/ 1008073 h 3428733"/>
              <a:gd name="connsiteX170" fmla="*/ 1418610 w 2612063"/>
              <a:gd name="connsiteY170" fmla="*/ 1002179 h 3428733"/>
              <a:gd name="connsiteX171" fmla="*/ 1418610 w 2612063"/>
              <a:gd name="connsiteY171" fmla="*/ 1251853 h 3428733"/>
              <a:gd name="connsiteX172" fmla="*/ 1372265 w 2612063"/>
              <a:gd name="connsiteY172" fmla="*/ 1001643 h 3428733"/>
              <a:gd name="connsiteX173" fmla="*/ 1087497 w 2612063"/>
              <a:gd name="connsiteY173" fmla="*/ 996286 h 3428733"/>
              <a:gd name="connsiteX174" fmla="*/ 1086961 w 2612063"/>
              <a:gd name="connsiteY174" fmla="*/ 999232 h 3428733"/>
              <a:gd name="connsiteX175" fmla="*/ 1372265 w 2612063"/>
              <a:gd name="connsiteY175" fmla="*/ 1222385 h 3428733"/>
              <a:gd name="connsiteX176" fmla="*/ 1372265 w 2612063"/>
              <a:gd name="connsiteY176" fmla="*/ 1001643 h 3428733"/>
              <a:gd name="connsiteX0" fmla="*/ 1881300 w 3012066"/>
              <a:gd name="connsiteY0" fmla="*/ 0 h 3428733"/>
              <a:gd name="connsiteX1" fmla="*/ 1992474 w 3012066"/>
              <a:gd name="connsiteY1" fmla="*/ 128588 h 3428733"/>
              <a:gd name="connsiteX2" fmla="*/ 2010423 w 3012066"/>
              <a:gd name="connsiteY2" fmla="*/ 136356 h 3428733"/>
              <a:gd name="connsiteX3" fmla="*/ 2270277 w 3012066"/>
              <a:gd name="connsiteY3" fmla="*/ 136624 h 3428733"/>
              <a:gd name="connsiteX4" fmla="*/ 2285279 w 3012066"/>
              <a:gd name="connsiteY4" fmla="*/ 136624 h 3428733"/>
              <a:gd name="connsiteX5" fmla="*/ 2285279 w 3012066"/>
              <a:gd name="connsiteY5" fmla="*/ 452200 h 3428733"/>
              <a:gd name="connsiteX6" fmla="*/ 2111418 w 3012066"/>
              <a:gd name="connsiteY6" fmla="*/ 452200 h 3428733"/>
              <a:gd name="connsiteX7" fmla="*/ 2187231 w 3012066"/>
              <a:gd name="connsiteY7" fmla="*/ 960388 h 3428733"/>
              <a:gd name="connsiteX8" fmla="*/ 2193660 w 3012066"/>
              <a:gd name="connsiteY8" fmla="*/ 959317 h 3428733"/>
              <a:gd name="connsiteX9" fmla="*/ 2193928 w 3012066"/>
              <a:gd name="connsiteY9" fmla="*/ 961996 h 3428733"/>
              <a:gd name="connsiteX10" fmla="*/ 2195803 w 3012066"/>
              <a:gd name="connsiteY10" fmla="*/ 1017181 h 3428733"/>
              <a:gd name="connsiteX11" fmla="*/ 2232236 w 3012066"/>
              <a:gd name="connsiteY11" fmla="*/ 1262837 h 3428733"/>
              <a:gd name="connsiteX12" fmla="*/ 2263580 w 3012066"/>
              <a:gd name="connsiteY12" fmla="*/ 1470184 h 3428733"/>
              <a:gd name="connsiteX13" fmla="*/ 2283136 w 3012066"/>
              <a:gd name="connsiteY13" fmla="*/ 1600915 h 3428733"/>
              <a:gd name="connsiteX14" fmla="*/ 2283939 w 3012066"/>
              <a:gd name="connsiteY14" fmla="*/ 1607344 h 3428733"/>
              <a:gd name="connsiteX15" fmla="*/ 2293583 w 3012066"/>
              <a:gd name="connsiteY15" fmla="*/ 1645117 h 3428733"/>
              <a:gd name="connsiteX16" fmla="*/ 2297066 w 3012066"/>
              <a:gd name="connsiteY16" fmla="*/ 1696284 h 3428733"/>
              <a:gd name="connsiteX17" fmla="*/ 2347161 w 3012066"/>
              <a:gd name="connsiteY17" fmla="*/ 2029004 h 3428733"/>
              <a:gd name="connsiteX18" fmla="*/ 2387881 w 3012066"/>
              <a:gd name="connsiteY18" fmla="*/ 2300913 h 3428733"/>
              <a:gd name="connsiteX19" fmla="*/ 2394042 w 3012066"/>
              <a:gd name="connsiteY19" fmla="*/ 2310290 h 3428733"/>
              <a:gd name="connsiteX20" fmla="*/ 2397525 w 3012066"/>
              <a:gd name="connsiteY20" fmla="*/ 2319130 h 3428733"/>
              <a:gd name="connsiteX21" fmla="*/ 2414402 w 3012066"/>
              <a:gd name="connsiteY21" fmla="*/ 2481472 h 3428733"/>
              <a:gd name="connsiteX22" fmla="*/ 2448424 w 3012066"/>
              <a:gd name="connsiteY22" fmla="*/ 2708375 h 3428733"/>
              <a:gd name="connsiteX23" fmla="*/ 2481642 w 3012066"/>
              <a:gd name="connsiteY23" fmla="*/ 2932868 h 3428733"/>
              <a:gd name="connsiteX24" fmla="*/ 2489947 w 3012066"/>
              <a:gd name="connsiteY24" fmla="*/ 2986981 h 3428733"/>
              <a:gd name="connsiteX25" fmla="*/ 2497716 w 3012066"/>
              <a:gd name="connsiteY25" fmla="*/ 2995018 h 3428733"/>
              <a:gd name="connsiteX26" fmla="*/ 2500395 w 3012066"/>
              <a:gd name="connsiteY26" fmla="*/ 2995018 h 3428733"/>
              <a:gd name="connsiteX27" fmla="*/ 3012066 w 3012066"/>
              <a:gd name="connsiteY27" fmla="*/ 2994750 h 3428733"/>
              <a:gd name="connsiteX28" fmla="*/ 3012066 w 3012066"/>
              <a:gd name="connsiteY28" fmla="*/ 3059044 h 3428733"/>
              <a:gd name="connsiteX29" fmla="*/ 3009655 w 3012066"/>
              <a:gd name="connsiteY29" fmla="*/ 3074582 h 3428733"/>
              <a:gd name="connsiteX30" fmla="*/ 3006708 w 3012066"/>
              <a:gd name="connsiteY30" fmla="*/ 3168076 h 3428733"/>
              <a:gd name="connsiteX31" fmla="*/ 3002154 w 3012066"/>
              <a:gd name="connsiteY31" fmla="*/ 3420697 h 3428733"/>
              <a:gd name="connsiteX32" fmla="*/ 3001350 w 3012066"/>
              <a:gd name="connsiteY32" fmla="*/ 3428733 h 3428733"/>
              <a:gd name="connsiteX33" fmla="*/ 603729 w 3012066"/>
              <a:gd name="connsiteY33" fmla="*/ 3428733 h 3428733"/>
              <a:gd name="connsiteX34" fmla="*/ 19774 w 3012066"/>
              <a:gd name="connsiteY34" fmla="*/ 3016182 h 3428733"/>
              <a:gd name="connsiteX35" fmla="*/ 1195499 w 3012066"/>
              <a:gd name="connsiteY35" fmla="*/ 3001448 h 3428733"/>
              <a:gd name="connsiteX36" fmla="*/ 1203536 w 3012066"/>
              <a:gd name="connsiteY36" fmla="*/ 2925367 h 3428733"/>
              <a:gd name="connsiteX37" fmla="*/ 1221753 w 3012066"/>
              <a:gd name="connsiteY37" fmla="*/ 2745880 h 3428733"/>
              <a:gd name="connsiteX38" fmla="*/ 1235951 w 3012066"/>
              <a:gd name="connsiteY38" fmla="*/ 2600951 h 3428733"/>
              <a:gd name="connsiteX39" fmla="*/ 1253900 w 3012066"/>
              <a:gd name="connsiteY39" fmla="*/ 2428162 h 3428733"/>
              <a:gd name="connsiteX40" fmla="*/ 1259793 w 3012066"/>
              <a:gd name="connsiteY40" fmla="*/ 2369761 h 3428733"/>
              <a:gd name="connsiteX41" fmla="*/ 1246666 w 3012066"/>
              <a:gd name="connsiteY41" fmla="*/ 2347526 h 3428733"/>
              <a:gd name="connsiteX42" fmla="*/ 1267026 w 3012066"/>
              <a:gd name="connsiteY42" fmla="*/ 2291537 h 3428733"/>
              <a:gd name="connsiteX43" fmla="*/ 1291672 w 3012066"/>
              <a:gd name="connsiteY43" fmla="*/ 2054990 h 3428733"/>
              <a:gd name="connsiteX44" fmla="*/ 1310960 w 3012066"/>
              <a:gd name="connsiteY44" fmla="*/ 1855411 h 3428733"/>
              <a:gd name="connsiteX45" fmla="*/ 1330248 w 3012066"/>
              <a:gd name="connsiteY45" fmla="*/ 1669227 h 3428733"/>
              <a:gd name="connsiteX46" fmla="*/ 1314979 w 3012066"/>
              <a:gd name="connsiteY46" fmla="*/ 1645385 h 3428733"/>
              <a:gd name="connsiteX47" fmla="*/ 1337214 w 3012066"/>
              <a:gd name="connsiteY47" fmla="*/ 1597164 h 3428733"/>
              <a:gd name="connsiteX48" fmla="*/ 1355430 w 3012066"/>
              <a:gd name="connsiteY48" fmla="*/ 1420357 h 3428733"/>
              <a:gd name="connsiteX49" fmla="*/ 1369628 w 3012066"/>
              <a:gd name="connsiteY49" fmla="*/ 1278107 h 3428733"/>
              <a:gd name="connsiteX50" fmla="*/ 1387577 w 3012066"/>
              <a:gd name="connsiteY50" fmla="*/ 1102638 h 3428733"/>
              <a:gd name="connsiteX51" fmla="*/ 1401775 w 3012066"/>
              <a:gd name="connsiteY51" fmla="*/ 960388 h 3428733"/>
              <a:gd name="connsiteX52" fmla="*/ 1419992 w 3012066"/>
              <a:gd name="connsiteY52" fmla="*/ 783580 h 3428733"/>
              <a:gd name="connsiteX53" fmla="*/ 1433922 w 3012066"/>
              <a:gd name="connsiteY53" fmla="*/ 642670 h 3428733"/>
              <a:gd name="connsiteX54" fmla="*/ 1452139 w 3012066"/>
              <a:gd name="connsiteY54" fmla="*/ 465862 h 3428733"/>
              <a:gd name="connsiteX55" fmla="*/ 1452139 w 3012066"/>
              <a:gd name="connsiteY55" fmla="*/ 454611 h 3428733"/>
              <a:gd name="connsiteX56" fmla="*/ 1267830 w 3012066"/>
              <a:gd name="connsiteY56" fmla="*/ 454611 h 3428733"/>
              <a:gd name="connsiteX57" fmla="*/ 1267830 w 3012066"/>
              <a:gd name="connsiteY57" fmla="*/ 137160 h 3428733"/>
              <a:gd name="connsiteX58" fmla="*/ 1285779 w 3012066"/>
              <a:gd name="connsiteY58" fmla="*/ 137160 h 3428733"/>
              <a:gd name="connsiteX59" fmla="*/ 1563045 w 3012066"/>
              <a:gd name="connsiteY59" fmla="*/ 137428 h 3428733"/>
              <a:gd name="connsiteX60" fmla="*/ 1587156 w 3012066"/>
              <a:gd name="connsiteY60" fmla="*/ 126980 h 3428733"/>
              <a:gd name="connsiteX61" fmla="*/ 1682793 w 3012066"/>
              <a:gd name="connsiteY61" fmla="*/ 16609 h 3428733"/>
              <a:gd name="connsiteX62" fmla="*/ 1709849 w 3012066"/>
              <a:gd name="connsiteY62" fmla="*/ 268 h 3428733"/>
              <a:gd name="connsiteX63" fmla="*/ 1881300 w 3012066"/>
              <a:gd name="connsiteY63" fmla="*/ 0 h 3428733"/>
              <a:gd name="connsiteX64" fmla="*/ 1864690 w 3012066"/>
              <a:gd name="connsiteY64" fmla="*/ 2666852 h 3428733"/>
              <a:gd name="connsiteX65" fmla="*/ 2448692 w 3012066"/>
              <a:gd name="connsiteY65" fmla="*/ 3018325 h 3428733"/>
              <a:gd name="connsiteX66" fmla="*/ 2351180 w 3012066"/>
              <a:gd name="connsiteY66" fmla="*/ 2366011 h 3428733"/>
              <a:gd name="connsiteX67" fmla="*/ 1864690 w 3012066"/>
              <a:gd name="connsiteY67" fmla="*/ 2666852 h 3428733"/>
              <a:gd name="connsiteX68" fmla="*/ 1303459 w 3012066"/>
              <a:gd name="connsiteY68" fmla="*/ 2380745 h 3428733"/>
              <a:gd name="connsiteX69" fmla="*/ 1240773 w 3012066"/>
              <a:gd name="connsiteY69" fmla="*/ 3001448 h 3428733"/>
              <a:gd name="connsiteX70" fmla="*/ 1780305 w 3012066"/>
              <a:gd name="connsiteY70" fmla="*/ 2667656 h 3428733"/>
              <a:gd name="connsiteX71" fmla="*/ 1303459 w 3012066"/>
              <a:gd name="connsiteY71" fmla="*/ 2380745 h 3428733"/>
              <a:gd name="connsiteX72" fmla="*/ 1843795 w 3012066"/>
              <a:gd name="connsiteY72" fmla="*/ 1956138 h 3428733"/>
              <a:gd name="connsiteX73" fmla="*/ 2341000 w 3012066"/>
              <a:gd name="connsiteY73" fmla="*/ 2296895 h 3428733"/>
              <a:gd name="connsiteX74" fmla="*/ 2245363 w 3012066"/>
              <a:gd name="connsiteY74" fmla="*/ 1655832 h 3428733"/>
              <a:gd name="connsiteX75" fmla="*/ 1843795 w 3012066"/>
              <a:gd name="connsiteY75" fmla="*/ 1956138 h 3428733"/>
              <a:gd name="connsiteX76" fmla="*/ 1311764 w 3012066"/>
              <a:gd name="connsiteY76" fmla="*/ 2299038 h 3428733"/>
              <a:gd name="connsiteX77" fmla="*/ 1768250 w 3012066"/>
              <a:gd name="connsiteY77" fmla="*/ 1957477 h 3428733"/>
              <a:gd name="connsiteX78" fmla="*/ 1373647 w 3012066"/>
              <a:gd name="connsiteY78" fmla="*/ 1686908 h 3428733"/>
              <a:gd name="connsiteX79" fmla="*/ 1311764 w 3012066"/>
              <a:gd name="connsiteY79" fmla="*/ 2299038 h 3428733"/>
              <a:gd name="connsiteX80" fmla="*/ 1383291 w 3012066"/>
              <a:gd name="connsiteY80" fmla="*/ 1592074 h 3428733"/>
              <a:gd name="connsiteX81" fmla="*/ 1388649 w 3012066"/>
              <a:gd name="connsiteY81" fmla="*/ 1588860 h 3428733"/>
              <a:gd name="connsiteX82" fmla="*/ 1765571 w 3012066"/>
              <a:gd name="connsiteY82" fmla="*/ 1293376 h 3428733"/>
              <a:gd name="connsiteX83" fmla="*/ 1765571 w 3012066"/>
              <a:gd name="connsiteY83" fmla="*/ 1273285 h 3428733"/>
              <a:gd name="connsiteX84" fmla="*/ 1503038 w 3012066"/>
              <a:gd name="connsiteY84" fmla="*/ 1067812 h 3428733"/>
              <a:gd name="connsiteX85" fmla="*/ 1440887 w 3012066"/>
              <a:gd name="connsiteY85" fmla="*/ 1019592 h 3428733"/>
              <a:gd name="connsiteX86" fmla="*/ 1383291 w 3012066"/>
              <a:gd name="connsiteY86" fmla="*/ 1592074 h 3428733"/>
              <a:gd name="connsiteX87" fmla="*/ 1849956 w 3012066"/>
              <a:gd name="connsiteY87" fmla="*/ 1282929 h 3428733"/>
              <a:gd name="connsiteX88" fmla="*/ 2234379 w 3012066"/>
              <a:gd name="connsiteY88" fmla="*/ 1583502 h 3428733"/>
              <a:gd name="connsiteX89" fmla="*/ 2212680 w 3012066"/>
              <a:gd name="connsiteY89" fmla="*/ 1434287 h 3428733"/>
              <a:gd name="connsiteX90" fmla="*/ 2184016 w 3012066"/>
              <a:gd name="connsiteY90" fmla="*/ 1244352 h 3428733"/>
              <a:gd name="connsiteX91" fmla="*/ 2158566 w 3012066"/>
              <a:gd name="connsiteY91" fmla="*/ 1074242 h 3428733"/>
              <a:gd name="connsiteX92" fmla="*/ 2129634 w 3012066"/>
              <a:gd name="connsiteY92" fmla="*/ 1063526 h 3428733"/>
              <a:gd name="connsiteX93" fmla="*/ 2044445 w 3012066"/>
              <a:gd name="connsiteY93" fmla="*/ 1130231 h 3428733"/>
              <a:gd name="connsiteX94" fmla="*/ 1849956 w 3012066"/>
              <a:gd name="connsiteY94" fmla="*/ 1282929 h 3428733"/>
              <a:gd name="connsiteX95" fmla="*/ 2366182 w 3012066"/>
              <a:gd name="connsiteY95" fmla="*/ 3023682 h 3428733"/>
              <a:gd name="connsiteX96" fmla="*/ 2367253 w 3012066"/>
              <a:gd name="connsiteY96" fmla="*/ 3020736 h 3428733"/>
              <a:gd name="connsiteX97" fmla="*/ 1842187 w 3012066"/>
              <a:gd name="connsiteY97" fmla="*/ 2704625 h 3428733"/>
              <a:gd name="connsiteX98" fmla="*/ 1847277 w 3012066"/>
              <a:gd name="connsiteY98" fmla="*/ 3023415 h 3428733"/>
              <a:gd name="connsiteX99" fmla="*/ 2366182 w 3012066"/>
              <a:gd name="connsiteY99" fmla="*/ 3023682 h 3428733"/>
              <a:gd name="connsiteX100" fmla="*/ 1801736 w 3012066"/>
              <a:gd name="connsiteY100" fmla="*/ 3025290 h 3428733"/>
              <a:gd name="connsiteX101" fmla="*/ 1797182 w 3012066"/>
              <a:gd name="connsiteY101" fmla="*/ 2708911 h 3428733"/>
              <a:gd name="connsiteX102" fmla="*/ 1285779 w 3012066"/>
              <a:gd name="connsiteY102" fmla="*/ 3025290 h 3428733"/>
              <a:gd name="connsiteX103" fmla="*/ 1801736 w 3012066"/>
              <a:gd name="connsiteY103" fmla="*/ 3025290 h 3428733"/>
              <a:gd name="connsiteX104" fmla="*/ 2280457 w 3012066"/>
              <a:gd name="connsiteY104" fmla="*/ 2311629 h 3428733"/>
              <a:gd name="connsiteX105" fmla="*/ 2281528 w 3012066"/>
              <a:gd name="connsiteY105" fmla="*/ 2309218 h 3428733"/>
              <a:gd name="connsiteX106" fmla="*/ 1831204 w 3012066"/>
              <a:gd name="connsiteY106" fmla="*/ 2000608 h 3428733"/>
              <a:gd name="connsiteX107" fmla="*/ 1836562 w 3012066"/>
              <a:gd name="connsiteY107" fmla="*/ 2316719 h 3428733"/>
              <a:gd name="connsiteX108" fmla="*/ 2280457 w 3012066"/>
              <a:gd name="connsiteY108" fmla="*/ 2311629 h 3428733"/>
              <a:gd name="connsiteX109" fmla="*/ 1814327 w 3012066"/>
              <a:gd name="connsiteY109" fmla="*/ 501224 h 3428733"/>
              <a:gd name="connsiteX110" fmla="*/ 1811380 w 3012066"/>
              <a:gd name="connsiteY110" fmla="*/ 501759 h 3428733"/>
              <a:gd name="connsiteX111" fmla="*/ 1816470 w 3012066"/>
              <a:gd name="connsiteY111" fmla="*/ 957441 h 3428733"/>
              <a:gd name="connsiteX112" fmla="*/ 2121865 w 3012066"/>
              <a:gd name="connsiteY112" fmla="*/ 962531 h 3428733"/>
              <a:gd name="connsiteX113" fmla="*/ 1814327 w 3012066"/>
              <a:gd name="connsiteY113" fmla="*/ 501224 h 3428733"/>
              <a:gd name="connsiteX114" fmla="*/ 1354626 w 3012066"/>
              <a:gd name="connsiteY114" fmla="*/ 2322345 h 3428733"/>
              <a:gd name="connsiteX115" fmla="*/ 1791020 w 3012066"/>
              <a:gd name="connsiteY115" fmla="*/ 2317255 h 3428733"/>
              <a:gd name="connsiteX116" fmla="*/ 1786198 w 3012066"/>
              <a:gd name="connsiteY116" fmla="*/ 1999536 h 3428733"/>
              <a:gd name="connsiteX117" fmla="*/ 1354626 w 3012066"/>
              <a:gd name="connsiteY117" fmla="*/ 2322345 h 3428733"/>
              <a:gd name="connsiteX118" fmla="*/ 1766107 w 3012066"/>
              <a:gd name="connsiteY118" fmla="*/ 516493 h 3428733"/>
              <a:gd name="connsiteX119" fmla="*/ 1763428 w 3012066"/>
              <a:gd name="connsiteY119" fmla="*/ 515422 h 3428733"/>
              <a:gd name="connsiteX120" fmla="*/ 1476517 w 3012066"/>
              <a:gd name="connsiteY120" fmla="*/ 951012 h 3428733"/>
              <a:gd name="connsiteX121" fmla="*/ 1771464 w 3012066"/>
              <a:gd name="connsiteY121" fmla="*/ 956370 h 3428733"/>
              <a:gd name="connsiteX122" fmla="*/ 1766107 w 3012066"/>
              <a:gd name="connsiteY122" fmla="*/ 516493 h 3428733"/>
              <a:gd name="connsiteX123" fmla="*/ 1841116 w 3012066"/>
              <a:gd name="connsiteY123" fmla="*/ 2630151 h 3428733"/>
              <a:gd name="connsiteX124" fmla="*/ 2278849 w 3012066"/>
              <a:gd name="connsiteY124" fmla="*/ 2359314 h 3428733"/>
              <a:gd name="connsiteX125" fmla="*/ 2277778 w 3012066"/>
              <a:gd name="connsiteY125" fmla="*/ 2356367 h 3428733"/>
              <a:gd name="connsiteX126" fmla="*/ 1836830 w 3012066"/>
              <a:gd name="connsiteY126" fmla="*/ 2361457 h 3428733"/>
              <a:gd name="connsiteX127" fmla="*/ 1841116 w 3012066"/>
              <a:gd name="connsiteY127" fmla="*/ 2630151 h 3428733"/>
              <a:gd name="connsiteX128" fmla="*/ 1372307 w 3012066"/>
              <a:gd name="connsiteY128" fmla="*/ 2367082 h 3428733"/>
              <a:gd name="connsiteX129" fmla="*/ 1371504 w 3012066"/>
              <a:gd name="connsiteY129" fmla="*/ 2370297 h 3428733"/>
              <a:gd name="connsiteX130" fmla="*/ 1795842 w 3012066"/>
              <a:gd name="connsiteY130" fmla="*/ 2625597 h 3428733"/>
              <a:gd name="connsiteX131" fmla="*/ 1791556 w 3012066"/>
              <a:gd name="connsiteY131" fmla="*/ 2362528 h 3428733"/>
              <a:gd name="connsiteX132" fmla="*/ 1372307 w 3012066"/>
              <a:gd name="connsiteY132" fmla="*/ 2367082 h 3428733"/>
              <a:gd name="connsiteX133" fmla="*/ 1820488 w 3012066"/>
              <a:gd name="connsiteY133" fmla="*/ 1316147 h 3428733"/>
              <a:gd name="connsiteX134" fmla="*/ 1825310 w 3012066"/>
              <a:gd name="connsiteY134" fmla="*/ 1609487 h 3428733"/>
              <a:gd name="connsiteX135" fmla="*/ 2195535 w 3012066"/>
              <a:gd name="connsiteY135" fmla="*/ 1609487 h 3428733"/>
              <a:gd name="connsiteX136" fmla="*/ 1820488 w 3012066"/>
              <a:gd name="connsiteY136" fmla="*/ 1316147 h 3428733"/>
              <a:gd name="connsiteX137" fmla="*/ 1730745 w 3012066"/>
              <a:gd name="connsiteY137" fmla="*/ 484882 h 3428733"/>
              <a:gd name="connsiteX138" fmla="*/ 1713868 w 3012066"/>
              <a:gd name="connsiteY138" fmla="*/ 484882 h 3428733"/>
              <a:gd name="connsiteX139" fmla="*/ 1527684 w 3012066"/>
              <a:gd name="connsiteY139" fmla="*/ 486222 h 3428733"/>
              <a:gd name="connsiteX140" fmla="*/ 1497948 w 3012066"/>
              <a:gd name="connsiteY140" fmla="*/ 488365 h 3428733"/>
              <a:gd name="connsiteX141" fmla="*/ 1492054 w 3012066"/>
              <a:gd name="connsiteY141" fmla="*/ 516761 h 3428733"/>
              <a:gd name="connsiteX142" fmla="*/ 1491786 w 3012066"/>
              <a:gd name="connsiteY142" fmla="*/ 518101 h 3428733"/>
              <a:gd name="connsiteX143" fmla="*/ 1474106 w 3012066"/>
              <a:gd name="connsiteY143" fmla="*/ 690890 h 3428733"/>
              <a:gd name="connsiteX144" fmla="*/ 1458836 w 3012066"/>
              <a:gd name="connsiteY144" fmla="*/ 841177 h 3428733"/>
              <a:gd name="connsiteX145" fmla="*/ 1452942 w 3012066"/>
              <a:gd name="connsiteY145" fmla="*/ 901988 h 3428733"/>
              <a:gd name="connsiteX146" fmla="*/ 1455353 w 3012066"/>
              <a:gd name="connsiteY146" fmla="*/ 902524 h 3428733"/>
              <a:gd name="connsiteX147" fmla="*/ 1730745 w 3012066"/>
              <a:gd name="connsiteY147" fmla="*/ 484882 h 3428733"/>
              <a:gd name="connsiteX148" fmla="*/ 1780841 w 3012066"/>
              <a:gd name="connsiteY148" fmla="*/ 1656904 h 3428733"/>
              <a:gd name="connsiteX149" fmla="*/ 1406865 w 3012066"/>
              <a:gd name="connsiteY149" fmla="*/ 1656904 h 3428733"/>
              <a:gd name="connsiteX150" fmla="*/ 1784859 w 3012066"/>
              <a:gd name="connsiteY150" fmla="*/ 1915954 h 3428733"/>
              <a:gd name="connsiteX151" fmla="*/ 1780841 w 3012066"/>
              <a:gd name="connsiteY151" fmla="*/ 1656904 h 3428733"/>
              <a:gd name="connsiteX152" fmla="*/ 1780037 w 3012066"/>
              <a:gd name="connsiteY152" fmla="*/ 1609755 h 3428733"/>
              <a:gd name="connsiteX153" fmla="*/ 1776019 w 3012066"/>
              <a:gd name="connsiteY153" fmla="*/ 1340793 h 3428733"/>
              <a:gd name="connsiteX154" fmla="*/ 1432851 w 3012066"/>
              <a:gd name="connsiteY154" fmla="*/ 1609755 h 3428733"/>
              <a:gd name="connsiteX155" fmla="*/ 1780037 w 3012066"/>
              <a:gd name="connsiteY155" fmla="*/ 1609755 h 3428733"/>
              <a:gd name="connsiteX156" fmla="*/ 2128831 w 3012066"/>
              <a:gd name="connsiteY156" fmla="*/ 893683 h 3428733"/>
              <a:gd name="connsiteX157" fmla="*/ 2130974 w 3012066"/>
              <a:gd name="connsiteY157" fmla="*/ 892880 h 3428733"/>
              <a:gd name="connsiteX158" fmla="*/ 2121865 w 3012066"/>
              <a:gd name="connsiteY158" fmla="*/ 826175 h 3428733"/>
              <a:gd name="connsiteX159" fmla="*/ 2072038 w 3012066"/>
              <a:gd name="connsiteY159" fmla="*/ 493990 h 3428733"/>
              <a:gd name="connsiteX160" fmla="*/ 2058911 w 3012066"/>
              <a:gd name="connsiteY160" fmla="*/ 482471 h 3428733"/>
              <a:gd name="connsiteX161" fmla="*/ 1937289 w 3012066"/>
              <a:gd name="connsiteY161" fmla="*/ 483543 h 3428733"/>
              <a:gd name="connsiteX162" fmla="*/ 1855850 w 3012066"/>
              <a:gd name="connsiteY162" fmla="*/ 483543 h 3428733"/>
              <a:gd name="connsiteX163" fmla="*/ 2128831 w 3012066"/>
              <a:gd name="connsiteY163" fmla="*/ 893683 h 3428733"/>
              <a:gd name="connsiteX164" fmla="*/ 1829864 w 3012066"/>
              <a:gd name="connsiteY164" fmla="*/ 1911400 h 3428733"/>
              <a:gd name="connsiteX165" fmla="*/ 2170086 w 3012066"/>
              <a:gd name="connsiteY165" fmla="*/ 1656904 h 3428733"/>
              <a:gd name="connsiteX166" fmla="*/ 1825846 w 3012066"/>
              <a:gd name="connsiteY166" fmla="*/ 1656904 h 3428733"/>
              <a:gd name="connsiteX167" fmla="*/ 1829864 w 3012066"/>
              <a:gd name="connsiteY167" fmla="*/ 1911400 h 3428733"/>
              <a:gd name="connsiteX168" fmla="*/ 1818613 w 3012066"/>
              <a:gd name="connsiteY168" fmla="*/ 1251853 h 3428733"/>
              <a:gd name="connsiteX169" fmla="*/ 2129634 w 3012066"/>
              <a:gd name="connsiteY169" fmla="*/ 1008073 h 3428733"/>
              <a:gd name="connsiteX170" fmla="*/ 1818613 w 3012066"/>
              <a:gd name="connsiteY170" fmla="*/ 1002179 h 3428733"/>
              <a:gd name="connsiteX171" fmla="*/ 1818613 w 3012066"/>
              <a:gd name="connsiteY171" fmla="*/ 1251853 h 3428733"/>
              <a:gd name="connsiteX172" fmla="*/ 1772268 w 3012066"/>
              <a:gd name="connsiteY172" fmla="*/ 1001643 h 3428733"/>
              <a:gd name="connsiteX173" fmla="*/ 1487500 w 3012066"/>
              <a:gd name="connsiteY173" fmla="*/ 996286 h 3428733"/>
              <a:gd name="connsiteX174" fmla="*/ 1486964 w 3012066"/>
              <a:gd name="connsiteY174" fmla="*/ 999232 h 3428733"/>
              <a:gd name="connsiteX175" fmla="*/ 1772268 w 3012066"/>
              <a:gd name="connsiteY175" fmla="*/ 1222385 h 3428733"/>
              <a:gd name="connsiteX176" fmla="*/ 1772268 w 3012066"/>
              <a:gd name="connsiteY176" fmla="*/ 1001643 h 3428733"/>
              <a:gd name="connsiteX0" fmla="*/ 1911941 w 3042707"/>
              <a:gd name="connsiteY0" fmla="*/ 0 h 3428733"/>
              <a:gd name="connsiteX1" fmla="*/ 2023115 w 3042707"/>
              <a:gd name="connsiteY1" fmla="*/ 128588 h 3428733"/>
              <a:gd name="connsiteX2" fmla="*/ 2041064 w 3042707"/>
              <a:gd name="connsiteY2" fmla="*/ 136356 h 3428733"/>
              <a:gd name="connsiteX3" fmla="*/ 2300918 w 3042707"/>
              <a:gd name="connsiteY3" fmla="*/ 136624 h 3428733"/>
              <a:gd name="connsiteX4" fmla="*/ 2315920 w 3042707"/>
              <a:gd name="connsiteY4" fmla="*/ 136624 h 3428733"/>
              <a:gd name="connsiteX5" fmla="*/ 2315920 w 3042707"/>
              <a:gd name="connsiteY5" fmla="*/ 452200 h 3428733"/>
              <a:gd name="connsiteX6" fmla="*/ 2142059 w 3042707"/>
              <a:gd name="connsiteY6" fmla="*/ 452200 h 3428733"/>
              <a:gd name="connsiteX7" fmla="*/ 2217872 w 3042707"/>
              <a:gd name="connsiteY7" fmla="*/ 960388 h 3428733"/>
              <a:gd name="connsiteX8" fmla="*/ 2224301 w 3042707"/>
              <a:gd name="connsiteY8" fmla="*/ 959317 h 3428733"/>
              <a:gd name="connsiteX9" fmla="*/ 2224569 w 3042707"/>
              <a:gd name="connsiteY9" fmla="*/ 961996 h 3428733"/>
              <a:gd name="connsiteX10" fmla="*/ 2226444 w 3042707"/>
              <a:gd name="connsiteY10" fmla="*/ 1017181 h 3428733"/>
              <a:gd name="connsiteX11" fmla="*/ 2262877 w 3042707"/>
              <a:gd name="connsiteY11" fmla="*/ 1262837 h 3428733"/>
              <a:gd name="connsiteX12" fmla="*/ 2294221 w 3042707"/>
              <a:gd name="connsiteY12" fmla="*/ 1470184 h 3428733"/>
              <a:gd name="connsiteX13" fmla="*/ 2313777 w 3042707"/>
              <a:gd name="connsiteY13" fmla="*/ 1600915 h 3428733"/>
              <a:gd name="connsiteX14" fmla="*/ 2314580 w 3042707"/>
              <a:gd name="connsiteY14" fmla="*/ 1607344 h 3428733"/>
              <a:gd name="connsiteX15" fmla="*/ 2324224 w 3042707"/>
              <a:gd name="connsiteY15" fmla="*/ 1645117 h 3428733"/>
              <a:gd name="connsiteX16" fmla="*/ 2327707 w 3042707"/>
              <a:gd name="connsiteY16" fmla="*/ 1696284 h 3428733"/>
              <a:gd name="connsiteX17" fmla="*/ 2377802 w 3042707"/>
              <a:gd name="connsiteY17" fmla="*/ 2029004 h 3428733"/>
              <a:gd name="connsiteX18" fmla="*/ 2418522 w 3042707"/>
              <a:gd name="connsiteY18" fmla="*/ 2300913 h 3428733"/>
              <a:gd name="connsiteX19" fmla="*/ 2424683 w 3042707"/>
              <a:gd name="connsiteY19" fmla="*/ 2310290 h 3428733"/>
              <a:gd name="connsiteX20" fmla="*/ 2428166 w 3042707"/>
              <a:gd name="connsiteY20" fmla="*/ 2319130 h 3428733"/>
              <a:gd name="connsiteX21" fmla="*/ 2445043 w 3042707"/>
              <a:gd name="connsiteY21" fmla="*/ 2481472 h 3428733"/>
              <a:gd name="connsiteX22" fmla="*/ 2479065 w 3042707"/>
              <a:gd name="connsiteY22" fmla="*/ 2708375 h 3428733"/>
              <a:gd name="connsiteX23" fmla="*/ 2512283 w 3042707"/>
              <a:gd name="connsiteY23" fmla="*/ 2932868 h 3428733"/>
              <a:gd name="connsiteX24" fmla="*/ 2520588 w 3042707"/>
              <a:gd name="connsiteY24" fmla="*/ 2986981 h 3428733"/>
              <a:gd name="connsiteX25" fmla="*/ 2528357 w 3042707"/>
              <a:gd name="connsiteY25" fmla="*/ 2995018 h 3428733"/>
              <a:gd name="connsiteX26" fmla="*/ 2531036 w 3042707"/>
              <a:gd name="connsiteY26" fmla="*/ 2995018 h 3428733"/>
              <a:gd name="connsiteX27" fmla="*/ 3042707 w 3042707"/>
              <a:gd name="connsiteY27" fmla="*/ 2994750 h 3428733"/>
              <a:gd name="connsiteX28" fmla="*/ 3042707 w 3042707"/>
              <a:gd name="connsiteY28" fmla="*/ 3059044 h 3428733"/>
              <a:gd name="connsiteX29" fmla="*/ 3040296 w 3042707"/>
              <a:gd name="connsiteY29" fmla="*/ 3074582 h 3428733"/>
              <a:gd name="connsiteX30" fmla="*/ 3037349 w 3042707"/>
              <a:gd name="connsiteY30" fmla="*/ 3168076 h 3428733"/>
              <a:gd name="connsiteX31" fmla="*/ 3032795 w 3042707"/>
              <a:gd name="connsiteY31" fmla="*/ 3420697 h 3428733"/>
              <a:gd name="connsiteX32" fmla="*/ 3031991 w 3042707"/>
              <a:gd name="connsiteY32" fmla="*/ 3428733 h 3428733"/>
              <a:gd name="connsiteX33" fmla="*/ 634370 w 3042707"/>
              <a:gd name="connsiteY33" fmla="*/ 3428733 h 3428733"/>
              <a:gd name="connsiteX34" fmla="*/ 18271 w 3042707"/>
              <a:gd name="connsiteY34" fmla="*/ 3000109 h 3428733"/>
              <a:gd name="connsiteX35" fmla="*/ 1226140 w 3042707"/>
              <a:gd name="connsiteY35" fmla="*/ 3001448 h 3428733"/>
              <a:gd name="connsiteX36" fmla="*/ 1234177 w 3042707"/>
              <a:gd name="connsiteY36" fmla="*/ 2925367 h 3428733"/>
              <a:gd name="connsiteX37" fmla="*/ 1252394 w 3042707"/>
              <a:gd name="connsiteY37" fmla="*/ 2745880 h 3428733"/>
              <a:gd name="connsiteX38" fmla="*/ 1266592 w 3042707"/>
              <a:gd name="connsiteY38" fmla="*/ 2600951 h 3428733"/>
              <a:gd name="connsiteX39" fmla="*/ 1284541 w 3042707"/>
              <a:gd name="connsiteY39" fmla="*/ 2428162 h 3428733"/>
              <a:gd name="connsiteX40" fmla="*/ 1290434 w 3042707"/>
              <a:gd name="connsiteY40" fmla="*/ 2369761 h 3428733"/>
              <a:gd name="connsiteX41" fmla="*/ 1277307 w 3042707"/>
              <a:gd name="connsiteY41" fmla="*/ 2347526 h 3428733"/>
              <a:gd name="connsiteX42" fmla="*/ 1297667 w 3042707"/>
              <a:gd name="connsiteY42" fmla="*/ 2291537 h 3428733"/>
              <a:gd name="connsiteX43" fmla="*/ 1322313 w 3042707"/>
              <a:gd name="connsiteY43" fmla="*/ 2054990 h 3428733"/>
              <a:gd name="connsiteX44" fmla="*/ 1341601 w 3042707"/>
              <a:gd name="connsiteY44" fmla="*/ 1855411 h 3428733"/>
              <a:gd name="connsiteX45" fmla="*/ 1360889 w 3042707"/>
              <a:gd name="connsiteY45" fmla="*/ 1669227 h 3428733"/>
              <a:gd name="connsiteX46" fmla="*/ 1345620 w 3042707"/>
              <a:gd name="connsiteY46" fmla="*/ 1645385 h 3428733"/>
              <a:gd name="connsiteX47" fmla="*/ 1367855 w 3042707"/>
              <a:gd name="connsiteY47" fmla="*/ 1597164 h 3428733"/>
              <a:gd name="connsiteX48" fmla="*/ 1386071 w 3042707"/>
              <a:gd name="connsiteY48" fmla="*/ 1420357 h 3428733"/>
              <a:gd name="connsiteX49" fmla="*/ 1400269 w 3042707"/>
              <a:gd name="connsiteY49" fmla="*/ 1278107 h 3428733"/>
              <a:gd name="connsiteX50" fmla="*/ 1418218 w 3042707"/>
              <a:gd name="connsiteY50" fmla="*/ 1102638 h 3428733"/>
              <a:gd name="connsiteX51" fmla="*/ 1432416 w 3042707"/>
              <a:gd name="connsiteY51" fmla="*/ 960388 h 3428733"/>
              <a:gd name="connsiteX52" fmla="*/ 1450633 w 3042707"/>
              <a:gd name="connsiteY52" fmla="*/ 783580 h 3428733"/>
              <a:gd name="connsiteX53" fmla="*/ 1464563 w 3042707"/>
              <a:gd name="connsiteY53" fmla="*/ 642670 h 3428733"/>
              <a:gd name="connsiteX54" fmla="*/ 1482780 w 3042707"/>
              <a:gd name="connsiteY54" fmla="*/ 465862 h 3428733"/>
              <a:gd name="connsiteX55" fmla="*/ 1482780 w 3042707"/>
              <a:gd name="connsiteY55" fmla="*/ 454611 h 3428733"/>
              <a:gd name="connsiteX56" fmla="*/ 1298471 w 3042707"/>
              <a:gd name="connsiteY56" fmla="*/ 454611 h 3428733"/>
              <a:gd name="connsiteX57" fmla="*/ 1298471 w 3042707"/>
              <a:gd name="connsiteY57" fmla="*/ 137160 h 3428733"/>
              <a:gd name="connsiteX58" fmla="*/ 1316420 w 3042707"/>
              <a:gd name="connsiteY58" fmla="*/ 137160 h 3428733"/>
              <a:gd name="connsiteX59" fmla="*/ 1593686 w 3042707"/>
              <a:gd name="connsiteY59" fmla="*/ 137428 h 3428733"/>
              <a:gd name="connsiteX60" fmla="*/ 1617797 w 3042707"/>
              <a:gd name="connsiteY60" fmla="*/ 126980 h 3428733"/>
              <a:gd name="connsiteX61" fmla="*/ 1713434 w 3042707"/>
              <a:gd name="connsiteY61" fmla="*/ 16609 h 3428733"/>
              <a:gd name="connsiteX62" fmla="*/ 1740490 w 3042707"/>
              <a:gd name="connsiteY62" fmla="*/ 268 h 3428733"/>
              <a:gd name="connsiteX63" fmla="*/ 1911941 w 3042707"/>
              <a:gd name="connsiteY63" fmla="*/ 0 h 3428733"/>
              <a:gd name="connsiteX64" fmla="*/ 1895331 w 3042707"/>
              <a:gd name="connsiteY64" fmla="*/ 2666852 h 3428733"/>
              <a:gd name="connsiteX65" fmla="*/ 2479333 w 3042707"/>
              <a:gd name="connsiteY65" fmla="*/ 3018325 h 3428733"/>
              <a:gd name="connsiteX66" fmla="*/ 2381821 w 3042707"/>
              <a:gd name="connsiteY66" fmla="*/ 2366011 h 3428733"/>
              <a:gd name="connsiteX67" fmla="*/ 1895331 w 3042707"/>
              <a:gd name="connsiteY67" fmla="*/ 2666852 h 3428733"/>
              <a:gd name="connsiteX68" fmla="*/ 1334100 w 3042707"/>
              <a:gd name="connsiteY68" fmla="*/ 2380745 h 3428733"/>
              <a:gd name="connsiteX69" fmla="*/ 1271414 w 3042707"/>
              <a:gd name="connsiteY69" fmla="*/ 3001448 h 3428733"/>
              <a:gd name="connsiteX70" fmla="*/ 1810946 w 3042707"/>
              <a:gd name="connsiteY70" fmla="*/ 2667656 h 3428733"/>
              <a:gd name="connsiteX71" fmla="*/ 1334100 w 3042707"/>
              <a:gd name="connsiteY71" fmla="*/ 2380745 h 3428733"/>
              <a:gd name="connsiteX72" fmla="*/ 1874436 w 3042707"/>
              <a:gd name="connsiteY72" fmla="*/ 1956138 h 3428733"/>
              <a:gd name="connsiteX73" fmla="*/ 2371641 w 3042707"/>
              <a:gd name="connsiteY73" fmla="*/ 2296895 h 3428733"/>
              <a:gd name="connsiteX74" fmla="*/ 2276004 w 3042707"/>
              <a:gd name="connsiteY74" fmla="*/ 1655832 h 3428733"/>
              <a:gd name="connsiteX75" fmla="*/ 1874436 w 3042707"/>
              <a:gd name="connsiteY75" fmla="*/ 1956138 h 3428733"/>
              <a:gd name="connsiteX76" fmla="*/ 1342405 w 3042707"/>
              <a:gd name="connsiteY76" fmla="*/ 2299038 h 3428733"/>
              <a:gd name="connsiteX77" fmla="*/ 1798891 w 3042707"/>
              <a:gd name="connsiteY77" fmla="*/ 1957477 h 3428733"/>
              <a:gd name="connsiteX78" fmla="*/ 1404288 w 3042707"/>
              <a:gd name="connsiteY78" fmla="*/ 1686908 h 3428733"/>
              <a:gd name="connsiteX79" fmla="*/ 1342405 w 3042707"/>
              <a:gd name="connsiteY79" fmla="*/ 2299038 h 3428733"/>
              <a:gd name="connsiteX80" fmla="*/ 1413932 w 3042707"/>
              <a:gd name="connsiteY80" fmla="*/ 1592074 h 3428733"/>
              <a:gd name="connsiteX81" fmla="*/ 1419290 w 3042707"/>
              <a:gd name="connsiteY81" fmla="*/ 1588860 h 3428733"/>
              <a:gd name="connsiteX82" fmla="*/ 1796212 w 3042707"/>
              <a:gd name="connsiteY82" fmla="*/ 1293376 h 3428733"/>
              <a:gd name="connsiteX83" fmla="*/ 1796212 w 3042707"/>
              <a:gd name="connsiteY83" fmla="*/ 1273285 h 3428733"/>
              <a:gd name="connsiteX84" fmla="*/ 1533679 w 3042707"/>
              <a:gd name="connsiteY84" fmla="*/ 1067812 h 3428733"/>
              <a:gd name="connsiteX85" fmla="*/ 1471528 w 3042707"/>
              <a:gd name="connsiteY85" fmla="*/ 1019592 h 3428733"/>
              <a:gd name="connsiteX86" fmla="*/ 1413932 w 3042707"/>
              <a:gd name="connsiteY86" fmla="*/ 1592074 h 3428733"/>
              <a:gd name="connsiteX87" fmla="*/ 1880597 w 3042707"/>
              <a:gd name="connsiteY87" fmla="*/ 1282929 h 3428733"/>
              <a:gd name="connsiteX88" fmla="*/ 2265020 w 3042707"/>
              <a:gd name="connsiteY88" fmla="*/ 1583502 h 3428733"/>
              <a:gd name="connsiteX89" fmla="*/ 2243321 w 3042707"/>
              <a:gd name="connsiteY89" fmla="*/ 1434287 h 3428733"/>
              <a:gd name="connsiteX90" fmla="*/ 2214657 w 3042707"/>
              <a:gd name="connsiteY90" fmla="*/ 1244352 h 3428733"/>
              <a:gd name="connsiteX91" fmla="*/ 2189207 w 3042707"/>
              <a:gd name="connsiteY91" fmla="*/ 1074242 h 3428733"/>
              <a:gd name="connsiteX92" fmla="*/ 2160275 w 3042707"/>
              <a:gd name="connsiteY92" fmla="*/ 1063526 h 3428733"/>
              <a:gd name="connsiteX93" fmla="*/ 2075086 w 3042707"/>
              <a:gd name="connsiteY93" fmla="*/ 1130231 h 3428733"/>
              <a:gd name="connsiteX94" fmla="*/ 1880597 w 3042707"/>
              <a:gd name="connsiteY94" fmla="*/ 1282929 h 3428733"/>
              <a:gd name="connsiteX95" fmla="*/ 2396823 w 3042707"/>
              <a:gd name="connsiteY95" fmla="*/ 3023682 h 3428733"/>
              <a:gd name="connsiteX96" fmla="*/ 2397894 w 3042707"/>
              <a:gd name="connsiteY96" fmla="*/ 3020736 h 3428733"/>
              <a:gd name="connsiteX97" fmla="*/ 1872828 w 3042707"/>
              <a:gd name="connsiteY97" fmla="*/ 2704625 h 3428733"/>
              <a:gd name="connsiteX98" fmla="*/ 1877918 w 3042707"/>
              <a:gd name="connsiteY98" fmla="*/ 3023415 h 3428733"/>
              <a:gd name="connsiteX99" fmla="*/ 2396823 w 3042707"/>
              <a:gd name="connsiteY99" fmla="*/ 3023682 h 3428733"/>
              <a:gd name="connsiteX100" fmla="*/ 1832377 w 3042707"/>
              <a:gd name="connsiteY100" fmla="*/ 3025290 h 3428733"/>
              <a:gd name="connsiteX101" fmla="*/ 1827823 w 3042707"/>
              <a:gd name="connsiteY101" fmla="*/ 2708911 h 3428733"/>
              <a:gd name="connsiteX102" fmla="*/ 1316420 w 3042707"/>
              <a:gd name="connsiteY102" fmla="*/ 3025290 h 3428733"/>
              <a:gd name="connsiteX103" fmla="*/ 1832377 w 3042707"/>
              <a:gd name="connsiteY103" fmla="*/ 3025290 h 3428733"/>
              <a:gd name="connsiteX104" fmla="*/ 2311098 w 3042707"/>
              <a:gd name="connsiteY104" fmla="*/ 2311629 h 3428733"/>
              <a:gd name="connsiteX105" fmla="*/ 2312169 w 3042707"/>
              <a:gd name="connsiteY105" fmla="*/ 2309218 h 3428733"/>
              <a:gd name="connsiteX106" fmla="*/ 1861845 w 3042707"/>
              <a:gd name="connsiteY106" fmla="*/ 2000608 h 3428733"/>
              <a:gd name="connsiteX107" fmla="*/ 1867203 w 3042707"/>
              <a:gd name="connsiteY107" fmla="*/ 2316719 h 3428733"/>
              <a:gd name="connsiteX108" fmla="*/ 2311098 w 3042707"/>
              <a:gd name="connsiteY108" fmla="*/ 2311629 h 3428733"/>
              <a:gd name="connsiteX109" fmla="*/ 1844968 w 3042707"/>
              <a:gd name="connsiteY109" fmla="*/ 501224 h 3428733"/>
              <a:gd name="connsiteX110" fmla="*/ 1842021 w 3042707"/>
              <a:gd name="connsiteY110" fmla="*/ 501759 h 3428733"/>
              <a:gd name="connsiteX111" fmla="*/ 1847111 w 3042707"/>
              <a:gd name="connsiteY111" fmla="*/ 957441 h 3428733"/>
              <a:gd name="connsiteX112" fmla="*/ 2152506 w 3042707"/>
              <a:gd name="connsiteY112" fmla="*/ 962531 h 3428733"/>
              <a:gd name="connsiteX113" fmla="*/ 1844968 w 3042707"/>
              <a:gd name="connsiteY113" fmla="*/ 501224 h 3428733"/>
              <a:gd name="connsiteX114" fmla="*/ 1385267 w 3042707"/>
              <a:gd name="connsiteY114" fmla="*/ 2322345 h 3428733"/>
              <a:gd name="connsiteX115" fmla="*/ 1821661 w 3042707"/>
              <a:gd name="connsiteY115" fmla="*/ 2317255 h 3428733"/>
              <a:gd name="connsiteX116" fmla="*/ 1816839 w 3042707"/>
              <a:gd name="connsiteY116" fmla="*/ 1999536 h 3428733"/>
              <a:gd name="connsiteX117" fmla="*/ 1385267 w 3042707"/>
              <a:gd name="connsiteY117" fmla="*/ 2322345 h 3428733"/>
              <a:gd name="connsiteX118" fmla="*/ 1796748 w 3042707"/>
              <a:gd name="connsiteY118" fmla="*/ 516493 h 3428733"/>
              <a:gd name="connsiteX119" fmla="*/ 1794069 w 3042707"/>
              <a:gd name="connsiteY119" fmla="*/ 515422 h 3428733"/>
              <a:gd name="connsiteX120" fmla="*/ 1507158 w 3042707"/>
              <a:gd name="connsiteY120" fmla="*/ 951012 h 3428733"/>
              <a:gd name="connsiteX121" fmla="*/ 1802105 w 3042707"/>
              <a:gd name="connsiteY121" fmla="*/ 956370 h 3428733"/>
              <a:gd name="connsiteX122" fmla="*/ 1796748 w 3042707"/>
              <a:gd name="connsiteY122" fmla="*/ 516493 h 3428733"/>
              <a:gd name="connsiteX123" fmla="*/ 1871757 w 3042707"/>
              <a:gd name="connsiteY123" fmla="*/ 2630151 h 3428733"/>
              <a:gd name="connsiteX124" fmla="*/ 2309490 w 3042707"/>
              <a:gd name="connsiteY124" fmla="*/ 2359314 h 3428733"/>
              <a:gd name="connsiteX125" fmla="*/ 2308419 w 3042707"/>
              <a:gd name="connsiteY125" fmla="*/ 2356367 h 3428733"/>
              <a:gd name="connsiteX126" fmla="*/ 1867471 w 3042707"/>
              <a:gd name="connsiteY126" fmla="*/ 2361457 h 3428733"/>
              <a:gd name="connsiteX127" fmla="*/ 1871757 w 3042707"/>
              <a:gd name="connsiteY127" fmla="*/ 2630151 h 3428733"/>
              <a:gd name="connsiteX128" fmla="*/ 1402948 w 3042707"/>
              <a:gd name="connsiteY128" fmla="*/ 2367082 h 3428733"/>
              <a:gd name="connsiteX129" fmla="*/ 1402145 w 3042707"/>
              <a:gd name="connsiteY129" fmla="*/ 2370297 h 3428733"/>
              <a:gd name="connsiteX130" fmla="*/ 1826483 w 3042707"/>
              <a:gd name="connsiteY130" fmla="*/ 2625597 h 3428733"/>
              <a:gd name="connsiteX131" fmla="*/ 1822197 w 3042707"/>
              <a:gd name="connsiteY131" fmla="*/ 2362528 h 3428733"/>
              <a:gd name="connsiteX132" fmla="*/ 1402948 w 3042707"/>
              <a:gd name="connsiteY132" fmla="*/ 2367082 h 3428733"/>
              <a:gd name="connsiteX133" fmla="*/ 1851129 w 3042707"/>
              <a:gd name="connsiteY133" fmla="*/ 1316147 h 3428733"/>
              <a:gd name="connsiteX134" fmla="*/ 1855951 w 3042707"/>
              <a:gd name="connsiteY134" fmla="*/ 1609487 h 3428733"/>
              <a:gd name="connsiteX135" fmla="*/ 2226176 w 3042707"/>
              <a:gd name="connsiteY135" fmla="*/ 1609487 h 3428733"/>
              <a:gd name="connsiteX136" fmla="*/ 1851129 w 3042707"/>
              <a:gd name="connsiteY136" fmla="*/ 1316147 h 3428733"/>
              <a:gd name="connsiteX137" fmla="*/ 1761386 w 3042707"/>
              <a:gd name="connsiteY137" fmla="*/ 484882 h 3428733"/>
              <a:gd name="connsiteX138" fmla="*/ 1744509 w 3042707"/>
              <a:gd name="connsiteY138" fmla="*/ 484882 h 3428733"/>
              <a:gd name="connsiteX139" fmla="*/ 1558325 w 3042707"/>
              <a:gd name="connsiteY139" fmla="*/ 486222 h 3428733"/>
              <a:gd name="connsiteX140" fmla="*/ 1528589 w 3042707"/>
              <a:gd name="connsiteY140" fmla="*/ 488365 h 3428733"/>
              <a:gd name="connsiteX141" fmla="*/ 1522695 w 3042707"/>
              <a:gd name="connsiteY141" fmla="*/ 516761 h 3428733"/>
              <a:gd name="connsiteX142" fmla="*/ 1522427 w 3042707"/>
              <a:gd name="connsiteY142" fmla="*/ 518101 h 3428733"/>
              <a:gd name="connsiteX143" fmla="*/ 1504747 w 3042707"/>
              <a:gd name="connsiteY143" fmla="*/ 690890 h 3428733"/>
              <a:gd name="connsiteX144" fmla="*/ 1489477 w 3042707"/>
              <a:gd name="connsiteY144" fmla="*/ 841177 h 3428733"/>
              <a:gd name="connsiteX145" fmla="*/ 1483583 w 3042707"/>
              <a:gd name="connsiteY145" fmla="*/ 901988 h 3428733"/>
              <a:gd name="connsiteX146" fmla="*/ 1485994 w 3042707"/>
              <a:gd name="connsiteY146" fmla="*/ 902524 h 3428733"/>
              <a:gd name="connsiteX147" fmla="*/ 1761386 w 3042707"/>
              <a:gd name="connsiteY147" fmla="*/ 484882 h 3428733"/>
              <a:gd name="connsiteX148" fmla="*/ 1811482 w 3042707"/>
              <a:gd name="connsiteY148" fmla="*/ 1656904 h 3428733"/>
              <a:gd name="connsiteX149" fmla="*/ 1437506 w 3042707"/>
              <a:gd name="connsiteY149" fmla="*/ 1656904 h 3428733"/>
              <a:gd name="connsiteX150" fmla="*/ 1815500 w 3042707"/>
              <a:gd name="connsiteY150" fmla="*/ 1915954 h 3428733"/>
              <a:gd name="connsiteX151" fmla="*/ 1811482 w 3042707"/>
              <a:gd name="connsiteY151" fmla="*/ 1656904 h 3428733"/>
              <a:gd name="connsiteX152" fmla="*/ 1810678 w 3042707"/>
              <a:gd name="connsiteY152" fmla="*/ 1609755 h 3428733"/>
              <a:gd name="connsiteX153" fmla="*/ 1806660 w 3042707"/>
              <a:gd name="connsiteY153" fmla="*/ 1340793 h 3428733"/>
              <a:gd name="connsiteX154" fmla="*/ 1463492 w 3042707"/>
              <a:gd name="connsiteY154" fmla="*/ 1609755 h 3428733"/>
              <a:gd name="connsiteX155" fmla="*/ 1810678 w 3042707"/>
              <a:gd name="connsiteY155" fmla="*/ 1609755 h 3428733"/>
              <a:gd name="connsiteX156" fmla="*/ 2159472 w 3042707"/>
              <a:gd name="connsiteY156" fmla="*/ 893683 h 3428733"/>
              <a:gd name="connsiteX157" fmla="*/ 2161615 w 3042707"/>
              <a:gd name="connsiteY157" fmla="*/ 892880 h 3428733"/>
              <a:gd name="connsiteX158" fmla="*/ 2152506 w 3042707"/>
              <a:gd name="connsiteY158" fmla="*/ 826175 h 3428733"/>
              <a:gd name="connsiteX159" fmla="*/ 2102679 w 3042707"/>
              <a:gd name="connsiteY159" fmla="*/ 493990 h 3428733"/>
              <a:gd name="connsiteX160" fmla="*/ 2089552 w 3042707"/>
              <a:gd name="connsiteY160" fmla="*/ 482471 h 3428733"/>
              <a:gd name="connsiteX161" fmla="*/ 1967930 w 3042707"/>
              <a:gd name="connsiteY161" fmla="*/ 483543 h 3428733"/>
              <a:gd name="connsiteX162" fmla="*/ 1886491 w 3042707"/>
              <a:gd name="connsiteY162" fmla="*/ 483543 h 3428733"/>
              <a:gd name="connsiteX163" fmla="*/ 2159472 w 3042707"/>
              <a:gd name="connsiteY163" fmla="*/ 893683 h 3428733"/>
              <a:gd name="connsiteX164" fmla="*/ 1860505 w 3042707"/>
              <a:gd name="connsiteY164" fmla="*/ 1911400 h 3428733"/>
              <a:gd name="connsiteX165" fmla="*/ 2200727 w 3042707"/>
              <a:gd name="connsiteY165" fmla="*/ 1656904 h 3428733"/>
              <a:gd name="connsiteX166" fmla="*/ 1856487 w 3042707"/>
              <a:gd name="connsiteY166" fmla="*/ 1656904 h 3428733"/>
              <a:gd name="connsiteX167" fmla="*/ 1860505 w 3042707"/>
              <a:gd name="connsiteY167" fmla="*/ 1911400 h 3428733"/>
              <a:gd name="connsiteX168" fmla="*/ 1849254 w 3042707"/>
              <a:gd name="connsiteY168" fmla="*/ 1251853 h 3428733"/>
              <a:gd name="connsiteX169" fmla="*/ 2160275 w 3042707"/>
              <a:gd name="connsiteY169" fmla="*/ 1008073 h 3428733"/>
              <a:gd name="connsiteX170" fmla="*/ 1849254 w 3042707"/>
              <a:gd name="connsiteY170" fmla="*/ 1002179 h 3428733"/>
              <a:gd name="connsiteX171" fmla="*/ 1849254 w 3042707"/>
              <a:gd name="connsiteY171" fmla="*/ 1251853 h 3428733"/>
              <a:gd name="connsiteX172" fmla="*/ 1802909 w 3042707"/>
              <a:gd name="connsiteY172" fmla="*/ 1001643 h 3428733"/>
              <a:gd name="connsiteX173" fmla="*/ 1518141 w 3042707"/>
              <a:gd name="connsiteY173" fmla="*/ 996286 h 3428733"/>
              <a:gd name="connsiteX174" fmla="*/ 1517605 w 3042707"/>
              <a:gd name="connsiteY174" fmla="*/ 999232 h 3428733"/>
              <a:gd name="connsiteX175" fmla="*/ 1802909 w 3042707"/>
              <a:gd name="connsiteY175" fmla="*/ 1222385 h 3428733"/>
              <a:gd name="connsiteX176" fmla="*/ 1802909 w 3042707"/>
              <a:gd name="connsiteY176" fmla="*/ 1001643 h 3428733"/>
              <a:gd name="connsiteX0" fmla="*/ 1893670 w 3024436"/>
              <a:gd name="connsiteY0" fmla="*/ 0 h 3428733"/>
              <a:gd name="connsiteX1" fmla="*/ 2004844 w 3024436"/>
              <a:gd name="connsiteY1" fmla="*/ 128588 h 3428733"/>
              <a:gd name="connsiteX2" fmla="*/ 2022793 w 3024436"/>
              <a:gd name="connsiteY2" fmla="*/ 136356 h 3428733"/>
              <a:gd name="connsiteX3" fmla="*/ 2282647 w 3024436"/>
              <a:gd name="connsiteY3" fmla="*/ 136624 h 3428733"/>
              <a:gd name="connsiteX4" fmla="*/ 2297649 w 3024436"/>
              <a:gd name="connsiteY4" fmla="*/ 136624 h 3428733"/>
              <a:gd name="connsiteX5" fmla="*/ 2297649 w 3024436"/>
              <a:gd name="connsiteY5" fmla="*/ 452200 h 3428733"/>
              <a:gd name="connsiteX6" fmla="*/ 2123788 w 3024436"/>
              <a:gd name="connsiteY6" fmla="*/ 452200 h 3428733"/>
              <a:gd name="connsiteX7" fmla="*/ 2199601 w 3024436"/>
              <a:gd name="connsiteY7" fmla="*/ 960388 h 3428733"/>
              <a:gd name="connsiteX8" fmla="*/ 2206030 w 3024436"/>
              <a:gd name="connsiteY8" fmla="*/ 959317 h 3428733"/>
              <a:gd name="connsiteX9" fmla="*/ 2206298 w 3024436"/>
              <a:gd name="connsiteY9" fmla="*/ 961996 h 3428733"/>
              <a:gd name="connsiteX10" fmla="*/ 2208173 w 3024436"/>
              <a:gd name="connsiteY10" fmla="*/ 1017181 h 3428733"/>
              <a:gd name="connsiteX11" fmla="*/ 2244606 w 3024436"/>
              <a:gd name="connsiteY11" fmla="*/ 1262837 h 3428733"/>
              <a:gd name="connsiteX12" fmla="*/ 2275950 w 3024436"/>
              <a:gd name="connsiteY12" fmla="*/ 1470184 h 3428733"/>
              <a:gd name="connsiteX13" fmla="*/ 2295506 w 3024436"/>
              <a:gd name="connsiteY13" fmla="*/ 1600915 h 3428733"/>
              <a:gd name="connsiteX14" fmla="*/ 2296309 w 3024436"/>
              <a:gd name="connsiteY14" fmla="*/ 1607344 h 3428733"/>
              <a:gd name="connsiteX15" fmla="*/ 2305953 w 3024436"/>
              <a:gd name="connsiteY15" fmla="*/ 1645117 h 3428733"/>
              <a:gd name="connsiteX16" fmla="*/ 2309436 w 3024436"/>
              <a:gd name="connsiteY16" fmla="*/ 1696284 h 3428733"/>
              <a:gd name="connsiteX17" fmla="*/ 2359531 w 3024436"/>
              <a:gd name="connsiteY17" fmla="*/ 2029004 h 3428733"/>
              <a:gd name="connsiteX18" fmla="*/ 2400251 w 3024436"/>
              <a:gd name="connsiteY18" fmla="*/ 2300913 h 3428733"/>
              <a:gd name="connsiteX19" fmla="*/ 2406412 w 3024436"/>
              <a:gd name="connsiteY19" fmla="*/ 2310290 h 3428733"/>
              <a:gd name="connsiteX20" fmla="*/ 2409895 w 3024436"/>
              <a:gd name="connsiteY20" fmla="*/ 2319130 h 3428733"/>
              <a:gd name="connsiteX21" fmla="*/ 2426772 w 3024436"/>
              <a:gd name="connsiteY21" fmla="*/ 2481472 h 3428733"/>
              <a:gd name="connsiteX22" fmla="*/ 2460794 w 3024436"/>
              <a:gd name="connsiteY22" fmla="*/ 2708375 h 3428733"/>
              <a:gd name="connsiteX23" fmla="*/ 2494012 w 3024436"/>
              <a:gd name="connsiteY23" fmla="*/ 2932868 h 3428733"/>
              <a:gd name="connsiteX24" fmla="*/ 2502317 w 3024436"/>
              <a:gd name="connsiteY24" fmla="*/ 2986981 h 3428733"/>
              <a:gd name="connsiteX25" fmla="*/ 2510086 w 3024436"/>
              <a:gd name="connsiteY25" fmla="*/ 2995018 h 3428733"/>
              <a:gd name="connsiteX26" fmla="*/ 2512765 w 3024436"/>
              <a:gd name="connsiteY26" fmla="*/ 2995018 h 3428733"/>
              <a:gd name="connsiteX27" fmla="*/ 3024436 w 3024436"/>
              <a:gd name="connsiteY27" fmla="*/ 2994750 h 3428733"/>
              <a:gd name="connsiteX28" fmla="*/ 3024436 w 3024436"/>
              <a:gd name="connsiteY28" fmla="*/ 3059044 h 3428733"/>
              <a:gd name="connsiteX29" fmla="*/ 3022025 w 3024436"/>
              <a:gd name="connsiteY29" fmla="*/ 3074582 h 3428733"/>
              <a:gd name="connsiteX30" fmla="*/ 3019078 w 3024436"/>
              <a:gd name="connsiteY30" fmla="*/ 3168076 h 3428733"/>
              <a:gd name="connsiteX31" fmla="*/ 3014524 w 3024436"/>
              <a:gd name="connsiteY31" fmla="*/ 3420697 h 3428733"/>
              <a:gd name="connsiteX32" fmla="*/ 3013720 w 3024436"/>
              <a:gd name="connsiteY32" fmla="*/ 3428733 h 3428733"/>
              <a:gd name="connsiteX33" fmla="*/ 616099 w 3024436"/>
              <a:gd name="connsiteY33" fmla="*/ 3428733 h 3428733"/>
              <a:gd name="connsiteX34" fmla="*/ 0 w 3024436"/>
              <a:gd name="connsiteY34" fmla="*/ 3000109 h 3428733"/>
              <a:gd name="connsiteX35" fmla="*/ 1207869 w 3024436"/>
              <a:gd name="connsiteY35" fmla="*/ 3001448 h 3428733"/>
              <a:gd name="connsiteX36" fmla="*/ 1215906 w 3024436"/>
              <a:gd name="connsiteY36" fmla="*/ 2925367 h 3428733"/>
              <a:gd name="connsiteX37" fmla="*/ 1234123 w 3024436"/>
              <a:gd name="connsiteY37" fmla="*/ 2745880 h 3428733"/>
              <a:gd name="connsiteX38" fmla="*/ 1248321 w 3024436"/>
              <a:gd name="connsiteY38" fmla="*/ 2600951 h 3428733"/>
              <a:gd name="connsiteX39" fmla="*/ 1266270 w 3024436"/>
              <a:gd name="connsiteY39" fmla="*/ 2428162 h 3428733"/>
              <a:gd name="connsiteX40" fmla="*/ 1272163 w 3024436"/>
              <a:gd name="connsiteY40" fmla="*/ 2369761 h 3428733"/>
              <a:gd name="connsiteX41" fmla="*/ 1259036 w 3024436"/>
              <a:gd name="connsiteY41" fmla="*/ 2347526 h 3428733"/>
              <a:gd name="connsiteX42" fmla="*/ 1279396 w 3024436"/>
              <a:gd name="connsiteY42" fmla="*/ 2291537 h 3428733"/>
              <a:gd name="connsiteX43" fmla="*/ 1304042 w 3024436"/>
              <a:gd name="connsiteY43" fmla="*/ 2054990 h 3428733"/>
              <a:gd name="connsiteX44" fmla="*/ 1323330 w 3024436"/>
              <a:gd name="connsiteY44" fmla="*/ 1855411 h 3428733"/>
              <a:gd name="connsiteX45" fmla="*/ 1342618 w 3024436"/>
              <a:gd name="connsiteY45" fmla="*/ 1669227 h 3428733"/>
              <a:gd name="connsiteX46" fmla="*/ 1327349 w 3024436"/>
              <a:gd name="connsiteY46" fmla="*/ 1645385 h 3428733"/>
              <a:gd name="connsiteX47" fmla="*/ 1349584 w 3024436"/>
              <a:gd name="connsiteY47" fmla="*/ 1597164 h 3428733"/>
              <a:gd name="connsiteX48" fmla="*/ 1367800 w 3024436"/>
              <a:gd name="connsiteY48" fmla="*/ 1420357 h 3428733"/>
              <a:gd name="connsiteX49" fmla="*/ 1381998 w 3024436"/>
              <a:gd name="connsiteY49" fmla="*/ 1278107 h 3428733"/>
              <a:gd name="connsiteX50" fmla="*/ 1399947 w 3024436"/>
              <a:gd name="connsiteY50" fmla="*/ 1102638 h 3428733"/>
              <a:gd name="connsiteX51" fmla="*/ 1414145 w 3024436"/>
              <a:gd name="connsiteY51" fmla="*/ 960388 h 3428733"/>
              <a:gd name="connsiteX52" fmla="*/ 1432362 w 3024436"/>
              <a:gd name="connsiteY52" fmla="*/ 783580 h 3428733"/>
              <a:gd name="connsiteX53" fmla="*/ 1446292 w 3024436"/>
              <a:gd name="connsiteY53" fmla="*/ 642670 h 3428733"/>
              <a:gd name="connsiteX54" fmla="*/ 1464509 w 3024436"/>
              <a:gd name="connsiteY54" fmla="*/ 465862 h 3428733"/>
              <a:gd name="connsiteX55" fmla="*/ 1464509 w 3024436"/>
              <a:gd name="connsiteY55" fmla="*/ 454611 h 3428733"/>
              <a:gd name="connsiteX56" fmla="*/ 1280200 w 3024436"/>
              <a:gd name="connsiteY56" fmla="*/ 454611 h 3428733"/>
              <a:gd name="connsiteX57" fmla="*/ 1280200 w 3024436"/>
              <a:gd name="connsiteY57" fmla="*/ 137160 h 3428733"/>
              <a:gd name="connsiteX58" fmla="*/ 1298149 w 3024436"/>
              <a:gd name="connsiteY58" fmla="*/ 137160 h 3428733"/>
              <a:gd name="connsiteX59" fmla="*/ 1575415 w 3024436"/>
              <a:gd name="connsiteY59" fmla="*/ 137428 h 3428733"/>
              <a:gd name="connsiteX60" fmla="*/ 1599526 w 3024436"/>
              <a:gd name="connsiteY60" fmla="*/ 126980 h 3428733"/>
              <a:gd name="connsiteX61" fmla="*/ 1695163 w 3024436"/>
              <a:gd name="connsiteY61" fmla="*/ 16609 h 3428733"/>
              <a:gd name="connsiteX62" fmla="*/ 1722219 w 3024436"/>
              <a:gd name="connsiteY62" fmla="*/ 268 h 3428733"/>
              <a:gd name="connsiteX63" fmla="*/ 1893670 w 3024436"/>
              <a:gd name="connsiteY63" fmla="*/ 0 h 3428733"/>
              <a:gd name="connsiteX64" fmla="*/ 1877060 w 3024436"/>
              <a:gd name="connsiteY64" fmla="*/ 2666852 h 3428733"/>
              <a:gd name="connsiteX65" fmla="*/ 2461062 w 3024436"/>
              <a:gd name="connsiteY65" fmla="*/ 3018325 h 3428733"/>
              <a:gd name="connsiteX66" fmla="*/ 2363550 w 3024436"/>
              <a:gd name="connsiteY66" fmla="*/ 2366011 h 3428733"/>
              <a:gd name="connsiteX67" fmla="*/ 1877060 w 3024436"/>
              <a:gd name="connsiteY67" fmla="*/ 2666852 h 3428733"/>
              <a:gd name="connsiteX68" fmla="*/ 1315829 w 3024436"/>
              <a:gd name="connsiteY68" fmla="*/ 2380745 h 3428733"/>
              <a:gd name="connsiteX69" fmla="*/ 1253143 w 3024436"/>
              <a:gd name="connsiteY69" fmla="*/ 3001448 h 3428733"/>
              <a:gd name="connsiteX70" fmla="*/ 1792675 w 3024436"/>
              <a:gd name="connsiteY70" fmla="*/ 2667656 h 3428733"/>
              <a:gd name="connsiteX71" fmla="*/ 1315829 w 3024436"/>
              <a:gd name="connsiteY71" fmla="*/ 2380745 h 3428733"/>
              <a:gd name="connsiteX72" fmla="*/ 1856165 w 3024436"/>
              <a:gd name="connsiteY72" fmla="*/ 1956138 h 3428733"/>
              <a:gd name="connsiteX73" fmla="*/ 2353370 w 3024436"/>
              <a:gd name="connsiteY73" fmla="*/ 2296895 h 3428733"/>
              <a:gd name="connsiteX74" fmla="*/ 2257733 w 3024436"/>
              <a:gd name="connsiteY74" fmla="*/ 1655832 h 3428733"/>
              <a:gd name="connsiteX75" fmla="*/ 1856165 w 3024436"/>
              <a:gd name="connsiteY75" fmla="*/ 1956138 h 3428733"/>
              <a:gd name="connsiteX76" fmla="*/ 1324134 w 3024436"/>
              <a:gd name="connsiteY76" fmla="*/ 2299038 h 3428733"/>
              <a:gd name="connsiteX77" fmla="*/ 1780620 w 3024436"/>
              <a:gd name="connsiteY77" fmla="*/ 1957477 h 3428733"/>
              <a:gd name="connsiteX78" fmla="*/ 1386017 w 3024436"/>
              <a:gd name="connsiteY78" fmla="*/ 1686908 h 3428733"/>
              <a:gd name="connsiteX79" fmla="*/ 1324134 w 3024436"/>
              <a:gd name="connsiteY79" fmla="*/ 2299038 h 3428733"/>
              <a:gd name="connsiteX80" fmla="*/ 1395661 w 3024436"/>
              <a:gd name="connsiteY80" fmla="*/ 1592074 h 3428733"/>
              <a:gd name="connsiteX81" fmla="*/ 1401019 w 3024436"/>
              <a:gd name="connsiteY81" fmla="*/ 1588860 h 3428733"/>
              <a:gd name="connsiteX82" fmla="*/ 1777941 w 3024436"/>
              <a:gd name="connsiteY82" fmla="*/ 1293376 h 3428733"/>
              <a:gd name="connsiteX83" fmla="*/ 1777941 w 3024436"/>
              <a:gd name="connsiteY83" fmla="*/ 1273285 h 3428733"/>
              <a:gd name="connsiteX84" fmla="*/ 1515408 w 3024436"/>
              <a:gd name="connsiteY84" fmla="*/ 1067812 h 3428733"/>
              <a:gd name="connsiteX85" fmla="*/ 1453257 w 3024436"/>
              <a:gd name="connsiteY85" fmla="*/ 1019592 h 3428733"/>
              <a:gd name="connsiteX86" fmla="*/ 1395661 w 3024436"/>
              <a:gd name="connsiteY86" fmla="*/ 1592074 h 3428733"/>
              <a:gd name="connsiteX87" fmla="*/ 1862326 w 3024436"/>
              <a:gd name="connsiteY87" fmla="*/ 1282929 h 3428733"/>
              <a:gd name="connsiteX88" fmla="*/ 2246749 w 3024436"/>
              <a:gd name="connsiteY88" fmla="*/ 1583502 h 3428733"/>
              <a:gd name="connsiteX89" fmla="*/ 2225050 w 3024436"/>
              <a:gd name="connsiteY89" fmla="*/ 1434287 h 3428733"/>
              <a:gd name="connsiteX90" fmla="*/ 2196386 w 3024436"/>
              <a:gd name="connsiteY90" fmla="*/ 1244352 h 3428733"/>
              <a:gd name="connsiteX91" fmla="*/ 2170936 w 3024436"/>
              <a:gd name="connsiteY91" fmla="*/ 1074242 h 3428733"/>
              <a:gd name="connsiteX92" fmla="*/ 2142004 w 3024436"/>
              <a:gd name="connsiteY92" fmla="*/ 1063526 h 3428733"/>
              <a:gd name="connsiteX93" fmla="*/ 2056815 w 3024436"/>
              <a:gd name="connsiteY93" fmla="*/ 1130231 h 3428733"/>
              <a:gd name="connsiteX94" fmla="*/ 1862326 w 3024436"/>
              <a:gd name="connsiteY94" fmla="*/ 1282929 h 3428733"/>
              <a:gd name="connsiteX95" fmla="*/ 2378552 w 3024436"/>
              <a:gd name="connsiteY95" fmla="*/ 3023682 h 3428733"/>
              <a:gd name="connsiteX96" fmla="*/ 2379623 w 3024436"/>
              <a:gd name="connsiteY96" fmla="*/ 3020736 h 3428733"/>
              <a:gd name="connsiteX97" fmla="*/ 1854557 w 3024436"/>
              <a:gd name="connsiteY97" fmla="*/ 2704625 h 3428733"/>
              <a:gd name="connsiteX98" fmla="*/ 1859647 w 3024436"/>
              <a:gd name="connsiteY98" fmla="*/ 3023415 h 3428733"/>
              <a:gd name="connsiteX99" fmla="*/ 2378552 w 3024436"/>
              <a:gd name="connsiteY99" fmla="*/ 3023682 h 3428733"/>
              <a:gd name="connsiteX100" fmla="*/ 1814106 w 3024436"/>
              <a:gd name="connsiteY100" fmla="*/ 3025290 h 3428733"/>
              <a:gd name="connsiteX101" fmla="*/ 1809552 w 3024436"/>
              <a:gd name="connsiteY101" fmla="*/ 2708911 h 3428733"/>
              <a:gd name="connsiteX102" fmla="*/ 1298149 w 3024436"/>
              <a:gd name="connsiteY102" fmla="*/ 3025290 h 3428733"/>
              <a:gd name="connsiteX103" fmla="*/ 1814106 w 3024436"/>
              <a:gd name="connsiteY103" fmla="*/ 3025290 h 3428733"/>
              <a:gd name="connsiteX104" fmla="*/ 2292827 w 3024436"/>
              <a:gd name="connsiteY104" fmla="*/ 2311629 h 3428733"/>
              <a:gd name="connsiteX105" fmla="*/ 2293898 w 3024436"/>
              <a:gd name="connsiteY105" fmla="*/ 2309218 h 3428733"/>
              <a:gd name="connsiteX106" fmla="*/ 1843574 w 3024436"/>
              <a:gd name="connsiteY106" fmla="*/ 2000608 h 3428733"/>
              <a:gd name="connsiteX107" fmla="*/ 1848932 w 3024436"/>
              <a:gd name="connsiteY107" fmla="*/ 2316719 h 3428733"/>
              <a:gd name="connsiteX108" fmla="*/ 2292827 w 3024436"/>
              <a:gd name="connsiteY108" fmla="*/ 2311629 h 3428733"/>
              <a:gd name="connsiteX109" fmla="*/ 1826697 w 3024436"/>
              <a:gd name="connsiteY109" fmla="*/ 501224 h 3428733"/>
              <a:gd name="connsiteX110" fmla="*/ 1823750 w 3024436"/>
              <a:gd name="connsiteY110" fmla="*/ 501759 h 3428733"/>
              <a:gd name="connsiteX111" fmla="*/ 1828840 w 3024436"/>
              <a:gd name="connsiteY111" fmla="*/ 957441 h 3428733"/>
              <a:gd name="connsiteX112" fmla="*/ 2134235 w 3024436"/>
              <a:gd name="connsiteY112" fmla="*/ 962531 h 3428733"/>
              <a:gd name="connsiteX113" fmla="*/ 1826697 w 3024436"/>
              <a:gd name="connsiteY113" fmla="*/ 501224 h 3428733"/>
              <a:gd name="connsiteX114" fmla="*/ 1366996 w 3024436"/>
              <a:gd name="connsiteY114" fmla="*/ 2322345 h 3428733"/>
              <a:gd name="connsiteX115" fmla="*/ 1803390 w 3024436"/>
              <a:gd name="connsiteY115" fmla="*/ 2317255 h 3428733"/>
              <a:gd name="connsiteX116" fmla="*/ 1798568 w 3024436"/>
              <a:gd name="connsiteY116" fmla="*/ 1999536 h 3428733"/>
              <a:gd name="connsiteX117" fmla="*/ 1366996 w 3024436"/>
              <a:gd name="connsiteY117" fmla="*/ 2322345 h 3428733"/>
              <a:gd name="connsiteX118" fmla="*/ 1778477 w 3024436"/>
              <a:gd name="connsiteY118" fmla="*/ 516493 h 3428733"/>
              <a:gd name="connsiteX119" fmla="*/ 1775798 w 3024436"/>
              <a:gd name="connsiteY119" fmla="*/ 515422 h 3428733"/>
              <a:gd name="connsiteX120" fmla="*/ 1488887 w 3024436"/>
              <a:gd name="connsiteY120" fmla="*/ 951012 h 3428733"/>
              <a:gd name="connsiteX121" fmla="*/ 1783834 w 3024436"/>
              <a:gd name="connsiteY121" fmla="*/ 956370 h 3428733"/>
              <a:gd name="connsiteX122" fmla="*/ 1778477 w 3024436"/>
              <a:gd name="connsiteY122" fmla="*/ 516493 h 3428733"/>
              <a:gd name="connsiteX123" fmla="*/ 1853486 w 3024436"/>
              <a:gd name="connsiteY123" fmla="*/ 2630151 h 3428733"/>
              <a:gd name="connsiteX124" fmla="*/ 2291219 w 3024436"/>
              <a:gd name="connsiteY124" fmla="*/ 2359314 h 3428733"/>
              <a:gd name="connsiteX125" fmla="*/ 2290148 w 3024436"/>
              <a:gd name="connsiteY125" fmla="*/ 2356367 h 3428733"/>
              <a:gd name="connsiteX126" fmla="*/ 1849200 w 3024436"/>
              <a:gd name="connsiteY126" fmla="*/ 2361457 h 3428733"/>
              <a:gd name="connsiteX127" fmla="*/ 1853486 w 3024436"/>
              <a:gd name="connsiteY127" fmla="*/ 2630151 h 3428733"/>
              <a:gd name="connsiteX128" fmla="*/ 1384677 w 3024436"/>
              <a:gd name="connsiteY128" fmla="*/ 2367082 h 3428733"/>
              <a:gd name="connsiteX129" fmla="*/ 1383874 w 3024436"/>
              <a:gd name="connsiteY129" fmla="*/ 2370297 h 3428733"/>
              <a:gd name="connsiteX130" fmla="*/ 1808212 w 3024436"/>
              <a:gd name="connsiteY130" fmla="*/ 2625597 h 3428733"/>
              <a:gd name="connsiteX131" fmla="*/ 1803926 w 3024436"/>
              <a:gd name="connsiteY131" fmla="*/ 2362528 h 3428733"/>
              <a:gd name="connsiteX132" fmla="*/ 1384677 w 3024436"/>
              <a:gd name="connsiteY132" fmla="*/ 2367082 h 3428733"/>
              <a:gd name="connsiteX133" fmla="*/ 1832858 w 3024436"/>
              <a:gd name="connsiteY133" fmla="*/ 1316147 h 3428733"/>
              <a:gd name="connsiteX134" fmla="*/ 1837680 w 3024436"/>
              <a:gd name="connsiteY134" fmla="*/ 1609487 h 3428733"/>
              <a:gd name="connsiteX135" fmla="*/ 2207905 w 3024436"/>
              <a:gd name="connsiteY135" fmla="*/ 1609487 h 3428733"/>
              <a:gd name="connsiteX136" fmla="*/ 1832858 w 3024436"/>
              <a:gd name="connsiteY136" fmla="*/ 1316147 h 3428733"/>
              <a:gd name="connsiteX137" fmla="*/ 1743115 w 3024436"/>
              <a:gd name="connsiteY137" fmla="*/ 484882 h 3428733"/>
              <a:gd name="connsiteX138" fmla="*/ 1726238 w 3024436"/>
              <a:gd name="connsiteY138" fmla="*/ 484882 h 3428733"/>
              <a:gd name="connsiteX139" fmla="*/ 1540054 w 3024436"/>
              <a:gd name="connsiteY139" fmla="*/ 486222 h 3428733"/>
              <a:gd name="connsiteX140" fmla="*/ 1510318 w 3024436"/>
              <a:gd name="connsiteY140" fmla="*/ 488365 h 3428733"/>
              <a:gd name="connsiteX141" fmla="*/ 1504424 w 3024436"/>
              <a:gd name="connsiteY141" fmla="*/ 516761 h 3428733"/>
              <a:gd name="connsiteX142" fmla="*/ 1504156 w 3024436"/>
              <a:gd name="connsiteY142" fmla="*/ 518101 h 3428733"/>
              <a:gd name="connsiteX143" fmla="*/ 1486476 w 3024436"/>
              <a:gd name="connsiteY143" fmla="*/ 690890 h 3428733"/>
              <a:gd name="connsiteX144" fmla="*/ 1471206 w 3024436"/>
              <a:gd name="connsiteY144" fmla="*/ 841177 h 3428733"/>
              <a:gd name="connsiteX145" fmla="*/ 1465312 w 3024436"/>
              <a:gd name="connsiteY145" fmla="*/ 901988 h 3428733"/>
              <a:gd name="connsiteX146" fmla="*/ 1467723 w 3024436"/>
              <a:gd name="connsiteY146" fmla="*/ 902524 h 3428733"/>
              <a:gd name="connsiteX147" fmla="*/ 1743115 w 3024436"/>
              <a:gd name="connsiteY147" fmla="*/ 484882 h 3428733"/>
              <a:gd name="connsiteX148" fmla="*/ 1793211 w 3024436"/>
              <a:gd name="connsiteY148" fmla="*/ 1656904 h 3428733"/>
              <a:gd name="connsiteX149" fmla="*/ 1419235 w 3024436"/>
              <a:gd name="connsiteY149" fmla="*/ 1656904 h 3428733"/>
              <a:gd name="connsiteX150" fmla="*/ 1797229 w 3024436"/>
              <a:gd name="connsiteY150" fmla="*/ 1915954 h 3428733"/>
              <a:gd name="connsiteX151" fmla="*/ 1793211 w 3024436"/>
              <a:gd name="connsiteY151" fmla="*/ 1656904 h 3428733"/>
              <a:gd name="connsiteX152" fmla="*/ 1792407 w 3024436"/>
              <a:gd name="connsiteY152" fmla="*/ 1609755 h 3428733"/>
              <a:gd name="connsiteX153" fmla="*/ 1788389 w 3024436"/>
              <a:gd name="connsiteY153" fmla="*/ 1340793 h 3428733"/>
              <a:gd name="connsiteX154" fmla="*/ 1445221 w 3024436"/>
              <a:gd name="connsiteY154" fmla="*/ 1609755 h 3428733"/>
              <a:gd name="connsiteX155" fmla="*/ 1792407 w 3024436"/>
              <a:gd name="connsiteY155" fmla="*/ 1609755 h 3428733"/>
              <a:gd name="connsiteX156" fmla="*/ 2141201 w 3024436"/>
              <a:gd name="connsiteY156" fmla="*/ 893683 h 3428733"/>
              <a:gd name="connsiteX157" fmla="*/ 2143344 w 3024436"/>
              <a:gd name="connsiteY157" fmla="*/ 892880 h 3428733"/>
              <a:gd name="connsiteX158" fmla="*/ 2134235 w 3024436"/>
              <a:gd name="connsiteY158" fmla="*/ 826175 h 3428733"/>
              <a:gd name="connsiteX159" fmla="*/ 2084408 w 3024436"/>
              <a:gd name="connsiteY159" fmla="*/ 493990 h 3428733"/>
              <a:gd name="connsiteX160" fmla="*/ 2071281 w 3024436"/>
              <a:gd name="connsiteY160" fmla="*/ 482471 h 3428733"/>
              <a:gd name="connsiteX161" fmla="*/ 1949659 w 3024436"/>
              <a:gd name="connsiteY161" fmla="*/ 483543 h 3428733"/>
              <a:gd name="connsiteX162" fmla="*/ 1868220 w 3024436"/>
              <a:gd name="connsiteY162" fmla="*/ 483543 h 3428733"/>
              <a:gd name="connsiteX163" fmla="*/ 2141201 w 3024436"/>
              <a:gd name="connsiteY163" fmla="*/ 893683 h 3428733"/>
              <a:gd name="connsiteX164" fmla="*/ 1842234 w 3024436"/>
              <a:gd name="connsiteY164" fmla="*/ 1911400 h 3428733"/>
              <a:gd name="connsiteX165" fmla="*/ 2182456 w 3024436"/>
              <a:gd name="connsiteY165" fmla="*/ 1656904 h 3428733"/>
              <a:gd name="connsiteX166" fmla="*/ 1838216 w 3024436"/>
              <a:gd name="connsiteY166" fmla="*/ 1656904 h 3428733"/>
              <a:gd name="connsiteX167" fmla="*/ 1842234 w 3024436"/>
              <a:gd name="connsiteY167" fmla="*/ 1911400 h 3428733"/>
              <a:gd name="connsiteX168" fmla="*/ 1830983 w 3024436"/>
              <a:gd name="connsiteY168" fmla="*/ 1251853 h 3428733"/>
              <a:gd name="connsiteX169" fmla="*/ 2142004 w 3024436"/>
              <a:gd name="connsiteY169" fmla="*/ 1008073 h 3428733"/>
              <a:gd name="connsiteX170" fmla="*/ 1830983 w 3024436"/>
              <a:gd name="connsiteY170" fmla="*/ 1002179 h 3428733"/>
              <a:gd name="connsiteX171" fmla="*/ 1830983 w 3024436"/>
              <a:gd name="connsiteY171" fmla="*/ 1251853 h 3428733"/>
              <a:gd name="connsiteX172" fmla="*/ 1784638 w 3024436"/>
              <a:gd name="connsiteY172" fmla="*/ 1001643 h 3428733"/>
              <a:gd name="connsiteX173" fmla="*/ 1499870 w 3024436"/>
              <a:gd name="connsiteY173" fmla="*/ 996286 h 3428733"/>
              <a:gd name="connsiteX174" fmla="*/ 1499334 w 3024436"/>
              <a:gd name="connsiteY174" fmla="*/ 999232 h 3428733"/>
              <a:gd name="connsiteX175" fmla="*/ 1784638 w 3024436"/>
              <a:gd name="connsiteY175" fmla="*/ 1222385 h 3428733"/>
              <a:gd name="connsiteX176" fmla="*/ 1784638 w 3024436"/>
              <a:gd name="connsiteY176" fmla="*/ 1001643 h 3428733"/>
              <a:gd name="connsiteX0" fmla="*/ 2062874 w 3406033"/>
              <a:gd name="connsiteY0" fmla="*/ 0 h 3428733"/>
              <a:gd name="connsiteX1" fmla="*/ 2174048 w 3406033"/>
              <a:gd name="connsiteY1" fmla="*/ 128588 h 3428733"/>
              <a:gd name="connsiteX2" fmla="*/ 2191997 w 3406033"/>
              <a:gd name="connsiteY2" fmla="*/ 136356 h 3428733"/>
              <a:gd name="connsiteX3" fmla="*/ 2451851 w 3406033"/>
              <a:gd name="connsiteY3" fmla="*/ 136624 h 3428733"/>
              <a:gd name="connsiteX4" fmla="*/ 2466853 w 3406033"/>
              <a:gd name="connsiteY4" fmla="*/ 136624 h 3428733"/>
              <a:gd name="connsiteX5" fmla="*/ 2466853 w 3406033"/>
              <a:gd name="connsiteY5" fmla="*/ 452200 h 3428733"/>
              <a:gd name="connsiteX6" fmla="*/ 2292992 w 3406033"/>
              <a:gd name="connsiteY6" fmla="*/ 452200 h 3428733"/>
              <a:gd name="connsiteX7" fmla="*/ 2368805 w 3406033"/>
              <a:gd name="connsiteY7" fmla="*/ 960388 h 3428733"/>
              <a:gd name="connsiteX8" fmla="*/ 2375234 w 3406033"/>
              <a:gd name="connsiteY8" fmla="*/ 959317 h 3428733"/>
              <a:gd name="connsiteX9" fmla="*/ 2375502 w 3406033"/>
              <a:gd name="connsiteY9" fmla="*/ 961996 h 3428733"/>
              <a:gd name="connsiteX10" fmla="*/ 2377377 w 3406033"/>
              <a:gd name="connsiteY10" fmla="*/ 1017181 h 3428733"/>
              <a:gd name="connsiteX11" fmla="*/ 2413810 w 3406033"/>
              <a:gd name="connsiteY11" fmla="*/ 1262837 h 3428733"/>
              <a:gd name="connsiteX12" fmla="*/ 2445154 w 3406033"/>
              <a:gd name="connsiteY12" fmla="*/ 1470184 h 3428733"/>
              <a:gd name="connsiteX13" fmla="*/ 2464710 w 3406033"/>
              <a:gd name="connsiteY13" fmla="*/ 1600915 h 3428733"/>
              <a:gd name="connsiteX14" fmla="*/ 2465513 w 3406033"/>
              <a:gd name="connsiteY14" fmla="*/ 1607344 h 3428733"/>
              <a:gd name="connsiteX15" fmla="*/ 2475157 w 3406033"/>
              <a:gd name="connsiteY15" fmla="*/ 1645117 h 3428733"/>
              <a:gd name="connsiteX16" fmla="*/ 2478640 w 3406033"/>
              <a:gd name="connsiteY16" fmla="*/ 1696284 h 3428733"/>
              <a:gd name="connsiteX17" fmla="*/ 2528735 w 3406033"/>
              <a:gd name="connsiteY17" fmla="*/ 2029004 h 3428733"/>
              <a:gd name="connsiteX18" fmla="*/ 2569455 w 3406033"/>
              <a:gd name="connsiteY18" fmla="*/ 2300913 h 3428733"/>
              <a:gd name="connsiteX19" fmla="*/ 2575616 w 3406033"/>
              <a:gd name="connsiteY19" fmla="*/ 2310290 h 3428733"/>
              <a:gd name="connsiteX20" fmla="*/ 2579099 w 3406033"/>
              <a:gd name="connsiteY20" fmla="*/ 2319130 h 3428733"/>
              <a:gd name="connsiteX21" fmla="*/ 2595976 w 3406033"/>
              <a:gd name="connsiteY21" fmla="*/ 2481472 h 3428733"/>
              <a:gd name="connsiteX22" fmla="*/ 2629998 w 3406033"/>
              <a:gd name="connsiteY22" fmla="*/ 2708375 h 3428733"/>
              <a:gd name="connsiteX23" fmla="*/ 2663216 w 3406033"/>
              <a:gd name="connsiteY23" fmla="*/ 2932868 h 3428733"/>
              <a:gd name="connsiteX24" fmla="*/ 2671521 w 3406033"/>
              <a:gd name="connsiteY24" fmla="*/ 2986981 h 3428733"/>
              <a:gd name="connsiteX25" fmla="*/ 2679290 w 3406033"/>
              <a:gd name="connsiteY25" fmla="*/ 2995018 h 3428733"/>
              <a:gd name="connsiteX26" fmla="*/ 2681969 w 3406033"/>
              <a:gd name="connsiteY26" fmla="*/ 2995018 h 3428733"/>
              <a:gd name="connsiteX27" fmla="*/ 3193640 w 3406033"/>
              <a:gd name="connsiteY27" fmla="*/ 2994750 h 3428733"/>
              <a:gd name="connsiteX28" fmla="*/ 3193640 w 3406033"/>
              <a:gd name="connsiteY28" fmla="*/ 3059044 h 3428733"/>
              <a:gd name="connsiteX29" fmla="*/ 3191229 w 3406033"/>
              <a:gd name="connsiteY29" fmla="*/ 3074582 h 3428733"/>
              <a:gd name="connsiteX30" fmla="*/ 3188282 w 3406033"/>
              <a:gd name="connsiteY30" fmla="*/ 3168076 h 3428733"/>
              <a:gd name="connsiteX31" fmla="*/ 3183728 w 3406033"/>
              <a:gd name="connsiteY31" fmla="*/ 3420697 h 3428733"/>
              <a:gd name="connsiteX32" fmla="*/ 3182924 w 3406033"/>
              <a:gd name="connsiteY32" fmla="*/ 3428733 h 3428733"/>
              <a:gd name="connsiteX33" fmla="*/ 174563 w 3406033"/>
              <a:gd name="connsiteY33" fmla="*/ 3428733 h 3428733"/>
              <a:gd name="connsiteX34" fmla="*/ 169204 w 3406033"/>
              <a:gd name="connsiteY34" fmla="*/ 3000109 h 3428733"/>
              <a:gd name="connsiteX35" fmla="*/ 1377073 w 3406033"/>
              <a:gd name="connsiteY35" fmla="*/ 3001448 h 3428733"/>
              <a:gd name="connsiteX36" fmla="*/ 1385110 w 3406033"/>
              <a:gd name="connsiteY36" fmla="*/ 2925367 h 3428733"/>
              <a:gd name="connsiteX37" fmla="*/ 1403327 w 3406033"/>
              <a:gd name="connsiteY37" fmla="*/ 2745880 h 3428733"/>
              <a:gd name="connsiteX38" fmla="*/ 1417525 w 3406033"/>
              <a:gd name="connsiteY38" fmla="*/ 2600951 h 3428733"/>
              <a:gd name="connsiteX39" fmla="*/ 1435474 w 3406033"/>
              <a:gd name="connsiteY39" fmla="*/ 2428162 h 3428733"/>
              <a:gd name="connsiteX40" fmla="*/ 1441367 w 3406033"/>
              <a:gd name="connsiteY40" fmla="*/ 2369761 h 3428733"/>
              <a:gd name="connsiteX41" fmla="*/ 1428240 w 3406033"/>
              <a:gd name="connsiteY41" fmla="*/ 2347526 h 3428733"/>
              <a:gd name="connsiteX42" fmla="*/ 1448600 w 3406033"/>
              <a:gd name="connsiteY42" fmla="*/ 2291537 h 3428733"/>
              <a:gd name="connsiteX43" fmla="*/ 1473246 w 3406033"/>
              <a:gd name="connsiteY43" fmla="*/ 2054990 h 3428733"/>
              <a:gd name="connsiteX44" fmla="*/ 1492534 w 3406033"/>
              <a:gd name="connsiteY44" fmla="*/ 1855411 h 3428733"/>
              <a:gd name="connsiteX45" fmla="*/ 1511822 w 3406033"/>
              <a:gd name="connsiteY45" fmla="*/ 1669227 h 3428733"/>
              <a:gd name="connsiteX46" fmla="*/ 1496553 w 3406033"/>
              <a:gd name="connsiteY46" fmla="*/ 1645385 h 3428733"/>
              <a:gd name="connsiteX47" fmla="*/ 1518788 w 3406033"/>
              <a:gd name="connsiteY47" fmla="*/ 1597164 h 3428733"/>
              <a:gd name="connsiteX48" fmla="*/ 1537004 w 3406033"/>
              <a:gd name="connsiteY48" fmla="*/ 1420357 h 3428733"/>
              <a:gd name="connsiteX49" fmla="*/ 1551202 w 3406033"/>
              <a:gd name="connsiteY49" fmla="*/ 1278107 h 3428733"/>
              <a:gd name="connsiteX50" fmla="*/ 1569151 w 3406033"/>
              <a:gd name="connsiteY50" fmla="*/ 1102638 h 3428733"/>
              <a:gd name="connsiteX51" fmla="*/ 1583349 w 3406033"/>
              <a:gd name="connsiteY51" fmla="*/ 960388 h 3428733"/>
              <a:gd name="connsiteX52" fmla="*/ 1601566 w 3406033"/>
              <a:gd name="connsiteY52" fmla="*/ 783580 h 3428733"/>
              <a:gd name="connsiteX53" fmla="*/ 1615496 w 3406033"/>
              <a:gd name="connsiteY53" fmla="*/ 642670 h 3428733"/>
              <a:gd name="connsiteX54" fmla="*/ 1633713 w 3406033"/>
              <a:gd name="connsiteY54" fmla="*/ 465862 h 3428733"/>
              <a:gd name="connsiteX55" fmla="*/ 1633713 w 3406033"/>
              <a:gd name="connsiteY55" fmla="*/ 454611 h 3428733"/>
              <a:gd name="connsiteX56" fmla="*/ 1449404 w 3406033"/>
              <a:gd name="connsiteY56" fmla="*/ 454611 h 3428733"/>
              <a:gd name="connsiteX57" fmla="*/ 1449404 w 3406033"/>
              <a:gd name="connsiteY57" fmla="*/ 137160 h 3428733"/>
              <a:gd name="connsiteX58" fmla="*/ 1467353 w 3406033"/>
              <a:gd name="connsiteY58" fmla="*/ 137160 h 3428733"/>
              <a:gd name="connsiteX59" fmla="*/ 1744619 w 3406033"/>
              <a:gd name="connsiteY59" fmla="*/ 137428 h 3428733"/>
              <a:gd name="connsiteX60" fmla="*/ 1768730 w 3406033"/>
              <a:gd name="connsiteY60" fmla="*/ 126980 h 3428733"/>
              <a:gd name="connsiteX61" fmla="*/ 1864367 w 3406033"/>
              <a:gd name="connsiteY61" fmla="*/ 16609 h 3428733"/>
              <a:gd name="connsiteX62" fmla="*/ 1891423 w 3406033"/>
              <a:gd name="connsiteY62" fmla="*/ 268 h 3428733"/>
              <a:gd name="connsiteX63" fmla="*/ 2062874 w 3406033"/>
              <a:gd name="connsiteY63" fmla="*/ 0 h 3428733"/>
              <a:gd name="connsiteX64" fmla="*/ 2046264 w 3406033"/>
              <a:gd name="connsiteY64" fmla="*/ 2666852 h 3428733"/>
              <a:gd name="connsiteX65" fmla="*/ 2630266 w 3406033"/>
              <a:gd name="connsiteY65" fmla="*/ 3018325 h 3428733"/>
              <a:gd name="connsiteX66" fmla="*/ 2532754 w 3406033"/>
              <a:gd name="connsiteY66" fmla="*/ 2366011 h 3428733"/>
              <a:gd name="connsiteX67" fmla="*/ 2046264 w 3406033"/>
              <a:gd name="connsiteY67" fmla="*/ 2666852 h 3428733"/>
              <a:gd name="connsiteX68" fmla="*/ 1485033 w 3406033"/>
              <a:gd name="connsiteY68" fmla="*/ 2380745 h 3428733"/>
              <a:gd name="connsiteX69" fmla="*/ 1422347 w 3406033"/>
              <a:gd name="connsiteY69" fmla="*/ 3001448 h 3428733"/>
              <a:gd name="connsiteX70" fmla="*/ 1961879 w 3406033"/>
              <a:gd name="connsiteY70" fmla="*/ 2667656 h 3428733"/>
              <a:gd name="connsiteX71" fmla="*/ 1485033 w 3406033"/>
              <a:gd name="connsiteY71" fmla="*/ 2380745 h 3428733"/>
              <a:gd name="connsiteX72" fmla="*/ 2025369 w 3406033"/>
              <a:gd name="connsiteY72" fmla="*/ 1956138 h 3428733"/>
              <a:gd name="connsiteX73" fmla="*/ 2522574 w 3406033"/>
              <a:gd name="connsiteY73" fmla="*/ 2296895 h 3428733"/>
              <a:gd name="connsiteX74" fmla="*/ 2426937 w 3406033"/>
              <a:gd name="connsiteY74" fmla="*/ 1655832 h 3428733"/>
              <a:gd name="connsiteX75" fmla="*/ 2025369 w 3406033"/>
              <a:gd name="connsiteY75" fmla="*/ 1956138 h 3428733"/>
              <a:gd name="connsiteX76" fmla="*/ 1493338 w 3406033"/>
              <a:gd name="connsiteY76" fmla="*/ 2299038 h 3428733"/>
              <a:gd name="connsiteX77" fmla="*/ 1949824 w 3406033"/>
              <a:gd name="connsiteY77" fmla="*/ 1957477 h 3428733"/>
              <a:gd name="connsiteX78" fmla="*/ 1555221 w 3406033"/>
              <a:gd name="connsiteY78" fmla="*/ 1686908 h 3428733"/>
              <a:gd name="connsiteX79" fmla="*/ 1493338 w 3406033"/>
              <a:gd name="connsiteY79" fmla="*/ 2299038 h 3428733"/>
              <a:gd name="connsiteX80" fmla="*/ 1564865 w 3406033"/>
              <a:gd name="connsiteY80" fmla="*/ 1592074 h 3428733"/>
              <a:gd name="connsiteX81" fmla="*/ 1570223 w 3406033"/>
              <a:gd name="connsiteY81" fmla="*/ 1588860 h 3428733"/>
              <a:gd name="connsiteX82" fmla="*/ 1947145 w 3406033"/>
              <a:gd name="connsiteY82" fmla="*/ 1293376 h 3428733"/>
              <a:gd name="connsiteX83" fmla="*/ 1947145 w 3406033"/>
              <a:gd name="connsiteY83" fmla="*/ 1273285 h 3428733"/>
              <a:gd name="connsiteX84" fmla="*/ 1684612 w 3406033"/>
              <a:gd name="connsiteY84" fmla="*/ 1067812 h 3428733"/>
              <a:gd name="connsiteX85" fmla="*/ 1622461 w 3406033"/>
              <a:gd name="connsiteY85" fmla="*/ 1019592 h 3428733"/>
              <a:gd name="connsiteX86" fmla="*/ 1564865 w 3406033"/>
              <a:gd name="connsiteY86" fmla="*/ 1592074 h 3428733"/>
              <a:gd name="connsiteX87" fmla="*/ 2031530 w 3406033"/>
              <a:gd name="connsiteY87" fmla="*/ 1282929 h 3428733"/>
              <a:gd name="connsiteX88" fmla="*/ 2415953 w 3406033"/>
              <a:gd name="connsiteY88" fmla="*/ 1583502 h 3428733"/>
              <a:gd name="connsiteX89" fmla="*/ 2394254 w 3406033"/>
              <a:gd name="connsiteY89" fmla="*/ 1434287 h 3428733"/>
              <a:gd name="connsiteX90" fmla="*/ 2365590 w 3406033"/>
              <a:gd name="connsiteY90" fmla="*/ 1244352 h 3428733"/>
              <a:gd name="connsiteX91" fmla="*/ 2340140 w 3406033"/>
              <a:gd name="connsiteY91" fmla="*/ 1074242 h 3428733"/>
              <a:gd name="connsiteX92" fmla="*/ 2311208 w 3406033"/>
              <a:gd name="connsiteY92" fmla="*/ 1063526 h 3428733"/>
              <a:gd name="connsiteX93" fmla="*/ 2226019 w 3406033"/>
              <a:gd name="connsiteY93" fmla="*/ 1130231 h 3428733"/>
              <a:gd name="connsiteX94" fmla="*/ 2031530 w 3406033"/>
              <a:gd name="connsiteY94" fmla="*/ 1282929 h 3428733"/>
              <a:gd name="connsiteX95" fmla="*/ 2547756 w 3406033"/>
              <a:gd name="connsiteY95" fmla="*/ 3023682 h 3428733"/>
              <a:gd name="connsiteX96" fmla="*/ 2548827 w 3406033"/>
              <a:gd name="connsiteY96" fmla="*/ 3020736 h 3428733"/>
              <a:gd name="connsiteX97" fmla="*/ 2023761 w 3406033"/>
              <a:gd name="connsiteY97" fmla="*/ 2704625 h 3428733"/>
              <a:gd name="connsiteX98" fmla="*/ 2028851 w 3406033"/>
              <a:gd name="connsiteY98" fmla="*/ 3023415 h 3428733"/>
              <a:gd name="connsiteX99" fmla="*/ 2547756 w 3406033"/>
              <a:gd name="connsiteY99" fmla="*/ 3023682 h 3428733"/>
              <a:gd name="connsiteX100" fmla="*/ 1983310 w 3406033"/>
              <a:gd name="connsiteY100" fmla="*/ 3025290 h 3428733"/>
              <a:gd name="connsiteX101" fmla="*/ 1978756 w 3406033"/>
              <a:gd name="connsiteY101" fmla="*/ 2708911 h 3428733"/>
              <a:gd name="connsiteX102" fmla="*/ 1467353 w 3406033"/>
              <a:gd name="connsiteY102" fmla="*/ 3025290 h 3428733"/>
              <a:gd name="connsiteX103" fmla="*/ 1983310 w 3406033"/>
              <a:gd name="connsiteY103" fmla="*/ 3025290 h 3428733"/>
              <a:gd name="connsiteX104" fmla="*/ 2462031 w 3406033"/>
              <a:gd name="connsiteY104" fmla="*/ 2311629 h 3428733"/>
              <a:gd name="connsiteX105" fmla="*/ 2463102 w 3406033"/>
              <a:gd name="connsiteY105" fmla="*/ 2309218 h 3428733"/>
              <a:gd name="connsiteX106" fmla="*/ 2012778 w 3406033"/>
              <a:gd name="connsiteY106" fmla="*/ 2000608 h 3428733"/>
              <a:gd name="connsiteX107" fmla="*/ 2018136 w 3406033"/>
              <a:gd name="connsiteY107" fmla="*/ 2316719 h 3428733"/>
              <a:gd name="connsiteX108" fmla="*/ 2462031 w 3406033"/>
              <a:gd name="connsiteY108" fmla="*/ 2311629 h 3428733"/>
              <a:gd name="connsiteX109" fmla="*/ 1995901 w 3406033"/>
              <a:gd name="connsiteY109" fmla="*/ 501224 h 3428733"/>
              <a:gd name="connsiteX110" fmla="*/ 1992954 w 3406033"/>
              <a:gd name="connsiteY110" fmla="*/ 501759 h 3428733"/>
              <a:gd name="connsiteX111" fmla="*/ 1998044 w 3406033"/>
              <a:gd name="connsiteY111" fmla="*/ 957441 h 3428733"/>
              <a:gd name="connsiteX112" fmla="*/ 2303439 w 3406033"/>
              <a:gd name="connsiteY112" fmla="*/ 962531 h 3428733"/>
              <a:gd name="connsiteX113" fmla="*/ 1995901 w 3406033"/>
              <a:gd name="connsiteY113" fmla="*/ 501224 h 3428733"/>
              <a:gd name="connsiteX114" fmla="*/ 1536200 w 3406033"/>
              <a:gd name="connsiteY114" fmla="*/ 2322345 h 3428733"/>
              <a:gd name="connsiteX115" fmla="*/ 1972594 w 3406033"/>
              <a:gd name="connsiteY115" fmla="*/ 2317255 h 3428733"/>
              <a:gd name="connsiteX116" fmla="*/ 1967772 w 3406033"/>
              <a:gd name="connsiteY116" fmla="*/ 1999536 h 3428733"/>
              <a:gd name="connsiteX117" fmla="*/ 1536200 w 3406033"/>
              <a:gd name="connsiteY117" fmla="*/ 2322345 h 3428733"/>
              <a:gd name="connsiteX118" fmla="*/ 1947681 w 3406033"/>
              <a:gd name="connsiteY118" fmla="*/ 516493 h 3428733"/>
              <a:gd name="connsiteX119" fmla="*/ 1945002 w 3406033"/>
              <a:gd name="connsiteY119" fmla="*/ 515422 h 3428733"/>
              <a:gd name="connsiteX120" fmla="*/ 1658091 w 3406033"/>
              <a:gd name="connsiteY120" fmla="*/ 951012 h 3428733"/>
              <a:gd name="connsiteX121" fmla="*/ 1953038 w 3406033"/>
              <a:gd name="connsiteY121" fmla="*/ 956370 h 3428733"/>
              <a:gd name="connsiteX122" fmla="*/ 1947681 w 3406033"/>
              <a:gd name="connsiteY122" fmla="*/ 516493 h 3428733"/>
              <a:gd name="connsiteX123" fmla="*/ 2022690 w 3406033"/>
              <a:gd name="connsiteY123" fmla="*/ 2630151 h 3428733"/>
              <a:gd name="connsiteX124" fmla="*/ 2460423 w 3406033"/>
              <a:gd name="connsiteY124" fmla="*/ 2359314 h 3428733"/>
              <a:gd name="connsiteX125" fmla="*/ 2459352 w 3406033"/>
              <a:gd name="connsiteY125" fmla="*/ 2356367 h 3428733"/>
              <a:gd name="connsiteX126" fmla="*/ 2018404 w 3406033"/>
              <a:gd name="connsiteY126" fmla="*/ 2361457 h 3428733"/>
              <a:gd name="connsiteX127" fmla="*/ 2022690 w 3406033"/>
              <a:gd name="connsiteY127" fmla="*/ 2630151 h 3428733"/>
              <a:gd name="connsiteX128" fmla="*/ 1553881 w 3406033"/>
              <a:gd name="connsiteY128" fmla="*/ 2367082 h 3428733"/>
              <a:gd name="connsiteX129" fmla="*/ 1553078 w 3406033"/>
              <a:gd name="connsiteY129" fmla="*/ 2370297 h 3428733"/>
              <a:gd name="connsiteX130" fmla="*/ 1977416 w 3406033"/>
              <a:gd name="connsiteY130" fmla="*/ 2625597 h 3428733"/>
              <a:gd name="connsiteX131" fmla="*/ 1973130 w 3406033"/>
              <a:gd name="connsiteY131" fmla="*/ 2362528 h 3428733"/>
              <a:gd name="connsiteX132" fmla="*/ 1553881 w 3406033"/>
              <a:gd name="connsiteY132" fmla="*/ 2367082 h 3428733"/>
              <a:gd name="connsiteX133" fmla="*/ 2002062 w 3406033"/>
              <a:gd name="connsiteY133" fmla="*/ 1316147 h 3428733"/>
              <a:gd name="connsiteX134" fmla="*/ 2006884 w 3406033"/>
              <a:gd name="connsiteY134" fmla="*/ 1609487 h 3428733"/>
              <a:gd name="connsiteX135" fmla="*/ 2377109 w 3406033"/>
              <a:gd name="connsiteY135" fmla="*/ 1609487 h 3428733"/>
              <a:gd name="connsiteX136" fmla="*/ 2002062 w 3406033"/>
              <a:gd name="connsiteY136" fmla="*/ 1316147 h 3428733"/>
              <a:gd name="connsiteX137" fmla="*/ 1912319 w 3406033"/>
              <a:gd name="connsiteY137" fmla="*/ 484882 h 3428733"/>
              <a:gd name="connsiteX138" fmla="*/ 1895442 w 3406033"/>
              <a:gd name="connsiteY138" fmla="*/ 484882 h 3428733"/>
              <a:gd name="connsiteX139" fmla="*/ 1709258 w 3406033"/>
              <a:gd name="connsiteY139" fmla="*/ 486222 h 3428733"/>
              <a:gd name="connsiteX140" fmla="*/ 1679522 w 3406033"/>
              <a:gd name="connsiteY140" fmla="*/ 488365 h 3428733"/>
              <a:gd name="connsiteX141" fmla="*/ 1673628 w 3406033"/>
              <a:gd name="connsiteY141" fmla="*/ 516761 h 3428733"/>
              <a:gd name="connsiteX142" fmla="*/ 1673360 w 3406033"/>
              <a:gd name="connsiteY142" fmla="*/ 518101 h 3428733"/>
              <a:gd name="connsiteX143" fmla="*/ 1655680 w 3406033"/>
              <a:gd name="connsiteY143" fmla="*/ 690890 h 3428733"/>
              <a:gd name="connsiteX144" fmla="*/ 1640410 w 3406033"/>
              <a:gd name="connsiteY144" fmla="*/ 841177 h 3428733"/>
              <a:gd name="connsiteX145" fmla="*/ 1634516 w 3406033"/>
              <a:gd name="connsiteY145" fmla="*/ 901988 h 3428733"/>
              <a:gd name="connsiteX146" fmla="*/ 1636927 w 3406033"/>
              <a:gd name="connsiteY146" fmla="*/ 902524 h 3428733"/>
              <a:gd name="connsiteX147" fmla="*/ 1912319 w 3406033"/>
              <a:gd name="connsiteY147" fmla="*/ 484882 h 3428733"/>
              <a:gd name="connsiteX148" fmla="*/ 1962415 w 3406033"/>
              <a:gd name="connsiteY148" fmla="*/ 1656904 h 3428733"/>
              <a:gd name="connsiteX149" fmla="*/ 1588439 w 3406033"/>
              <a:gd name="connsiteY149" fmla="*/ 1656904 h 3428733"/>
              <a:gd name="connsiteX150" fmla="*/ 1966433 w 3406033"/>
              <a:gd name="connsiteY150" fmla="*/ 1915954 h 3428733"/>
              <a:gd name="connsiteX151" fmla="*/ 1962415 w 3406033"/>
              <a:gd name="connsiteY151" fmla="*/ 1656904 h 3428733"/>
              <a:gd name="connsiteX152" fmla="*/ 1961611 w 3406033"/>
              <a:gd name="connsiteY152" fmla="*/ 1609755 h 3428733"/>
              <a:gd name="connsiteX153" fmla="*/ 1957593 w 3406033"/>
              <a:gd name="connsiteY153" fmla="*/ 1340793 h 3428733"/>
              <a:gd name="connsiteX154" fmla="*/ 1614425 w 3406033"/>
              <a:gd name="connsiteY154" fmla="*/ 1609755 h 3428733"/>
              <a:gd name="connsiteX155" fmla="*/ 1961611 w 3406033"/>
              <a:gd name="connsiteY155" fmla="*/ 1609755 h 3428733"/>
              <a:gd name="connsiteX156" fmla="*/ 2310405 w 3406033"/>
              <a:gd name="connsiteY156" fmla="*/ 893683 h 3428733"/>
              <a:gd name="connsiteX157" fmla="*/ 2312548 w 3406033"/>
              <a:gd name="connsiteY157" fmla="*/ 892880 h 3428733"/>
              <a:gd name="connsiteX158" fmla="*/ 2303439 w 3406033"/>
              <a:gd name="connsiteY158" fmla="*/ 826175 h 3428733"/>
              <a:gd name="connsiteX159" fmla="*/ 2253612 w 3406033"/>
              <a:gd name="connsiteY159" fmla="*/ 493990 h 3428733"/>
              <a:gd name="connsiteX160" fmla="*/ 2240485 w 3406033"/>
              <a:gd name="connsiteY160" fmla="*/ 482471 h 3428733"/>
              <a:gd name="connsiteX161" fmla="*/ 2118863 w 3406033"/>
              <a:gd name="connsiteY161" fmla="*/ 483543 h 3428733"/>
              <a:gd name="connsiteX162" fmla="*/ 2037424 w 3406033"/>
              <a:gd name="connsiteY162" fmla="*/ 483543 h 3428733"/>
              <a:gd name="connsiteX163" fmla="*/ 2310405 w 3406033"/>
              <a:gd name="connsiteY163" fmla="*/ 893683 h 3428733"/>
              <a:gd name="connsiteX164" fmla="*/ 2011438 w 3406033"/>
              <a:gd name="connsiteY164" fmla="*/ 1911400 h 3428733"/>
              <a:gd name="connsiteX165" fmla="*/ 2351660 w 3406033"/>
              <a:gd name="connsiteY165" fmla="*/ 1656904 h 3428733"/>
              <a:gd name="connsiteX166" fmla="*/ 2007420 w 3406033"/>
              <a:gd name="connsiteY166" fmla="*/ 1656904 h 3428733"/>
              <a:gd name="connsiteX167" fmla="*/ 2011438 w 3406033"/>
              <a:gd name="connsiteY167" fmla="*/ 1911400 h 3428733"/>
              <a:gd name="connsiteX168" fmla="*/ 2000187 w 3406033"/>
              <a:gd name="connsiteY168" fmla="*/ 1251853 h 3428733"/>
              <a:gd name="connsiteX169" fmla="*/ 2311208 w 3406033"/>
              <a:gd name="connsiteY169" fmla="*/ 1008073 h 3428733"/>
              <a:gd name="connsiteX170" fmla="*/ 2000187 w 3406033"/>
              <a:gd name="connsiteY170" fmla="*/ 1002179 h 3428733"/>
              <a:gd name="connsiteX171" fmla="*/ 2000187 w 3406033"/>
              <a:gd name="connsiteY171" fmla="*/ 1251853 h 3428733"/>
              <a:gd name="connsiteX172" fmla="*/ 1953842 w 3406033"/>
              <a:gd name="connsiteY172" fmla="*/ 1001643 h 3428733"/>
              <a:gd name="connsiteX173" fmla="*/ 1669074 w 3406033"/>
              <a:gd name="connsiteY173" fmla="*/ 996286 h 3428733"/>
              <a:gd name="connsiteX174" fmla="*/ 1668538 w 3406033"/>
              <a:gd name="connsiteY174" fmla="*/ 999232 h 3428733"/>
              <a:gd name="connsiteX175" fmla="*/ 1953842 w 3406033"/>
              <a:gd name="connsiteY175" fmla="*/ 1222385 h 3428733"/>
              <a:gd name="connsiteX176" fmla="*/ 1953842 w 3406033"/>
              <a:gd name="connsiteY176" fmla="*/ 1001643 h 3428733"/>
              <a:gd name="connsiteX0" fmla="*/ 1893670 w 3236829"/>
              <a:gd name="connsiteY0" fmla="*/ 0 h 3428733"/>
              <a:gd name="connsiteX1" fmla="*/ 2004844 w 3236829"/>
              <a:gd name="connsiteY1" fmla="*/ 128588 h 3428733"/>
              <a:gd name="connsiteX2" fmla="*/ 2022793 w 3236829"/>
              <a:gd name="connsiteY2" fmla="*/ 136356 h 3428733"/>
              <a:gd name="connsiteX3" fmla="*/ 2282647 w 3236829"/>
              <a:gd name="connsiteY3" fmla="*/ 136624 h 3428733"/>
              <a:gd name="connsiteX4" fmla="*/ 2297649 w 3236829"/>
              <a:gd name="connsiteY4" fmla="*/ 136624 h 3428733"/>
              <a:gd name="connsiteX5" fmla="*/ 2297649 w 3236829"/>
              <a:gd name="connsiteY5" fmla="*/ 452200 h 3428733"/>
              <a:gd name="connsiteX6" fmla="*/ 2123788 w 3236829"/>
              <a:gd name="connsiteY6" fmla="*/ 452200 h 3428733"/>
              <a:gd name="connsiteX7" fmla="*/ 2199601 w 3236829"/>
              <a:gd name="connsiteY7" fmla="*/ 960388 h 3428733"/>
              <a:gd name="connsiteX8" fmla="*/ 2206030 w 3236829"/>
              <a:gd name="connsiteY8" fmla="*/ 959317 h 3428733"/>
              <a:gd name="connsiteX9" fmla="*/ 2206298 w 3236829"/>
              <a:gd name="connsiteY9" fmla="*/ 961996 h 3428733"/>
              <a:gd name="connsiteX10" fmla="*/ 2208173 w 3236829"/>
              <a:gd name="connsiteY10" fmla="*/ 1017181 h 3428733"/>
              <a:gd name="connsiteX11" fmla="*/ 2244606 w 3236829"/>
              <a:gd name="connsiteY11" fmla="*/ 1262837 h 3428733"/>
              <a:gd name="connsiteX12" fmla="*/ 2275950 w 3236829"/>
              <a:gd name="connsiteY12" fmla="*/ 1470184 h 3428733"/>
              <a:gd name="connsiteX13" fmla="*/ 2295506 w 3236829"/>
              <a:gd name="connsiteY13" fmla="*/ 1600915 h 3428733"/>
              <a:gd name="connsiteX14" fmla="*/ 2296309 w 3236829"/>
              <a:gd name="connsiteY14" fmla="*/ 1607344 h 3428733"/>
              <a:gd name="connsiteX15" fmla="*/ 2305953 w 3236829"/>
              <a:gd name="connsiteY15" fmla="*/ 1645117 h 3428733"/>
              <a:gd name="connsiteX16" fmla="*/ 2309436 w 3236829"/>
              <a:gd name="connsiteY16" fmla="*/ 1696284 h 3428733"/>
              <a:gd name="connsiteX17" fmla="*/ 2359531 w 3236829"/>
              <a:gd name="connsiteY17" fmla="*/ 2029004 h 3428733"/>
              <a:gd name="connsiteX18" fmla="*/ 2400251 w 3236829"/>
              <a:gd name="connsiteY18" fmla="*/ 2300913 h 3428733"/>
              <a:gd name="connsiteX19" fmla="*/ 2406412 w 3236829"/>
              <a:gd name="connsiteY19" fmla="*/ 2310290 h 3428733"/>
              <a:gd name="connsiteX20" fmla="*/ 2409895 w 3236829"/>
              <a:gd name="connsiteY20" fmla="*/ 2319130 h 3428733"/>
              <a:gd name="connsiteX21" fmla="*/ 2426772 w 3236829"/>
              <a:gd name="connsiteY21" fmla="*/ 2481472 h 3428733"/>
              <a:gd name="connsiteX22" fmla="*/ 2460794 w 3236829"/>
              <a:gd name="connsiteY22" fmla="*/ 2708375 h 3428733"/>
              <a:gd name="connsiteX23" fmla="*/ 2494012 w 3236829"/>
              <a:gd name="connsiteY23" fmla="*/ 2932868 h 3428733"/>
              <a:gd name="connsiteX24" fmla="*/ 2502317 w 3236829"/>
              <a:gd name="connsiteY24" fmla="*/ 2986981 h 3428733"/>
              <a:gd name="connsiteX25" fmla="*/ 2510086 w 3236829"/>
              <a:gd name="connsiteY25" fmla="*/ 2995018 h 3428733"/>
              <a:gd name="connsiteX26" fmla="*/ 2512765 w 3236829"/>
              <a:gd name="connsiteY26" fmla="*/ 2995018 h 3428733"/>
              <a:gd name="connsiteX27" fmla="*/ 3024436 w 3236829"/>
              <a:gd name="connsiteY27" fmla="*/ 2994750 h 3428733"/>
              <a:gd name="connsiteX28" fmla="*/ 3024436 w 3236829"/>
              <a:gd name="connsiteY28" fmla="*/ 3059044 h 3428733"/>
              <a:gd name="connsiteX29" fmla="*/ 3022025 w 3236829"/>
              <a:gd name="connsiteY29" fmla="*/ 3074582 h 3428733"/>
              <a:gd name="connsiteX30" fmla="*/ 3019078 w 3236829"/>
              <a:gd name="connsiteY30" fmla="*/ 3168076 h 3428733"/>
              <a:gd name="connsiteX31" fmla="*/ 3014524 w 3236829"/>
              <a:gd name="connsiteY31" fmla="*/ 3420697 h 3428733"/>
              <a:gd name="connsiteX32" fmla="*/ 3013720 w 3236829"/>
              <a:gd name="connsiteY32" fmla="*/ 3428733 h 3428733"/>
              <a:gd name="connsiteX33" fmla="*/ 5359 w 3236829"/>
              <a:gd name="connsiteY33" fmla="*/ 3428733 h 3428733"/>
              <a:gd name="connsiteX34" fmla="*/ 0 w 3236829"/>
              <a:gd name="connsiteY34" fmla="*/ 3000109 h 3428733"/>
              <a:gd name="connsiteX35" fmla="*/ 1207869 w 3236829"/>
              <a:gd name="connsiteY35" fmla="*/ 3001448 h 3428733"/>
              <a:gd name="connsiteX36" fmla="*/ 1215906 w 3236829"/>
              <a:gd name="connsiteY36" fmla="*/ 2925367 h 3428733"/>
              <a:gd name="connsiteX37" fmla="*/ 1234123 w 3236829"/>
              <a:gd name="connsiteY37" fmla="*/ 2745880 h 3428733"/>
              <a:gd name="connsiteX38" fmla="*/ 1248321 w 3236829"/>
              <a:gd name="connsiteY38" fmla="*/ 2600951 h 3428733"/>
              <a:gd name="connsiteX39" fmla="*/ 1266270 w 3236829"/>
              <a:gd name="connsiteY39" fmla="*/ 2428162 h 3428733"/>
              <a:gd name="connsiteX40" fmla="*/ 1272163 w 3236829"/>
              <a:gd name="connsiteY40" fmla="*/ 2369761 h 3428733"/>
              <a:gd name="connsiteX41" fmla="*/ 1259036 w 3236829"/>
              <a:gd name="connsiteY41" fmla="*/ 2347526 h 3428733"/>
              <a:gd name="connsiteX42" fmla="*/ 1279396 w 3236829"/>
              <a:gd name="connsiteY42" fmla="*/ 2291537 h 3428733"/>
              <a:gd name="connsiteX43" fmla="*/ 1304042 w 3236829"/>
              <a:gd name="connsiteY43" fmla="*/ 2054990 h 3428733"/>
              <a:gd name="connsiteX44" fmla="*/ 1323330 w 3236829"/>
              <a:gd name="connsiteY44" fmla="*/ 1855411 h 3428733"/>
              <a:gd name="connsiteX45" fmla="*/ 1342618 w 3236829"/>
              <a:gd name="connsiteY45" fmla="*/ 1669227 h 3428733"/>
              <a:gd name="connsiteX46" fmla="*/ 1327349 w 3236829"/>
              <a:gd name="connsiteY46" fmla="*/ 1645385 h 3428733"/>
              <a:gd name="connsiteX47" fmla="*/ 1349584 w 3236829"/>
              <a:gd name="connsiteY47" fmla="*/ 1597164 h 3428733"/>
              <a:gd name="connsiteX48" fmla="*/ 1367800 w 3236829"/>
              <a:gd name="connsiteY48" fmla="*/ 1420357 h 3428733"/>
              <a:gd name="connsiteX49" fmla="*/ 1381998 w 3236829"/>
              <a:gd name="connsiteY49" fmla="*/ 1278107 h 3428733"/>
              <a:gd name="connsiteX50" fmla="*/ 1399947 w 3236829"/>
              <a:gd name="connsiteY50" fmla="*/ 1102638 h 3428733"/>
              <a:gd name="connsiteX51" fmla="*/ 1414145 w 3236829"/>
              <a:gd name="connsiteY51" fmla="*/ 960388 h 3428733"/>
              <a:gd name="connsiteX52" fmla="*/ 1432362 w 3236829"/>
              <a:gd name="connsiteY52" fmla="*/ 783580 h 3428733"/>
              <a:gd name="connsiteX53" fmla="*/ 1446292 w 3236829"/>
              <a:gd name="connsiteY53" fmla="*/ 642670 h 3428733"/>
              <a:gd name="connsiteX54" fmla="*/ 1464509 w 3236829"/>
              <a:gd name="connsiteY54" fmla="*/ 465862 h 3428733"/>
              <a:gd name="connsiteX55" fmla="*/ 1464509 w 3236829"/>
              <a:gd name="connsiteY55" fmla="*/ 454611 h 3428733"/>
              <a:gd name="connsiteX56" fmla="*/ 1280200 w 3236829"/>
              <a:gd name="connsiteY56" fmla="*/ 454611 h 3428733"/>
              <a:gd name="connsiteX57" fmla="*/ 1280200 w 3236829"/>
              <a:gd name="connsiteY57" fmla="*/ 137160 h 3428733"/>
              <a:gd name="connsiteX58" fmla="*/ 1298149 w 3236829"/>
              <a:gd name="connsiteY58" fmla="*/ 137160 h 3428733"/>
              <a:gd name="connsiteX59" fmla="*/ 1575415 w 3236829"/>
              <a:gd name="connsiteY59" fmla="*/ 137428 h 3428733"/>
              <a:gd name="connsiteX60" fmla="*/ 1599526 w 3236829"/>
              <a:gd name="connsiteY60" fmla="*/ 126980 h 3428733"/>
              <a:gd name="connsiteX61" fmla="*/ 1695163 w 3236829"/>
              <a:gd name="connsiteY61" fmla="*/ 16609 h 3428733"/>
              <a:gd name="connsiteX62" fmla="*/ 1722219 w 3236829"/>
              <a:gd name="connsiteY62" fmla="*/ 268 h 3428733"/>
              <a:gd name="connsiteX63" fmla="*/ 1893670 w 3236829"/>
              <a:gd name="connsiteY63" fmla="*/ 0 h 3428733"/>
              <a:gd name="connsiteX64" fmla="*/ 1877060 w 3236829"/>
              <a:gd name="connsiteY64" fmla="*/ 2666852 h 3428733"/>
              <a:gd name="connsiteX65" fmla="*/ 2461062 w 3236829"/>
              <a:gd name="connsiteY65" fmla="*/ 3018325 h 3428733"/>
              <a:gd name="connsiteX66" fmla="*/ 2363550 w 3236829"/>
              <a:gd name="connsiteY66" fmla="*/ 2366011 h 3428733"/>
              <a:gd name="connsiteX67" fmla="*/ 1877060 w 3236829"/>
              <a:gd name="connsiteY67" fmla="*/ 2666852 h 3428733"/>
              <a:gd name="connsiteX68" fmla="*/ 1315829 w 3236829"/>
              <a:gd name="connsiteY68" fmla="*/ 2380745 h 3428733"/>
              <a:gd name="connsiteX69" fmla="*/ 1253143 w 3236829"/>
              <a:gd name="connsiteY69" fmla="*/ 3001448 h 3428733"/>
              <a:gd name="connsiteX70" fmla="*/ 1792675 w 3236829"/>
              <a:gd name="connsiteY70" fmla="*/ 2667656 h 3428733"/>
              <a:gd name="connsiteX71" fmla="*/ 1315829 w 3236829"/>
              <a:gd name="connsiteY71" fmla="*/ 2380745 h 3428733"/>
              <a:gd name="connsiteX72" fmla="*/ 1856165 w 3236829"/>
              <a:gd name="connsiteY72" fmla="*/ 1956138 h 3428733"/>
              <a:gd name="connsiteX73" fmla="*/ 2353370 w 3236829"/>
              <a:gd name="connsiteY73" fmla="*/ 2296895 h 3428733"/>
              <a:gd name="connsiteX74" fmla="*/ 2257733 w 3236829"/>
              <a:gd name="connsiteY74" fmla="*/ 1655832 h 3428733"/>
              <a:gd name="connsiteX75" fmla="*/ 1856165 w 3236829"/>
              <a:gd name="connsiteY75" fmla="*/ 1956138 h 3428733"/>
              <a:gd name="connsiteX76" fmla="*/ 1324134 w 3236829"/>
              <a:gd name="connsiteY76" fmla="*/ 2299038 h 3428733"/>
              <a:gd name="connsiteX77" fmla="*/ 1780620 w 3236829"/>
              <a:gd name="connsiteY77" fmla="*/ 1957477 h 3428733"/>
              <a:gd name="connsiteX78" fmla="*/ 1386017 w 3236829"/>
              <a:gd name="connsiteY78" fmla="*/ 1686908 h 3428733"/>
              <a:gd name="connsiteX79" fmla="*/ 1324134 w 3236829"/>
              <a:gd name="connsiteY79" fmla="*/ 2299038 h 3428733"/>
              <a:gd name="connsiteX80" fmla="*/ 1395661 w 3236829"/>
              <a:gd name="connsiteY80" fmla="*/ 1592074 h 3428733"/>
              <a:gd name="connsiteX81" fmla="*/ 1401019 w 3236829"/>
              <a:gd name="connsiteY81" fmla="*/ 1588860 h 3428733"/>
              <a:gd name="connsiteX82" fmla="*/ 1777941 w 3236829"/>
              <a:gd name="connsiteY82" fmla="*/ 1293376 h 3428733"/>
              <a:gd name="connsiteX83" fmla="*/ 1777941 w 3236829"/>
              <a:gd name="connsiteY83" fmla="*/ 1273285 h 3428733"/>
              <a:gd name="connsiteX84" fmla="*/ 1515408 w 3236829"/>
              <a:gd name="connsiteY84" fmla="*/ 1067812 h 3428733"/>
              <a:gd name="connsiteX85" fmla="*/ 1453257 w 3236829"/>
              <a:gd name="connsiteY85" fmla="*/ 1019592 h 3428733"/>
              <a:gd name="connsiteX86" fmla="*/ 1395661 w 3236829"/>
              <a:gd name="connsiteY86" fmla="*/ 1592074 h 3428733"/>
              <a:gd name="connsiteX87" fmla="*/ 1862326 w 3236829"/>
              <a:gd name="connsiteY87" fmla="*/ 1282929 h 3428733"/>
              <a:gd name="connsiteX88" fmla="*/ 2246749 w 3236829"/>
              <a:gd name="connsiteY88" fmla="*/ 1583502 h 3428733"/>
              <a:gd name="connsiteX89" fmla="*/ 2225050 w 3236829"/>
              <a:gd name="connsiteY89" fmla="*/ 1434287 h 3428733"/>
              <a:gd name="connsiteX90" fmla="*/ 2196386 w 3236829"/>
              <a:gd name="connsiteY90" fmla="*/ 1244352 h 3428733"/>
              <a:gd name="connsiteX91" fmla="*/ 2170936 w 3236829"/>
              <a:gd name="connsiteY91" fmla="*/ 1074242 h 3428733"/>
              <a:gd name="connsiteX92" fmla="*/ 2142004 w 3236829"/>
              <a:gd name="connsiteY92" fmla="*/ 1063526 h 3428733"/>
              <a:gd name="connsiteX93" fmla="*/ 2056815 w 3236829"/>
              <a:gd name="connsiteY93" fmla="*/ 1130231 h 3428733"/>
              <a:gd name="connsiteX94" fmla="*/ 1862326 w 3236829"/>
              <a:gd name="connsiteY94" fmla="*/ 1282929 h 3428733"/>
              <a:gd name="connsiteX95" fmla="*/ 2378552 w 3236829"/>
              <a:gd name="connsiteY95" fmla="*/ 3023682 h 3428733"/>
              <a:gd name="connsiteX96" fmla="*/ 2379623 w 3236829"/>
              <a:gd name="connsiteY96" fmla="*/ 3020736 h 3428733"/>
              <a:gd name="connsiteX97" fmla="*/ 1854557 w 3236829"/>
              <a:gd name="connsiteY97" fmla="*/ 2704625 h 3428733"/>
              <a:gd name="connsiteX98" fmla="*/ 1859647 w 3236829"/>
              <a:gd name="connsiteY98" fmla="*/ 3023415 h 3428733"/>
              <a:gd name="connsiteX99" fmla="*/ 2378552 w 3236829"/>
              <a:gd name="connsiteY99" fmla="*/ 3023682 h 3428733"/>
              <a:gd name="connsiteX100" fmla="*/ 1814106 w 3236829"/>
              <a:gd name="connsiteY100" fmla="*/ 3025290 h 3428733"/>
              <a:gd name="connsiteX101" fmla="*/ 1809552 w 3236829"/>
              <a:gd name="connsiteY101" fmla="*/ 2708911 h 3428733"/>
              <a:gd name="connsiteX102" fmla="*/ 1298149 w 3236829"/>
              <a:gd name="connsiteY102" fmla="*/ 3025290 h 3428733"/>
              <a:gd name="connsiteX103" fmla="*/ 1814106 w 3236829"/>
              <a:gd name="connsiteY103" fmla="*/ 3025290 h 3428733"/>
              <a:gd name="connsiteX104" fmla="*/ 2292827 w 3236829"/>
              <a:gd name="connsiteY104" fmla="*/ 2311629 h 3428733"/>
              <a:gd name="connsiteX105" fmla="*/ 2293898 w 3236829"/>
              <a:gd name="connsiteY105" fmla="*/ 2309218 h 3428733"/>
              <a:gd name="connsiteX106" fmla="*/ 1843574 w 3236829"/>
              <a:gd name="connsiteY106" fmla="*/ 2000608 h 3428733"/>
              <a:gd name="connsiteX107" fmla="*/ 1848932 w 3236829"/>
              <a:gd name="connsiteY107" fmla="*/ 2316719 h 3428733"/>
              <a:gd name="connsiteX108" fmla="*/ 2292827 w 3236829"/>
              <a:gd name="connsiteY108" fmla="*/ 2311629 h 3428733"/>
              <a:gd name="connsiteX109" fmla="*/ 1826697 w 3236829"/>
              <a:gd name="connsiteY109" fmla="*/ 501224 h 3428733"/>
              <a:gd name="connsiteX110" fmla="*/ 1823750 w 3236829"/>
              <a:gd name="connsiteY110" fmla="*/ 501759 h 3428733"/>
              <a:gd name="connsiteX111" fmla="*/ 1828840 w 3236829"/>
              <a:gd name="connsiteY111" fmla="*/ 957441 h 3428733"/>
              <a:gd name="connsiteX112" fmla="*/ 2134235 w 3236829"/>
              <a:gd name="connsiteY112" fmla="*/ 962531 h 3428733"/>
              <a:gd name="connsiteX113" fmla="*/ 1826697 w 3236829"/>
              <a:gd name="connsiteY113" fmla="*/ 501224 h 3428733"/>
              <a:gd name="connsiteX114" fmla="*/ 1366996 w 3236829"/>
              <a:gd name="connsiteY114" fmla="*/ 2322345 h 3428733"/>
              <a:gd name="connsiteX115" fmla="*/ 1803390 w 3236829"/>
              <a:gd name="connsiteY115" fmla="*/ 2317255 h 3428733"/>
              <a:gd name="connsiteX116" fmla="*/ 1798568 w 3236829"/>
              <a:gd name="connsiteY116" fmla="*/ 1999536 h 3428733"/>
              <a:gd name="connsiteX117" fmla="*/ 1366996 w 3236829"/>
              <a:gd name="connsiteY117" fmla="*/ 2322345 h 3428733"/>
              <a:gd name="connsiteX118" fmla="*/ 1778477 w 3236829"/>
              <a:gd name="connsiteY118" fmla="*/ 516493 h 3428733"/>
              <a:gd name="connsiteX119" fmla="*/ 1775798 w 3236829"/>
              <a:gd name="connsiteY119" fmla="*/ 515422 h 3428733"/>
              <a:gd name="connsiteX120" fmla="*/ 1488887 w 3236829"/>
              <a:gd name="connsiteY120" fmla="*/ 951012 h 3428733"/>
              <a:gd name="connsiteX121" fmla="*/ 1783834 w 3236829"/>
              <a:gd name="connsiteY121" fmla="*/ 956370 h 3428733"/>
              <a:gd name="connsiteX122" fmla="*/ 1778477 w 3236829"/>
              <a:gd name="connsiteY122" fmla="*/ 516493 h 3428733"/>
              <a:gd name="connsiteX123" fmla="*/ 1853486 w 3236829"/>
              <a:gd name="connsiteY123" fmla="*/ 2630151 h 3428733"/>
              <a:gd name="connsiteX124" fmla="*/ 2291219 w 3236829"/>
              <a:gd name="connsiteY124" fmla="*/ 2359314 h 3428733"/>
              <a:gd name="connsiteX125" fmla="*/ 2290148 w 3236829"/>
              <a:gd name="connsiteY125" fmla="*/ 2356367 h 3428733"/>
              <a:gd name="connsiteX126" fmla="*/ 1849200 w 3236829"/>
              <a:gd name="connsiteY126" fmla="*/ 2361457 h 3428733"/>
              <a:gd name="connsiteX127" fmla="*/ 1853486 w 3236829"/>
              <a:gd name="connsiteY127" fmla="*/ 2630151 h 3428733"/>
              <a:gd name="connsiteX128" fmla="*/ 1384677 w 3236829"/>
              <a:gd name="connsiteY128" fmla="*/ 2367082 h 3428733"/>
              <a:gd name="connsiteX129" fmla="*/ 1383874 w 3236829"/>
              <a:gd name="connsiteY129" fmla="*/ 2370297 h 3428733"/>
              <a:gd name="connsiteX130" fmla="*/ 1808212 w 3236829"/>
              <a:gd name="connsiteY130" fmla="*/ 2625597 h 3428733"/>
              <a:gd name="connsiteX131" fmla="*/ 1803926 w 3236829"/>
              <a:gd name="connsiteY131" fmla="*/ 2362528 h 3428733"/>
              <a:gd name="connsiteX132" fmla="*/ 1384677 w 3236829"/>
              <a:gd name="connsiteY132" fmla="*/ 2367082 h 3428733"/>
              <a:gd name="connsiteX133" fmla="*/ 1832858 w 3236829"/>
              <a:gd name="connsiteY133" fmla="*/ 1316147 h 3428733"/>
              <a:gd name="connsiteX134" fmla="*/ 1837680 w 3236829"/>
              <a:gd name="connsiteY134" fmla="*/ 1609487 h 3428733"/>
              <a:gd name="connsiteX135" fmla="*/ 2207905 w 3236829"/>
              <a:gd name="connsiteY135" fmla="*/ 1609487 h 3428733"/>
              <a:gd name="connsiteX136" fmla="*/ 1832858 w 3236829"/>
              <a:gd name="connsiteY136" fmla="*/ 1316147 h 3428733"/>
              <a:gd name="connsiteX137" fmla="*/ 1743115 w 3236829"/>
              <a:gd name="connsiteY137" fmla="*/ 484882 h 3428733"/>
              <a:gd name="connsiteX138" fmla="*/ 1726238 w 3236829"/>
              <a:gd name="connsiteY138" fmla="*/ 484882 h 3428733"/>
              <a:gd name="connsiteX139" fmla="*/ 1540054 w 3236829"/>
              <a:gd name="connsiteY139" fmla="*/ 486222 h 3428733"/>
              <a:gd name="connsiteX140" fmla="*/ 1510318 w 3236829"/>
              <a:gd name="connsiteY140" fmla="*/ 488365 h 3428733"/>
              <a:gd name="connsiteX141" fmla="*/ 1504424 w 3236829"/>
              <a:gd name="connsiteY141" fmla="*/ 516761 h 3428733"/>
              <a:gd name="connsiteX142" fmla="*/ 1504156 w 3236829"/>
              <a:gd name="connsiteY142" fmla="*/ 518101 h 3428733"/>
              <a:gd name="connsiteX143" fmla="*/ 1486476 w 3236829"/>
              <a:gd name="connsiteY143" fmla="*/ 690890 h 3428733"/>
              <a:gd name="connsiteX144" fmla="*/ 1471206 w 3236829"/>
              <a:gd name="connsiteY144" fmla="*/ 841177 h 3428733"/>
              <a:gd name="connsiteX145" fmla="*/ 1465312 w 3236829"/>
              <a:gd name="connsiteY145" fmla="*/ 901988 h 3428733"/>
              <a:gd name="connsiteX146" fmla="*/ 1467723 w 3236829"/>
              <a:gd name="connsiteY146" fmla="*/ 902524 h 3428733"/>
              <a:gd name="connsiteX147" fmla="*/ 1743115 w 3236829"/>
              <a:gd name="connsiteY147" fmla="*/ 484882 h 3428733"/>
              <a:gd name="connsiteX148" fmla="*/ 1793211 w 3236829"/>
              <a:gd name="connsiteY148" fmla="*/ 1656904 h 3428733"/>
              <a:gd name="connsiteX149" fmla="*/ 1419235 w 3236829"/>
              <a:gd name="connsiteY149" fmla="*/ 1656904 h 3428733"/>
              <a:gd name="connsiteX150" fmla="*/ 1797229 w 3236829"/>
              <a:gd name="connsiteY150" fmla="*/ 1915954 h 3428733"/>
              <a:gd name="connsiteX151" fmla="*/ 1793211 w 3236829"/>
              <a:gd name="connsiteY151" fmla="*/ 1656904 h 3428733"/>
              <a:gd name="connsiteX152" fmla="*/ 1792407 w 3236829"/>
              <a:gd name="connsiteY152" fmla="*/ 1609755 h 3428733"/>
              <a:gd name="connsiteX153" fmla="*/ 1788389 w 3236829"/>
              <a:gd name="connsiteY153" fmla="*/ 1340793 h 3428733"/>
              <a:gd name="connsiteX154" fmla="*/ 1445221 w 3236829"/>
              <a:gd name="connsiteY154" fmla="*/ 1609755 h 3428733"/>
              <a:gd name="connsiteX155" fmla="*/ 1792407 w 3236829"/>
              <a:gd name="connsiteY155" fmla="*/ 1609755 h 3428733"/>
              <a:gd name="connsiteX156" fmla="*/ 2141201 w 3236829"/>
              <a:gd name="connsiteY156" fmla="*/ 893683 h 3428733"/>
              <a:gd name="connsiteX157" fmla="*/ 2143344 w 3236829"/>
              <a:gd name="connsiteY157" fmla="*/ 892880 h 3428733"/>
              <a:gd name="connsiteX158" fmla="*/ 2134235 w 3236829"/>
              <a:gd name="connsiteY158" fmla="*/ 826175 h 3428733"/>
              <a:gd name="connsiteX159" fmla="*/ 2084408 w 3236829"/>
              <a:gd name="connsiteY159" fmla="*/ 493990 h 3428733"/>
              <a:gd name="connsiteX160" fmla="*/ 2071281 w 3236829"/>
              <a:gd name="connsiteY160" fmla="*/ 482471 h 3428733"/>
              <a:gd name="connsiteX161" fmla="*/ 1949659 w 3236829"/>
              <a:gd name="connsiteY161" fmla="*/ 483543 h 3428733"/>
              <a:gd name="connsiteX162" fmla="*/ 1868220 w 3236829"/>
              <a:gd name="connsiteY162" fmla="*/ 483543 h 3428733"/>
              <a:gd name="connsiteX163" fmla="*/ 2141201 w 3236829"/>
              <a:gd name="connsiteY163" fmla="*/ 893683 h 3428733"/>
              <a:gd name="connsiteX164" fmla="*/ 1842234 w 3236829"/>
              <a:gd name="connsiteY164" fmla="*/ 1911400 h 3428733"/>
              <a:gd name="connsiteX165" fmla="*/ 2182456 w 3236829"/>
              <a:gd name="connsiteY165" fmla="*/ 1656904 h 3428733"/>
              <a:gd name="connsiteX166" fmla="*/ 1838216 w 3236829"/>
              <a:gd name="connsiteY166" fmla="*/ 1656904 h 3428733"/>
              <a:gd name="connsiteX167" fmla="*/ 1842234 w 3236829"/>
              <a:gd name="connsiteY167" fmla="*/ 1911400 h 3428733"/>
              <a:gd name="connsiteX168" fmla="*/ 1830983 w 3236829"/>
              <a:gd name="connsiteY168" fmla="*/ 1251853 h 3428733"/>
              <a:gd name="connsiteX169" fmla="*/ 2142004 w 3236829"/>
              <a:gd name="connsiteY169" fmla="*/ 1008073 h 3428733"/>
              <a:gd name="connsiteX170" fmla="*/ 1830983 w 3236829"/>
              <a:gd name="connsiteY170" fmla="*/ 1002179 h 3428733"/>
              <a:gd name="connsiteX171" fmla="*/ 1830983 w 3236829"/>
              <a:gd name="connsiteY171" fmla="*/ 1251853 h 3428733"/>
              <a:gd name="connsiteX172" fmla="*/ 1784638 w 3236829"/>
              <a:gd name="connsiteY172" fmla="*/ 1001643 h 3428733"/>
              <a:gd name="connsiteX173" fmla="*/ 1499870 w 3236829"/>
              <a:gd name="connsiteY173" fmla="*/ 996286 h 3428733"/>
              <a:gd name="connsiteX174" fmla="*/ 1499334 w 3236829"/>
              <a:gd name="connsiteY174" fmla="*/ 999232 h 3428733"/>
              <a:gd name="connsiteX175" fmla="*/ 1784638 w 3236829"/>
              <a:gd name="connsiteY175" fmla="*/ 1222385 h 3428733"/>
              <a:gd name="connsiteX176" fmla="*/ 1784638 w 3236829"/>
              <a:gd name="connsiteY176" fmla="*/ 1001643 h 3428733"/>
              <a:gd name="connsiteX0" fmla="*/ 1893670 w 3024436"/>
              <a:gd name="connsiteY0" fmla="*/ 0 h 3428733"/>
              <a:gd name="connsiteX1" fmla="*/ 2004844 w 3024436"/>
              <a:gd name="connsiteY1" fmla="*/ 128588 h 3428733"/>
              <a:gd name="connsiteX2" fmla="*/ 2022793 w 3024436"/>
              <a:gd name="connsiteY2" fmla="*/ 136356 h 3428733"/>
              <a:gd name="connsiteX3" fmla="*/ 2282647 w 3024436"/>
              <a:gd name="connsiteY3" fmla="*/ 136624 h 3428733"/>
              <a:gd name="connsiteX4" fmla="*/ 2297649 w 3024436"/>
              <a:gd name="connsiteY4" fmla="*/ 136624 h 3428733"/>
              <a:gd name="connsiteX5" fmla="*/ 2297649 w 3024436"/>
              <a:gd name="connsiteY5" fmla="*/ 452200 h 3428733"/>
              <a:gd name="connsiteX6" fmla="*/ 2123788 w 3024436"/>
              <a:gd name="connsiteY6" fmla="*/ 452200 h 3428733"/>
              <a:gd name="connsiteX7" fmla="*/ 2199601 w 3024436"/>
              <a:gd name="connsiteY7" fmla="*/ 960388 h 3428733"/>
              <a:gd name="connsiteX8" fmla="*/ 2206030 w 3024436"/>
              <a:gd name="connsiteY8" fmla="*/ 959317 h 3428733"/>
              <a:gd name="connsiteX9" fmla="*/ 2206298 w 3024436"/>
              <a:gd name="connsiteY9" fmla="*/ 961996 h 3428733"/>
              <a:gd name="connsiteX10" fmla="*/ 2208173 w 3024436"/>
              <a:gd name="connsiteY10" fmla="*/ 1017181 h 3428733"/>
              <a:gd name="connsiteX11" fmla="*/ 2244606 w 3024436"/>
              <a:gd name="connsiteY11" fmla="*/ 1262837 h 3428733"/>
              <a:gd name="connsiteX12" fmla="*/ 2275950 w 3024436"/>
              <a:gd name="connsiteY12" fmla="*/ 1470184 h 3428733"/>
              <a:gd name="connsiteX13" fmla="*/ 2295506 w 3024436"/>
              <a:gd name="connsiteY13" fmla="*/ 1600915 h 3428733"/>
              <a:gd name="connsiteX14" fmla="*/ 2296309 w 3024436"/>
              <a:gd name="connsiteY14" fmla="*/ 1607344 h 3428733"/>
              <a:gd name="connsiteX15" fmla="*/ 2305953 w 3024436"/>
              <a:gd name="connsiteY15" fmla="*/ 1645117 h 3428733"/>
              <a:gd name="connsiteX16" fmla="*/ 2309436 w 3024436"/>
              <a:gd name="connsiteY16" fmla="*/ 1696284 h 3428733"/>
              <a:gd name="connsiteX17" fmla="*/ 2359531 w 3024436"/>
              <a:gd name="connsiteY17" fmla="*/ 2029004 h 3428733"/>
              <a:gd name="connsiteX18" fmla="*/ 2400251 w 3024436"/>
              <a:gd name="connsiteY18" fmla="*/ 2300913 h 3428733"/>
              <a:gd name="connsiteX19" fmla="*/ 2406412 w 3024436"/>
              <a:gd name="connsiteY19" fmla="*/ 2310290 h 3428733"/>
              <a:gd name="connsiteX20" fmla="*/ 2409895 w 3024436"/>
              <a:gd name="connsiteY20" fmla="*/ 2319130 h 3428733"/>
              <a:gd name="connsiteX21" fmla="*/ 2426772 w 3024436"/>
              <a:gd name="connsiteY21" fmla="*/ 2481472 h 3428733"/>
              <a:gd name="connsiteX22" fmla="*/ 2460794 w 3024436"/>
              <a:gd name="connsiteY22" fmla="*/ 2708375 h 3428733"/>
              <a:gd name="connsiteX23" fmla="*/ 2494012 w 3024436"/>
              <a:gd name="connsiteY23" fmla="*/ 2932868 h 3428733"/>
              <a:gd name="connsiteX24" fmla="*/ 2502317 w 3024436"/>
              <a:gd name="connsiteY24" fmla="*/ 2986981 h 3428733"/>
              <a:gd name="connsiteX25" fmla="*/ 2510086 w 3024436"/>
              <a:gd name="connsiteY25" fmla="*/ 2995018 h 3428733"/>
              <a:gd name="connsiteX26" fmla="*/ 2512765 w 3024436"/>
              <a:gd name="connsiteY26" fmla="*/ 2995018 h 3428733"/>
              <a:gd name="connsiteX27" fmla="*/ 3024436 w 3024436"/>
              <a:gd name="connsiteY27" fmla="*/ 2994750 h 3428733"/>
              <a:gd name="connsiteX28" fmla="*/ 3024436 w 3024436"/>
              <a:gd name="connsiteY28" fmla="*/ 3059044 h 3428733"/>
              <a:gd name="connsiteX29" fmla="*/ 3022025 w 3024436"/>
              <a:gd name="connsiteY29" fmla="*/ 3074582 h 3428733"/>
              <a:gd name="connsiteX30" fmla="*/ 3019078 w 3024436"/>
              <a:gd name="connsiteY30" fmla="*/ 3168076 h 3428733"/>
              <a:gd name="connsiteX31" fmla="*/ 3014524 w 3024436"/>
              <a:gd name="connsiteY31" fmla="*/ 3420697 h 3428733"/>
              <a:gd name="connsiteX32" fmla="*/ 3013720 w 3024436"/>
              <a:gd name="connsiteY32" fmla="*/ 3428733 h 3428733"/>
              <a:gd name="connsiteX33" fmla="*/ 5359 w 3024436"/>
              <a:gd name="connsiteY33" fmla="*/ 3428733 h 3428733"/>
              <a:gd name="connsiteX34" fmla="*/ 0 w 3024436"/>
              <a:gd name="connsiteY34" fmla="*/ 3000109 h 3428733"/>
              <a:gd name="connsiteX35" fmla="*/ 1207869 w 3024436"/>
              <a:gd name="connsiteY35" fmla="*/ 3001448 h 3428733"/>
              <a:gd name="connsiteX36" fmla="*/ 1215906 w 3024436"/>
              <a:gd name="connsiteY36" fmla="*/ 2925367 h 3428733"/>
              <a:gd name="connsiteX37" fmla="*/ 1234123 w 3024436"/>
              <a:gd name="connsiteY37" fmla="*/ 2745880 h 3428733"/>
              <a:gd name="connsiteX38" fmla="*/ 1248321 w 3024436"/>
              <a:gd name="connsiteY38" fmla="*/ 2600951 h 3428733"/>
              <a:gd name="connsiteX39" fmla="*/ 1266270 w 3024436"/>
              <a:gd name="connsiteY39" fmla="*/ 2428162 h 3428733"/>
              <a:gd name="connsiteX40" fmla="*/ 1272163 w 3024436"/>
              <a:gd name="connsiteY40" fmla="*/ 2369761 h 3428733"/>
              <a:gd name="connsiteX41" fmla="*/ 1259036 w 3024436"/>
              <a:gd name="connsiteY41" fmla="*/ 2347526 h 3428733"/>
              <a:gd name="connsiteX42" fmla="*/ 1279396 w 3024436"/>
              <a:gd name="connsiteY42" fmla="*/ 2291537 h 3428733"/>
              <a:gd name="connsiteX43" fmla="*/ 1304042 w 3024436"/>
              <a:gd name="connsiteY43" fmla="*/ 2054990 h 3428733"/>
              <a:gd name="connsiteX44" fmla="*/ 1323330 w 3024436"/>
              <a:gd name="connsiteY44" fmla="*/ 1855411 h 3428733"/>
              <a:gd name="connsiteX45" fmla="*/ 1342618 w 3024436"/>
              <a:gd name="connsiteY45" fmla="*/ 1669227 h 3428733"/>
              <a:gd name="connsiteX46" fmla="*/ 1327349 w 3024436"/>
              <a:gd name="connsiteY46" fmla="*/ 1645385 h 3428733"/>
              <a:gd name="connsiteX47" fmla="*/ 1349584 w 3024436"/>
              <a:gd name="connsiteY47" fmla="*/ 1597164 h 3428733"/>
              <a:gd name="connsiteX48" fmla="*/ 1367800 w 3024436"/>
              <a:gd name="connsiteY48" fmla="*/ 1420357 h 3428733"/>
              <a:gd name="connsiteX49" fmla="*/ 1381998 w 3024436"/>
              <a:gd name="connsiteY49" fmla="*/ 1278107 h 3428733"/>
              <a:gd name="connsiteX50" fmla="*/ 1399947 w 3024436"/>
              <a:gd name="connsiteY50" fmla="*/ 1102638 h 3428733"/>
              <a:gd name="connsiteX51" fmla="*/ 1414145 w 3024436"/>
              <a:gd name="connsiteY51" fmla="*/ 960388 h 3428733"/>
              <a:gd name="connsiteX52" fmla="*/ 1432362 w 3024436"/>
              <a:gd name="connsiteY52" fmla="*/ 783580 h 3428733"/>
              <a:gd name="connsiteX53" fmla="*/ 1446292 w 3024436"/>
              <a:gd name="connsiteY53" fmla="*/ 642670 h 3428733"/>
              <a:gd name="connsiteX54" fmla="*/ 1464509 w 3024436"/>
              <a:gd name="connsiteY54" fmla="*/ 465862 h 3428733"/>
              <a:gd name="connsiteX55" fmla="*/ 1464509 w 3024436"/>
              <a:gd name="connsiteY55" fmla="*/ 454611 h 3428733"/>
              <a:gd name="connsiteX56" fmla="*/ 1280200 w 3024436"/>
              <a:gd name="connsiteY56" fmla="*/ 454611 h 3428733"/>
              <a:gd name="connsiteX57" fmla="*/ 1280200 w 3024436"/>
              <a:gd name="connsiteY57" fmla="*/ 137160 h 3428733"/>
              <a:gd name="connsiteX58" fmla="*/ 1298149 w 3024436"/>
              <a:gd name="connsiteY58" fmla="*/ 137160 h 3428733"/>
              <a:gd name="connsiteX59" fmla="*/ 1575415 w 3024436"/>
              <a:gd name="connsiteY59" fmla="*/ 137428 h 3428733"/>
              <a:gd name="connsiteX60" fmla="*/ 1599526 w 3024436"/>
              <a:gd name="connsiteY60" fmla="*/ 126980 h 3428733"/>
              <a:gd name="connsiteX61" fmla="*/ 1695163 w 3024436"/>
              <a:gd name="connsiteY61" fmla="*/ 16609 h 3428733"/>
              <a:gd name="connsiteX62" fmla="*/ 1722219 w 3024436"/>
              <a:gd name="connsiteY62" fmla="*/ 268 h 3428733"/>
              <a:gd name="connsiteX63" fmla="*/ 1893670 w 3024436"/>
              <a:gd name="connsiteY63" fmla="*/ 0 h 3428733"/>
              <a:gd name="connsiteX64" fmla="*/ 1877060 w 3024436"/>
              <a:gd name="connsiteY64" fmla="*/ 2666852 h 3428733"/>
              <a:gd name="connsiteX65" fmla="*/ 2461062 w 3024436"/>
              <a:gd name="connsiteY65" fmla="*/ 3018325 h 3428733"/>
              <a:gd name="connsiteX66" fmla="*/ 2363550 w 3024436"/>
              <a:gd name="connsiteY66" fmla="*/ 2366011 h 3428733"/>
              <a:gd name="connsiteX67" fmla="*/ 1877060 w 3024436"/>
              <a:gd name="connsiteY67" fmla="*/ 2666852 h 3428733"/>
              <a:gd name="connsiteX68" fmla="*/ 1315829 w 3024436"/>
              <a:gd name="connsiteY68" fmla="*/ 2380745 h 3428733"/>
              <a:gd name="connsiteX69" fmla="*/ 1253143 w 3024436"/>
              <a:gd name="connsiteY69" fmla="*/ 3001448 h 3428733"/>
              <a:gd name="connsiteX70" fmla="*/ 1792675 w 3024436"/>
              <a:gd name="connsiteY70" fmla="*/ 2667656 h 3428733"/>
              <a:gd name="connsiteX71" fmla="*/ 1315829 w 3024436"/>
              <a:gd name="connsiteY71" fmla="*/ 2380745 h 3428733"/>
              <a:gd name="connsiteX72" fmla="*/ 1856165 w 3024436"/>
              <a:gd name="connsiteY72" fmla="*/ 1956138 h 3428733"/>
              <a:gd name="connsiteX73" fmla="*/ 2353370 w 3024436"/>
              <a:gd name="connsiteY73" fmla="*/ 2296895 h 3428733"/>
              <a:gd name="connsiteX74" fmla="*/ 2257733 w 3024436"/>
              <a:gd name="connsiteY74" fmla="*/ 1655832 h 3428733"/>
              <a:gd name="connsiteX75" fmla="*/ 1856165 w 3024436"/>
              <a:gd name="connsiteY75" fmla="*/ 1956138 h 3428733"/>
              <a:gd name="connsiteX76" fmla="*/ 1324134 w 3024436"/>
              <a:gd name="connsiteY76" fmla="*/ 2299038 h 3428733"/>
              <a:gd name="connsiteX77" fmla="*/ 1780620 w 3024436"/>
              <a:gd name="connsiteY77" fmla="*/ 1957477 h 3428733"/>
              <a:gd name="connsiteX78" fmla="*/ 1386017 w 3024436"/>
              <a:gd name="connsiteY78" fmla="*/ 1686908 h 3428733"/>
              <a:gd name="connsiteX79" fmla="*/ 1324134 w 3024436"/>
              <a:gd name="connsiteY79" fmla="*/ 2299038 h 3428733"/>
              <a:gd name="connsiteX80" fmla="*/ 1395661 w 3024436"/>
              <a:gd name="connsiteY80" fmla="*/ 1592074 h 3428733"/>
              <a:gd name="connsiteX81" fmla="*/ 1401019 w 3024436"/>
              <a:gd name="connsiteY81" fmla="*/ 1588860 h 3428733"/>
              <a:gd name="connsiteX82" fmla="*/ 1777941 w 3024436"/>
              <a:gd name="connsiteY82" fmla="*/ 1293376 h 3428733"/>
              <a:gd name="connsiteX83" fmla="*/ 1777941 w 3024436"/>
              <a:gd name="connsiteY83" fmla="*/ 1273285 h 3428733"/>
              <a:gd name="connsiteX84" fmla="*/ 1515408 w 3024436"/>
              <a:gd name="connsiteY84" fmla="*/ 1067812 h 3428733"/>
              <a:gd name="connsiteX85" fmla="*/ 1453257 w 3024436"/>
              <a:gd name="connsiteY85" fmla="*/ 1019592 h 3428733"/>
              <a:gd name="connsiteX86" fmla="*/ 1395661 w 3024436"/>
              <a:gd name="connsiteY86" fmla="*/ 1592074 h 3428733"/>
              <a:gd name="connsiteX87" fmla="*/ 1862326 w 3024436"/>
              <a:gd name="connsiteY87" fmla="*/ 1282929 h 3428733"/>
              <a:gd name="connsiteX88" fmla="*/ 2246749 w 3024436"/>
              <a:gd name="connsiteY88" fmla="*/ 1583502 h 3428733"/>
              <a:gd name="connsiteX89" fmla="*/ 2225050 w 3024436"/>
              <a:gd name="connsiteY89" fmla="*/ 1434287 h 3428733"/>
              <a:gd name="connsiteX90" fmla="*/ 2196386 w 3024436"/>
              <a:gd name="connsiteY90" fmla="*/ 1244352 h 3428733"/>
              <a:gd name="connsiteX91" fmla="*/ 2170936 w 3024436"/>
              <a:gd name="connsiteY91" fmla="*/ 1074242 h 3428733"/>
              <a:gd name="connsiteX92" fmla="*/ 2142004 w 3024436"/>
              <a:gd name="connsiteY92" fmla="*/ 1063526 h 3428733"/>
              <a:gd name="connsiteX93" fmla="*/ 2056815 w 3024436"/>
              <a:gd name="connsiteY93" fmla="*/ 1130231 h 3428733"/>
              <a:gd name="connsiteX94" fmla="*/ 1862326 w 3024436"/>
              <a:gd name="connsiteY94" fmla="*/ 1282929 h 3428733"/>
              <a:gd name="connsiteX95" fmla="*/ 2378552 w 3024436"/>
              <a:gd name="connsiteY95" fmla="*/ 3023682 h 3428733"/>
              <a:gd name="connsiteX96" fmla="*/ 2379623 w 3024436"/>
              <a:gd name="connsiteY96" fmla="*/ 3020736 h 3428733"/>
              <a:gd name="connsiteX97" fmla="*/ 1854557 w 3024436"/>
              <a:gd name="connsiteY97" fmla="*/ 2704625 h 3428733"/>
              <a:gd name="connsiteX98" fmla="*/ 1859647 w 3024436"/>
              <a:gd name="connsiteY98" fmla="*/ 3023415 h 3428733"/>
              <a:gd name="connsiteX99" fmla="*/ 2378552 w 3024436"/>
              <a:gd name="connsiteY99" fmla="*/ 3023682 h 3428733"/>
              <a:gd name="connsiteX100" fmla="*/ 1814106 w 3024436"/>
              <a:gd name="connsiteY100" fmla="*/ 3025290 h 3428733"/>
              <a:gd name="connsiteX101" fmla="*/ 1809552 w 3024436"/>
              <a:gd name="connsiteY101" fmla="*/ 2708911 h 3428733"/>
              <a:gd name="connsiteX102" fmla="*/ 1298149 w 3024436"/>
              <a:gd name="connsiteY102" fmla="*/ 3025290 h 3428733"/>
              <a:gd name="connsiteX103" fmla="*/ 1814106 w 3024436"/>
              <a:gd name="connsiteY103" fmla="*/ 3025290 h 3428733"/>
              <a:gd name="connsiteX104" fmla="*/ 2292827 w 3024436"/>
              <a:gd name="connsiteY104" fmla="*/ 2311629 h 3428733"/>
              <a:gd name="connsiteX105" fmla="*/ 2293898 w 3024436"/>
              <a:gd name="connsiteY105" fmla="*/ 2309218 h 3428733"/>
              <a:gd name="connsiteX106" fmla="*/ 1843574 w 3024436"/>
              <a:gd name="connsiteY106" fmla="*/ 2000608 h 3428733"/>
              <a:gd name="connsiteX107" fmla="*/ 1848932 w 3024436"/>
              <a:gd name="connsiteY107" fmla="*/ 2316719 h 3428733"/>
              <a:gd name="connsiteX108" fmla="*/ 2292827 w 3024436"/>
              <a:gd name="connsiteY108" fmla="*/ 2311629 h 3428733"/>
              <a:gd name="connsiteX109" fmla="*/ 1826697 w 3024436"/>
              <a:gd name="connsiteY109" fmla="*/ 501224 h 3428733"/>
              <a:gd name="connsiteX110" fmla="*/ 1823750 w 3024436"/>
              <a:gd name="connsiteY110" fmla="*/ 501759 h 3428733"/>
              <a:gd name="connsiteX111" fmla="*/ 1828840 w 3024436"/>
              <a:gd name="connsiteY111" fmla="*/ 957441 h 3428733"/>
              <a:gd name="connsiteX112" fmla="*/ 2134235 w 3024436"/>
              <a:gd name="connsiteY112" fmla="*/ 962531 h 3428733"/>
              <a:gd name="connsiteX113" fmla="*/ 1826697 w 3024436"/>
              <a:gd name="connsiteY113" fmla="*/ 501224 h 3428733"/>
              <a:gd name="connsiteX114" fmla="*/ 1366996 w 3024436"/>
              <a:gd name="connsiteY114" fmla="*/ 2322345 h 3428733"/>
              <a:gd name="connsiteX115" fmla="*/ 1803390 w 3024436"/>
              <a:gd name="connsiteY115" fmla="*/ 2317255 h 3428733"/>
              <a:gd name="connsiteX116" fmla="*/ 1798568 w 3024436"/>
              <a:gd name="connsiteY116" fmla="*/ 1999536 h 3428733"/>
              <a:gd name="connsiteX117" fmla="*/ 1366996 w 3024436"/>
              <a:gd name="connsiteY117" fmla="*/ 2322345 h 3428733"/>
              <a:gd name="connsiteX118" fmla="*/ 1778477 w 3024436"/>
              <a:gd name="connsiteY118" fmla="*/ 516493 h 3428733"/>
              <a:gd name="connsiteX119" fmla="*/ 1775798 w 3024436"/>
              <a:gd name="connsiteY119" fmla="*/ 515422 h 3428733"/>
              <a:gd name="connsiteX120" fmla="*/ 1488887 w 3024436"/>
              <a:gd name="connsiteY120" fmla="*/ 951012 h 3428733"/>
              <a:gd name="connsiteX121" fmla="*/ 1783834 w 3024436"/>
              <a:gd name="connsiteY121" fmla="*/ 956370 h 3428733"/>
              <a:gd name="connsiteX122" fmla="*/ 1778477 w 3024436"/>
              <a:gd name="connsiteY122" fmla="*/ 516493 h 3428733"/>
              <a:gd name="connsiteX123" fmla="*/ 1853486 w 3024436"/>
              <a:gd name="connsiteY123" fmla="*/ 2630151 h 3428733"/>
              <a:gd name="connsiteX124" fmla="*/ 2291219 w 3024436"/>
              <a:gd name="connsiteY124" fmla="*/ 2359314 h 3428733"/>
              <a:gd name="connsiteX125" fmla="*/ 2290148 w 3024436"/>
              <a:gd name="connsiteY125" fmla="*/ 2356367 h 3428733"/>
              <a:gd name="connsiteX126" fmla="*/ 1849200 w 3024436"/>
              <a:gd name="connsiteY126" fmla="*/ 2361457 h 3428733"/>
              <a:gd name="connsiteX127" fmla="*/ 1853486 w 3024436"/>
              <a:gd name="connsiteY127" fmla="*/ 2630151 h 3428733"/>
              <a:gd name="connsiteX128" fmla="*/ 1384677 w 3024436"/>
              <a:gd name="connsiteY128" fmla="*/ 2367082 h 3428733"/>
              <a:gd name="connsiteX129" fmla="*/ 1383874 w 3024436"/>
              <a:gd name="connsiteY129" fmla="*/ 2370297 h 3428733"/>
              <a:gd name="connsiteX130" fmla="*/ 1808212 w 3024436"/>
              <a:gd name="connsiteY130" fmla="*/ 2625597 h 3428733"/>
              <a:gd name="connsiteX131" fmla="*/ 1803926 w 3024436"/>
              <a:gd name="connsiteY131" fmla="*/ 2362528 h 3428733"/>
              <a:gd name="connsiteX132" fmla="*/ 1384677 w 3024436"/>
              <a:gd name="connsiteY132" fmla="*/ 2367082 h 3428733"/>
              <a:gd name="connsiteX133" fmla="*/ 1832858 w 3024436"/>
              <a:gd name="connsiteY133" fmla="*/ 1316147 h 3428733"/>
              <a:gd name="connsiteX134" fmla="*/ 1837680 w 3024436"/>
              <a:gd name="connsiteY134" fmla="*/ 1609487 h 3428733"/>
              <a:gd name="connsiteX135" fmla="*/ 2207905 w 3024436"/>
              <a:gd name="connsiteY135" fmla="*/ 1609487 h 3428733"/>
              <a:gd name="connsiteX136" fmla="*/ 1832858 w 3024436"/>
              <a:gd name="connsiteY136" fmla="*/ 1316147 h 3428733"/>
              <a:gd name="connsiteX137" fmla="*/ 1743115 w 3024436"/>
              <a:gd name="connsiteY137" fmla="*/ 484882 h 3428733"/>
              <a:gd name="connsiteX138" fmla="*/ 1726238 w 3024436"/>
              <a:gd name="connsiteY138" fmla="*/ 484882 h 3428733"/>
              <a:gd name="connsiteX139" fmla="*/ 1540054 w 3024436"/>
              <a:gd name="connsiteY139" fmla="*/ 486222 h 3428733"/>
              <a:gd name="connsiteX140" fmla="*/ 1510318 w 3024436"/>
              <a:gd name="connsiteY140" fmla="*/ 488365 h 3428733"/>
              <a:gd name="connsiteX141" fmla="*/ 1504424 w 3024436"/>
              <a:gd name="connsiteY141" fmla="*/ 516761 h 3428733"/>
              <a:gd name="connsiteX142" fmla="*/ 1504156 w 3024436"/>
              <a:gd name="connsiteY142" fmla="*/ 518101 h 3428733"/>
              <a:gd name="connsiteX143" fmla="*/ 1486476 w 3024436"/>
              <a:gd name="connsiteY143" fmla="*/ 690890 h 3428733"/>
              <a:gd name="connsiteX144" fmla="*/ 1471206 w 3024436"/>
              <a:gd name="connsiteY144" fmla="*/ 841177 h 3428733"/>
              <a:gd name="connsiteX145" fmla="*/ 1465312 w 3024436"/>
              <a:gd name="connsiteY145" fmla="*/ 901988 h 3428733"/>
              <a:gd name="connsiteX146" fmla="*/ 1467723 w 3024436"/>
              <a:gd name="connsiteY146" fmla="*/ 902524 h 3428733"/>
              <a:gd name="connsiteX147" fmla="*/ 1743115 w 3024436"/>
              <a:gd name="connsiteY147" fmla="*/ 484882 h 3428733"/>
              <a:gd name="connsiteX148" fmla="*/ 1793211 w 3024436"/>
              <a:gd name="connsiteY148" fmla="*/ 1656904 h 3428733"/>
              <a:gd name="connsiteX149" fmla="*/ 1419235 w 3024436"/>
              <a:gd name="connsiteY149" fmla="*/ 1656904 h 3428733"/>
              <a:gd name="connsiteX150" fmla="*/ 1797229 w 3024436"/>
              <a:gd name="connsiteY150" fmla="*/ 1915954 h 3428733"/>
              <a:gd name="connsiteX151" fmla="*/ 1793211 w 3024436"/>
              <a:gd name="connsiteY151" fmla="*/ 1656904 h 3428733"/>
              <a:gd name="connsiteX152" fmla="*/ 1792407 w 3024436"/>
              <a:gd name="connsiteY152" fmla="*/ 1609755 h 3428733"/>
              <a:gd name="connsiteX153" fmla="*/ 1788389 w 3024436"/>
              <a:gd name="connsiteY153" fmla="*/ 1340793 h 3428733"/>
              <a:gd name="connsiteX154" fmla="*/ 1445221 w 3024436"/>
              <a:gd name="connsiteY154" fmla="*/ 1609755 h 3428733"/>
              <a:gd name="connsiteX155" fmla="*/ 1792407 w 3024436"/>
              <a:gd name="connsiteY155" fmla="*/ 1609755 h 3428733"/>
              <a:gd name="connsiteX156" fmla="*/ 2141201 w 3024436"/>
              <a:gd name="connsiteY156" fmla="*/ 893683 h 3428733"/>
              <a:gd name="connsiteX157" fmla="*/ 2143344 w 3024436"/>
              <a:gd name="connsiteY157" fmla="*/ 892880 h 3428733"/>
              <a:gd name="connsiteX158" fmla="*/ 2134235 w 3024436"/>
              <a:gd name="connsiteY158" fmla="*/ 826175 h 3428733"/>
              <a:gd name="connsiteX159" fmla="*/ 2084408 w 3024436"/>
              <a:gd name="connsiteY159" fmla="*/ 493990 h 3428733"/>
              <a:gd name="connsiteX160" fmla="*/ 2071281 w 3024436"/>
              <a:gd name="connsiteY160" fmla="*/ 482471 h 3428733"/>
              <a:gd name="connsiteX161" fmla="*/ 1949659 w 3024436"/>
              <a:gd name="connsiteY161" fmla="*/ 483543 h 3428733"/>
              <a:gd name="connsiteX162" fmla="*/ 1868220 w 3024436"/>
              <a:gd name="connsiteY162" fmla="*/ 483543 h 3428733"/>
              <a:gd name="connsiteX163" fmla="*/ 2141201 w 3024436"/>
              <a:gd name="connsiteY163" fmla="*/ 893683 h 3428733"/>
              <a:gd name="connsiteX164" fmla="*/ 1842234 w 3024436"/>
              <a:gd name="connsiteY164" fmla="*/ 1911400 h 3428733"/>
              <a:gd name="connsiteX165" fmla="*/ 2182456 w 3024436"/>
              <a:gd name="connsiteY165" fmla="*/ 1656904 h 3428733"/>
              <a:gd name="connsiteX166" fmla="*/ 1838216 w 3024436"/>
              <a:gd name="connsiteY166" fmla="*/ 1656904 h 3428733"/>
              <a:gd name="connsiteX167" fmla="*/ 1842234 w 3024436"/>
              <a:gd name="connsiteY167" fmla="*/ 1911400 h 3428733"/>
              <a:gd name="connsiteX168" fmla="*/ 1830983 w 3024436"/>
              <a:gd name="connsiteY168" fmla="*/ 1251853 h 3428733"/>
              <a:gd name="connsiteX169" fmla="*/ 2142004 w 3024436"/>
              <a:gd name="connsiteY169" fmla="*/ 1008073 h 3428733"/>
              <a:gd name="connsiteX170" fmla="*/ 1830983 w 3024436"/>
              <a:gd name="connsiteY170" fmla="*/ 1002179 h 3428733"/>
              <a:gd name="connsiteX171" fmla="*/ 1830983 w 3024436"/>
              <a:gd name="connsiteY171" fmla="*/ 1251853 h 3428733"/>
              <a:gd name="connsiteX172" fmla="*/ 1784638 w 3024436"/>
              <a:gd name="connsiteY172" fmla="*/ 1001643 h 3428733"/>
              <a:gd name="connsiteX173" fmla="*/ 1499870 w 3024436"/>
              <a:gd name="connsiteY173" fmla="*/ 996286 h 3428733"/>
              <a:gd name="connsiteX174" fmla="*/ 1499334 w 3024436"/>
              <a:gd name="connsiteY174" fmla="*/ 999232 h 3428733"/>
              <a:gd name="connsiteX175" fmla="*/ 1784638 w 3024436"/>
              <a:gd name="connsiteY175" fmla="*/ 1222385 h 3428733"/>
              <a:gd name="connsiteX176" fmla="*/ 1784638 w 3024436"/>
              <a:gd name="connsiteY176" fmla="*/ 1001643 h 342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3024436" h="3428733">
                <a:moveTo>
                  <a:pt x="1893670" y="0"/>
                </a:moveTo>
                <a:cubicBezTo>
                  <a:pt x="1930638" y="42863"/>
                  <a:pt x="1967339" y="85993"/>
                  <a:pt x="2004844" y="128588"/>
                </a:cubicBezTo>
                <a:cubicBezTo>
                  <a:pt x="2008863" y="133142"/>
                  <a:pt x="2016631" y="136356"/>
                  <a:pt x="2022793" y="136356"/>
                </a:cubicBezTo>
                <a:lnTo>
                  <a:pt x="2282647" y="136624"/>
                </a:lnTo>
                <a:lnTo>
                  <a:pt x="2297649" y="136624"/>
                </a:lnTo>
                <a:lnTo>
                  <a:pt x="2297649" y="452200"/>
                </a:lnTo>
                <a:lnTo>
                  <a:pt x="2123788" y="452200"/>
                </a:lnTo>
                <a:lnTo>
                  <a:pt x="2199601" y="960388"/>
                </a:lnTo>
                <a:cubicBezTo>
                  <a:pt x="2202012" y="960120"/>
                  <a:pt x="2204155" y="959852"/>
                  <a:pt x="2206030" y="959317"/>
                </a:cubicBezTo>
                <a:cubicBezTo>
                  <a:pt x="2206030" y="960388"/>
                  <a:pt x="2206566" y="961460"/>
                  <a:pt x="2206298" y="961996"/>
                </a:cubicBezTo>
                <a:cubicBezTo>
                  <a:pt x="2197458" y="980748"/>
                  <a:pt x="2205494" y="999232"/>
                  <a:pt x="2208173" y="1017181"/>
                </a:cubicBezTo>
                <a:cubicBezTo>
                  <a:pt x="2219693" y="1099156"/>
                  <a:pt x="2232283" y="1180862"/>
                  <a:pt x="2244606" y="1262837"/>
                </a:cubicBezTo>
                <a:lnTo>
                  <a:pt x="2275950" y="1470184"/>
                </a:lnTo>
                <a:cubicBezTo>
                  <a:pt x="2282379" y="1513850"/>
                  <a:pt x="2289076" y="1557249"/>
                  <a:pt x="2295506" y="1600915"/>
                </a:cubicBezTo>
                <a:cubicBezTo>
                  <a:pt x="2295773" y="1603058"/>
                  <a:pt x="2295238" y="1606808"/>
                  <a:pt x="2296309" y="1607344"/>
                </a:cubicBezTo>
                <a:cubicBezTo>
                  <a:pt x="2315865" y="1615649"/>
                  <a:pt x="2304078" y="1632526"/>
                  <a:pt x="2305953" y="1645117"/>
                </a:cubicBezTo>
                <a:cubicBezTo>
                  <a:pt x="2308364" y="1661994"/>
                  <a:pt x="2307025" y="1679407"/>
                  <a:pt x="2309436" y="1696284"/>
                </a:cubicBezTo>
                <a:cubicBezTo>
                  <a:pt x="2325777" y="1807191"/>
                  <a:pt x="2342922" y="1918097"/>
                  <a:pt x="2359531" y="2029004"/>
                </a:cubicBezTo>
                <a:cubicBezTo>
                  <a:pt x="2373194" y="2119551"/>
                  <a:pt x="2386588" y="2210366"/>
                  <a:pt x="2400251" y="2300913"/>
                </a:cubicBezTo>
                <a:cubicBezTo>
                  <a:pt x="2400787" y="2304128"/>
                  <a:pt x="2404537" y="2307075"/>
                  <a:pt x="2406412" y="2310290"/>
                </a:cubicBezTo>
                <a:cubicBezTo>
                  <a:pt x="2408020" y="2312969"/>
                  <a:pt x="2410163" y="2316183"/>
                  <a:pt x="2409895" y="2319130"/>
                </a:cubicBezTo>
                <a:cubicBezTo>
                  <a:pt x="2406412" y="2374315"/>
                  <a:pt x="2419271" y="2427626"/>
                  <a:pt x="2426772" y="2481472"/>
                </a:cubicBezTo>
                <a:cubicBezTo>
                  <a:pt x="2437488" y="2557285"/>
                  <a:pt x="2449543" y="2632830"/>
                  <a:pt x="2460794" y="2708375"/>
                </a:cubicBezTo>
                <a:cubicBezTo>
                  <a:pt x="2472046" y="2783117"/>
                  <a:pt x="2482761" y="2858126"/>
                  <a:pt x="2494012" y="2932868"/>
                </a:cubicBezTo>
                <a:cubicBezTo>
                  <a:pt x="2496691" y="2950816"/>
                  <a:pt x="2499102" y="2969033"/>
                  <a:pt x="2502317" y="2986981"/>
                </a:cubicBezTo>
                <a:cubicBezTo>
                  <a:pt x="2502853" y="2989928"/>
                  <a:pt x="2507407" y="2992339"/>
                  <a:pt x="2510086" y="2995018"/>
                </a:cubicBezTo>
                <a:cubicBezTo>
                  <a:pt x="2510622" y="2995554"/>
                  <a:pt x="2511693" y="2995018"/>
                  <a:pt x="2512765" y="2995018"/>
                </a:cubicBezTo>
                <a:lnTo>
                  <a:pt x="3024436" y="2994750"/>
                </a:lnTo>
                <a:lnTo>
                  <a:pt x="3024436" y="3059044"/>
                </a:lnTo>
                <a:cubicBezTo>
                  <a:pt x="3023632" y="3064134"/>
                  <a:pt x="3022293" y="3069492"/>
                  <a:pt x="3022025" y="3074582"/>
                </a:cubicBezTo>
                <a:cubicBezTo>
                  <a:pt x="3020954" y="3105657"/>
                  <a:pt x="3019882" y="3137000"/>
                  <a:pt x="3019078" y="3168076"/>
                </a:cubicBezTo>
                <a:cubicBezTo>
                  <a:pt x="3017471" y="3252193"/>
                  <a:pt x="3016132" y="3336579"/>
                  <a:pt x="3014524" y="3420697"/>
                </a:cubicBezTo>
                <a:cubicBezTo>
                  <a:pt x="3014524" y="3423375"/>
                  <a:pt x="3008975" y="3330962"/>
                  <a:pt x="3013720" y="3428733"/>
                </a:cubicBezTo>
                <a:lnTo>
                  <a:pt x="5359" y="3428733"/>
                </a:lnTo>
                <a:cubicBezTo>
                  <a:pt x="-9406" y="3213986"/>
                  <a:pt x="21913" y="3191864"/>
                  <a:pt x="0" y="3000109"/>
                </a:cubicBezTo>
                <a:lnTo>
                  <a:pt x="1207869" y="3001448"/>
                </a:lnTo>
                <a:cubicBezTo>
                  <a:pt x="1210548" y="2975462"/>
                  <a:pt x="1213495" y="2950548"/>
                  <a:pt x="1215906" y="2925367"/>
                </a:cubicBezTo>
                <a:cubicBezTo>
                  <a:pt x="1222068" y="2865627"/>
                  <a:pt x="1228229" y="2805620"/>
                  <a:pt x="1234123" y="2745880"/>
                </a:cubicBezTo>
                <a:cubicBezTo>
                  <a:pt x="1238945" y="2697660"/>
                  <a:pt x="1243231" y="2649171"/>
                  <a:pt x="1248321" y="2600951"/>
                </a:cubicBezTo>
                <a:cubicBezTo>
                  <a:pt x="1254214" y="2543355"/>
                  <a:pt x="1260376" y="2485758"/>
                  <a:pt x="1266270" y="2428162"/>
                </a:cubicBezTo>
                <a:cubicBezTo>
                  <a:pt x="1268413" y="2408605"/>
                  <a:pt x="1270020" y="2389049"/>
                  <a:pt x="1272163" y="2369761"/>
                </a:cubicBezTo>
                <a:cubicBezTo>
                  <a:pt x="1273235" y="2360117"/>
                  <a:pt x="1273235" y="2351009"/>
                  <a:pt x="1259036" y="2347526"/>
                </a:cubicBezTo>
                <a:cubicBezTo>
                  <a:pt x="1284754" y="2333864"/>
                  <a:pt x="1277253" y="2310557"/>
                  <a:pt x="1279396" y="2291537"/>
                </a:cubicBezTo>
                <a:cubicBezTo>
                  <a:pt x="1288772" y="2212777"/>
                  <a:pt x="1296005" y="2133750"/>
                  <a:pt x="1304042" y="2054990"/>
                </a:cubicBezTo>
                <a:cubicBezTo>
                  <a:pt x="1310739" y="1988553"/>
                  <a:pt x="1316901" y="1921848"/>
                  <a:pt x="1323330" y="1855411"/>
                </a:cubicBezTo>
                <a:cubicBezTo>
                  <a:pt x="1329492" y="1793260"/>
                  <a:pt x="1335117" y="1731110"/>
                  <a:pt x="1342618" y="1669227"/>
                </a:cubicBezTo>
                <a:cubicBezTo>
                  <a:pt x="1344494" y="1655029"/>
                  <a:pt x="1333778" y="1653689"/>
                  <a:pt x="1327349" y="1645385"/>
                </a:cubicBezTo>
                <a:cubicBezTo>
                  <a:pt x="1350923" y="1636544"/>
                  <a:pt x="1347440" y="1615649"/>
                  <a:pt x="1349584" y="1597164"/>
                </a:cubicBezTo>
                <a:cubicBezTo>
                  <a:pt x="1355745" y="1538229"/>
                  <a:pt x="1361639" y="1479293"/>
                  <a:pt x="1367800" y="1420357"/>
                </a:cubicBezTo>
                <a:cubicBezTo>
                  <a:pt x="1372622" y="1372940"/>
                  <a:pt x="1377176" y="1325523"/>
                  <a:pt x="1381998" y="1278107"/>
                </a:cubicBezTo>
                <a:cubicBezTo>
                  <a:pt x="1387892" y="1219706"/>
                  <a:pt x="1394053" y="1161038"/>
                  <a:pt x="1399947" y="1102638"/>
                </a:cubicBezTo>
                <a:cubicBezTo>
                  <a:pt x="1404769" y="1055222"/>
                  <a:pt x="1409323" y="1007805"/>
                  <a:pt x="1414145" y="960388"/>
                </a:cubicBezTo>
                <a:cubicBezTo>
                  <a:pt x="1420039" y="901452"/>
                  <a:pt x="1426468" y="842516"/>
                  <a:pt x="1432362" y="783580"/>
                </a:cubicBezTo>
                <a:cubicBezTo>
                  <a:pt x="1437184" y="736699"/>
                  <a:pt x="1441470" y="689551"/>
                  <a:pt x="1446292" y="642670"/>
                </a:cubicBezTo>
                <a:cubicBezTo>
                  <a:pt x="1452186" y="583734"/>
                  <a:pt x="1458347" y="524798"/>
                  <a:pt x="1464509" y="465862"/>
                </a:cubicBezTo>
                <a:cubicBezTo>
                  <a:pt x="1464776" y="462915"/>
                  <a:pt x="1464509" y="459968"/>
                  <a:pt x="1464509" y="454611"/>
                </a:cubicBezTo>
                <a:lnTo>
                  <a:pt x="1280200" y="454611"/>
                </a:lnTo>
                <a:lnTo>
                  <a:pt x="1280200" y="137160"/>
                </a:lnTo>
                <a:lnTo>
                  <a:pt x="1298149" y="137160"/>
                </a:lnTo>
                <a:lnTo>
                  <a:pt x="1575415" y="137428"/>
                </a:lnTo>
                <a:cubicBezTo>
                  <a:pt x="1585595" y="137428"/>
                  <a:pt x="1592560" y="135017"/>
                  <a:pt x="1599526" y="126980"/>
                </a:cubicBezTo>
                <a:cubicBezTo>
                  <a:pt x="1631137" y="90011"/>
                  <a:pt x="1663551" y="53578"/>
                  <a:pt x="1695163" y="16609"/>
                </a:cubicBezTo>
                <a:cubicBezTo>
                  <a:pt x="1702663" y="8037"/>
                  <a:pt x="1709629" y="0"/>
                  <a:pt x="1722219" y="268"/>
                </a:cubicBezTo>
                <a:lnTo>
                  <a:pt x="1893670" y="0"/>
                </a:lnTo>
                <a:close/>
                <a:moveTo>
                  <a:pt x="1877060" y="2666852"/>
                </a:moveTo>
                <a:lnTo>
                  <a:pt x="2461062" y="3018325"/>
                </a:lnTo>
                <a:lnTo>
                  <a:pt x="2363550" y="2366011"/>
                </a:lnTo>
                <a:lnTo>
                  <a:pt x="1877060" y="2666852"/>
                </a:lnTo>
                <a:close/>
                <a:moveTo>
                  <a:pt x="1315829" y="2380745"/>
                </a:moveTo>
                <a:cubicBezTo>
                  <a:pt x="1294934" y="2588360"/>
                  <a:pt x="1274038" y="2793565"/>
                  <a:pt x="1253143" y="3001448"/>
                </a:cubicBezTo>
                <a:lnTo>
                  <a:pt x="1792675" y="2667656"/>
                </a:lnTo>
                <a:lnTo>
                  <a:pt x="1315829" y="2380745"/>
                </a:lnTo>
                <a:close/>
                <a:moveTo>
                  <a:pt x="1856165" y="1956138"/>
                </a:moveTo>
                <a:lnTo>
                  <a:pt x="2353370" y="2296895"/>
                </a:lnTo>
                <a:cubicBezTo>
                  <a:pt x="2321223" y="2082582"/>
                  <a:pt x="2289612" y="1870413"/>
                  <a:pt x="2257733" y="1655832"/>
                </a:cubicBezTo>
                <a:lnTo>
                  <a:pt x="1856165" y="1956138"/>
                </a:lnTo>
                <a:close/>
                <a:moveTo>
                  <a:pt x="1324134" y="2299038"/>
                </a:moveTo>
                <a:lnTo>
                  <a:pt x="1780620" y="1957477"/>
                </a:lnTo>
                <a:lnTo>
                  <a:pt x="1386017" y="1686908"/>
                </a:lnTo>
                <a:cubicBezTo>
                  <a:pt x="1365389" y="1891308"/>
                  <a:pt x="1345029" y="2093298"/>
                  <a:pt x="1324134" y="2299038"/>
                </a:cubicBezTo>
                <a:close/>
                <a:moveTo>
                  <a:pt x="1395661" y="1592074"/>
                </a:moveTo>
                <a:cubicBezTo>
                  <a:pt x="1398875" y="1590199"/>
                  <a:pt x="1400215" y="1589664"/>
                  <a:pt x="1401019" y="1588860"/>
                </a:cubicBezTo>
                <a:lnTo>
                  <a:pt x="1777941" y="1293376"/>
                </a:lnTo>
                <a:cubicBezTo>
                  <a:pt x="1790264" y="1283732"/>
                  <a:pt x="1790264" y="1282929"/>
                  <a:pt x="1777941" y="1273285"/>
                </a:cubicBezTo>
                <a:lnTo>
                  <a:pt x="1515408" y="1067812"/>
                </a:lnTo>
                <a:cubicBezTo>
                  <a:pt x="1495316" y="1052007"/>
                  <a:pt x="1474956" y="1036469"/>
                  <a:pt x="1453257" y="1019592"/>
                </a:cubicBezTo>
                <a:cubicBezTo>
                  <a:pt x="1433969" y="1211402"/>
                  <a:pt x="1414949" y="1400801"/>
                  <a:pt x="1395661" y="1592074"/>
                </a:cubicBezTo>
                <a:close/>
                <a:moveTo>
                  <a:pt x="1862326" y="1282929"/>
                </a:moveTo>
                <a:lnTo>
                  <a:pt x="2246749" y="1583502"/>
                </a:lnTo>
                <a:cubicBezTo>
                  <a:pt x="2239248" y="1531799"/>
                  <a:pt x="2232283" y="1483043"/>
                  <a:pt x="2225050" y="1434287"/>
                </a:cubicBezTo>
                <a:cubicBezTo>
                  <a:pt x="2215674" y="1371065"/>
                  <a:pt x="2206030" y="1307575"/>
                  <a:pt x="2196386" y="1244352"/>
                </a:cubicBezTo>
                <a:cubicBezTo>
                  <a:pt x="2187813" y="1187560"/>
                  <a:pt x="2179777" y="1130767"/>
                  <a:pt x="2170936" y="1074242"/>
                </a:cubicBezTo>
                <a:cubicBezTo>
                  <a:pt x="2168257" y="1056829"/>
                  <a:pt x="2155935" y="1052811"/>
                  <a:pt x="2142004" y="1063526"/>
                </a:cubicBezTo>
                <a:lnTo>
                  <a:pt x="2056815" y="1130231"/>
                </a:lnTo>
                <a:lnTo>
                  <a:pt x="1862326" y="1282929"/>
                </a:lnTo>
                <a:close/>
                <a:moveTo>
                  <a:pt x="2378552" y="3023682"/>
                </a:moveTo>
                <a:cubicBezTo>
                  <a:pt x="2378819" y="3022611"/>
                  <a:pt x="2379087" y="3021807"/>
                  <a:pt x="2379623" y="3020736"/>
                </a:cubicBezTo>
                <a:lnTo>
                  <a:pt x="1854557" y="2704625"/>
                </a:lnTo>
                <a:cubicBezTo>
                  <a:pt x="1856165" y="2812585"/>
                  <a:pt x="1858040" y="2917866"/>
                  <a:pt x="1859647" y="3023415"/>
                </a:cubicBezTo>
                <a:lnTo>
                  <a:pt x="2378552" y="3023682"/>
                </a:lnTo>
                <a:close/>
                <a:moveTo>
                  <a:pt x="1814106" y="3025290"/>
                </a:moveTo>
                <a:cubicBezTo>
                  <a:pt x="1812499" y="2919205"/>
                  <a:pt x="1811159" y="2815531"/>
                  <a:pt x="1809552" y="2708911"/>
                </a:cubicBezTo>
                <a:lnTo>
                  <a:pt x="1298149" y="3025290"/>
                </a:lnTo>
                <a:lnTo>
                  <a:pt x="1814106" y="3025290"/>
                </a:lnTo>
                <a:close/>
                <a:moveTo>
                  <a:pt x="2292827" y="2311629"/>
                </a:moveTo>
                <a:cubicBezTo>
                  <a:pt x="2293094" y="2310825"/>
                  <a:pt x="2293362" y="2310022"/>
                  <a:pt x="2293898" y="2309218"/>
                </a:cubicBezTo>
                <a:lnTo>
                  <a:pt x="1843574" y="2000608"/>
                </a:lnTo>
                <a:cubicBezTo>
                  <a:pt x="1845449" y="2108032"/>
                  <a:pt x="1847057" y="2212242"/>
                  <a:pt x="1848932" y="2316719"/>
                </a:cubicBezTo>
                <a:lnTo>
                  <a:pt x="2292827" y="2311629"/>
                </a:lnTo>
                <a:close/>
                <a:moveTo>
                  <a:pt x="1826697" y="501224"/>
                </a:moveTo>
                <a:cubicBezTo>
                  <a:pt x="1825625" y="501491"/>
                  <a:pt x="1824554" y="501491"/>
                  <a:pt x="1823750" y="501759"/>
                </a:cubicBezTo>
                <a:cubicBezTo>
                  <a:pt x="1825357" y="653118"/>
                  <a:pt x="1827233" y="804476"/>
                  <a:pt x="1828840" y="957441"/>
                </a:cubicBezTo>
                <a:lnTo>
                  <a:pt x="2134235" y="962531"/>
                </a:lnTo>
                <a:lnTo>
                  <a:pt x="1826697" y="501224"/>
                </a:lnTo>
                <a:close/>
                <a:moveTo>
                  <a:pt x="1366996" y="2322345"/>
                </a:moveTo>
                <a:lnTo>
                  <a:pt x="1803390" y="2317255"/>
                </a:lnTo>
                <a:cubicBezTo>
                  <a:pt x="1801783" y="2211170"/>
                  <a:pt x="1800176" y="2106693"/>
                  <a:pt x="1798568" y="1999536"/>
                </a:cubicBezTo>
                <a:lnTo>
                  <a:pt x="1366996" y="2322345"/>
                </a:lnTo>
                <a:close/>
                <a:moveTo>
                  <a:pt x="1778477" y="516493"/>
                </a:moveTo>
                <a:cubicBezTo>
                  <a:pt x="1777673" y="516225"/>
                  <a:pt x="1776601" y="515958"/>
                  <a:pt x="1775798" y="515422"/>
                </a:cubicBezTo>
                <a:lnTo>
                  <a:pt x="1488887" y="951012"/>
                </a:lnTo>
                <a:lnTo>
                  <a:pt x="1783834" y="956370"/>
                </a:lnTo>
                <a:cubicBezTo>
                  <a:pt x="1781959" y="808762"/>
                  <a:pt x="1780352" y="662494"/>
                  <a:pt x="1778477" y="516493"/>
                </a:cubicBezTo>
                <a:close/>
                <a:moveTo>
                  <a:pt x="1853486" y="2630151"/>
                </a:moveTo>
                <a:lnTo>
                  <a:pt x="2291219" y="2359314"/>
                </a:lnTo>
                <a:cubicBezTo>
                  <a:pt x="2290951" y="2358242"/>
                  <a:pt x="2290416" y="2357438"/>
                  <a:pt x="2290148" y="2356367"/>
                </a:cubicBezTo>
                <a:lnTo>
                  <a:pt x="1849200" y="2361457"/>
                </a:lnTo>
                <a:cubicBezTo>
                  <a:pt x="1850539" y="2452272"/>
                  <a:pt x="1851879" y="2539872"/>
                  <a:pt x="1853486" y="2630151"/>
                </a:cubicBezTo>
                <a:close/>
                <a:moveTo>
                  <a:pt x="1384677" y="2367082"/>
                </a:moveTo>
                <a:lnTo>
                  <a:pt x="1383874" y="2370297"/>
                </a:lnTo>
                <a:lnTo>
                  <a:pt x="1808212" y="2625597"/>
                </a:lnTo>
                <a:cubicBezTo>
                  <a:pt x="1806873" y="2536389"/>
                  <a:pt x="1805533" y="2450128"/>
                  <a:pt x="1803926" y="2362528"/>
                </a:cubicBezTo>
                <a:lnTo>
                  <a:pt x="1384677" y="2367082"/>
                </a:lnTo>
                <a:close/>
                <a:moveTo>
                  <a:pt x="1832858" y="1316147"/>
                </a:moveTo>
                <a:cubicBezTo>
                  <a:pt x="1834466" y="1415802"/>
                  <a:pt x="1836073" y="1512779"/>
                  <a:pt x="1837680" y="1609487"/>
                </a:cubicBezTo>
                <a:lnTo>
                  <a:pt x="2207905" y="1609487"/>
                </a:lnTo>
                <a:lnTo>
                  <a:pt x="1832858" y="1316147"/>
                </a:lnTo>
                <a:close/>
                <a:moveTo>
                  <a:pt x="1743115" y="484882"/>
                </a:moveTo>
                <a:lnTo>
                  <a:pt x="1726238" y="484882"/>
                </a:lnTo>
                <a:lnTo>
                  <a:pt x="1540054" y="486222"/>
                </a:lnTo>
                <a:cubicBezTo>
                  <a:pt x="1529874" y="486222"/>
                  <a:pt x="1516479" y="483275"/>
                  <a:pt x="1510318" y="488365"/>
                </a:cubicBezTo>
                <a:cubicBezTo>
                  <a:pt x="1504424" y="493187"/>
                  <a:pt x="1506032" y="507117"/>
                  <a:pt x="1504424" y="516761"/>
                </a:cubicBezTo>
                <a:cubicBezTo>
                  <a:pt x="1504424" y="517297"/>
                  <a:pt x="1504156" y="517565"/>
                  <a:pt x="1504156" y="518101"/>
                </a:cubicBezTo>
                <a:lnTo>
                  <a:pt x="1486476" y="690890"/>
                </a:lnTo>
                <a:lnTo>
                  <a:pt x="1471206" y="841177"/>
                </a:lnTo>
                <a:cubicBezTo>
                  <a:pt x="1469063" y="861537"/>
                  <a:pt x="1467455" y="881896"/>
                  <a:pt x="1465312" y="901988"/>
                </a:cubicBezTo>
                <a:cubicBezTo>
                  <a:pt x="1466116" y="902256"/>
                  <a:pt x="1466920" y="902256"/>
                  <a:pt x="1467723" y="902524"/>
                </a:cubicBezTo>
                <a:lnTo>
                  <a:pt x="1743115" y="484882"/>
                </a:lnTo>
                <a:close/>
                <a:moveTo>
                  <a:pt x="1793211" y="1656904"/>
                </a:moveTo>
                <a:lnTo>
                  <a:pt x="1419235" y="1656904"/>
                </a:lnTo>
                <a:lnTo>
                  <a:pt x="1797229" y="1915954"/>
                </a:lnTo>
                <a:cubicBezTo>
                  <a:pt x="1795889" y="1827550"/>
                  <a:pt x="1794550" y="1742093"/>
                  <a:pt x="1793211" y="1656904"/>
                </a:cubicBezTo>
                <a:close/>
                <a:moveTo>
                  <a:pt x="1792407" y="1609755"/>
                </a:moveTo>
                <a:cubicBezTo>
                  <a:pt x="1791067" y="1520548"/>
                  <a:pt x="1789728" y="1431876"/>
                  <a:pt x="1788389" y="1340793"/>
                </a:cubicBezTo>
                <a:lnTo>
                  <a:pt x="1445221" y="1609755"/>
                </a:lnTo>
                <a:lnTo>
                  <a:pt x="1792407" y="1609755"/>
                </a:lnTo>
                <a:close/>
                <a:moveTo>
                  <a:pt x="2141201" y="893683"/>
                </a:moveTo>
                <a:cubicBezTo>
                  <a:pt x="2142004" y="893416"/>
                  <a:pt x="2142540" y="893148"/>
                  <a:pt x="2143344" y="892880"/>
                </a:cubicBezTo>
                <a:cubicBezTo>
                  <a:pt x="2140397" y="870645"/>
                  <a:pt x="2137450" y="848410"/>
                  <a:pt x="2134235" y="826175"/>
                </a:cubicBezTo>
                <a:cubicBezTo>
                  <a:pt x="2117626" y="715536"/>
                  <a:pt x="2100749" y="604629"/>
                  <a:pt x="2084408" y="493990"/>
                </a:cubicBezTo>
                <a:cubicBezTo>
                  <a:pt x="2083068" y="484614"/>
                  <a:pt x="2079854" y="482471"/>
                  <a:pt x="2071281" y="482471"/>
                </a:cubicBezTo>
                <a:lnTo>
                  <a:pt x="1949659" y="483543"/>
                </a:lnTo>
                <a:lnTo>
                  <a:pt x="1868220" y="483543"/>
                </a:lnTo>
                <a:lnTo>
                  <a:pt x="2141201" y="893683"/>
                </a:lnTo>
                <a:close/>
                <a:moveTo>
                  <a:pt x="1842234" y="1911400"/>
                </a:moveTo>
                <a:lnTo>
                  <a:pt x="2182456" y="1656904"/>
                </a:lnTo>
                <a:lnTo>
                  <a:pt x="1838216" y="1656904"/>
                </a:lnTo>
                <a:cubicBezTo>
                  <a:pt x="1839556" y="1741557"/>
                  <a:pt x="1840895" y="1824872"/>
                  <a:pt x="1842234" y="1911400"/>
                </a:cubicBezTo>
                <a:close/>
                <a:moveTo>
                  <a:pt x="1830983" y="1251853"/>
                </a:moveTo>
                <a:lnTo>
                  <a:pt x="2142004" y="1008073"/>
                </a:lnTo>
                <a:lnTo>
                  <a:pt x="1830983" y="1002179"/>
                </a:lnTo>
                <a:lnTo>
                  <a:pt x="1830983" y="1251853"/>
                </a:lnTo>
                <a:close/>
                <a:moveTo>
                  <a:pt x="1784638" y="1001643"/>
                </a:moveTo>
                <a:lnTo>
                  <a:pt x="1499870" y="996286"/>
                </a:lnTo>
                <a:cubicBezTo>
                  <a:pt x="1499602" y="997357"/>
                  <a:pt x="1499602" y="998161"/>
                  <a:pt x="1499334" y="999232"/>
                </a:cubicBezTo>
                <a:lnTo>
                  <a:pt x="1784638" y="1222385"/>
                </a:lnTo>
                <a:lnTo>
                  <a:pt x="1784638" y="10016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6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AEBE40-6F95-40A6-ABE8-463C50A25396}"/>
              </a:ext>
            </a:extLst>
          </p:cNvPr>
          <p:cNvSpPr/>
          <p:nvPr/>
        </p:nvSpPr>
        <p:spPr>
          <a:xfrm flipH="1">
            <a:off x="506" y="2104955"/>
            <a:ext cx="12192000" cy="4753047"/>
          </a:xfrm>
          <a:custGeom>
            <a:avLst/>
            <a:gdLst>
              <a:gd name="connsiteX0" fmla="*/ 0 w 12192000"/>
              <a:gd name="connsiteY0" fmla="*/ 0 h 1895547"/>
              <a:gd name="connsiteX1" fmla="*/ 12192000 w 12192000"/>
              <a:gd name="connsiteY1" fmla="*/ 0 h 1895547"/>
              <a:gd name="connsiteX2" fmla="*/ 12192000 w 12192000"/>
              <a:gd name="connsiteY2" fmla="*/ 1895547 h 1895547"/>
              <a:gd name="connsiteX3" fmla="*/ 0 w 12192000"/>
              <a:gd name="connsiteY3" fmla="*/ 1895547 h 1895547"/>
              <a:gd name="connsiteX4" fmla="*/ 0 w 12192000"/>
              <a:gd name="connsiteY4" fmla="*/ 0 h 1895547"/>
              <a:gd name="connsiteX0" fmla="*/ 0 w 12192000"/>
              <a:gd name="connsiteY0" fmla="*/ 9453 h 1905000"/>
              <a:gd name="connsiteX1" fmla="*/ 4476750 w 12192000"/>
              <a:gd name="connsiteY1" fmla="*/ 0 h 1905000"/>
              <a:gd name="connsiteX2" fmla="*/ 12192000 w 12192000"/>
              <a:gd name="connsiteY2" fmla="*/ 9453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  <a:gd name="connsiteX5" fmla="*/ 0 w 12192000"/>
              <a:gd name="connsiteY5" fmla="*/ 9453 h 1905000"/>
              <a:gd name="connsiteX0" fmla="*/ 0 w 12192000"/>
              <a:gd name="connsiteY0" fmla="*/ 9453 h 1905000"/>
              <a:gd name="connsiteX1" fmla="*/ 3086100 w 12192000"/>
              <a:gd name="connsiteY1" fmla="*/ 0 h 1905000"/>
              <a:gd name="connsiteX2" fmla="*/ 4476750 w 12192000"/>
              <a:gd name="connsiteY2" fmla="*/ 0 h 1905000"/>
              <a:gd name="connsiteX3" fmla="*/ 12192000 w 12192000"/>
              <a:gd name="connsiteY3" fmla="*/ 9453 h 1905000"/>
              <a:gd name="connsiteX4" fmla="*/ 12192000 w 12192000"/>
              <a:gd name="connsiteY4" fmla="*/ 1905000 h 1905000"/>
              <a:gd name="connsiteX5" fmla="*/ 0 w 12192000"/>
              <a:gd name="connsiteY5" fmla="*/ 1905000 h 1905000"/>
              <a:gd name="connsiteX6" fmla="*/ 0 w 12192000"/>
              <a:gd name="connsiteY6" fmla="*/ 9453 h 1905000"/>
              <a:gd name="connsiteX0" fmla="*/ 0 w 12192000"/>
              <a:gd name="connsiteY0" fmla="*/ 9453 h 1905000"/>
              <a:gd name="connsiteX1" fmla="*/ 3086100 w 12192000"/>
              <a:gd name="connsiteY1" fmla="*/ 0 h 1905000"/>
              <a:gd name="connsiteX2" fmla="*/ 4476750 w 12192000"/>
              <a:gd name="connsiteY2" fmla="*/ 0 h 1905000"/>
              <a:gd name="connsiteX3" fmla="*/ 12192000 w 12192000"/>
              <a:gd name="connsiteY3" fmla="*/ 9453 h 1905000"/>
              <a:gd name="connsiteX4" fmla="*/ 12192000 w 12192000"/>
              <a:gd name="connsiteY4" fmla="*/ 1905000 h 1905000"/>
              <a:gd name="connsiteX5" fmla="*/ 0 w 12192000"/>
              <a:gd name="connsiteY5" fmla="*/ 1905000 h 1905000"/>
              <a:gd name="connsiteX6" fmla="*/ 0 w 12192000"/>
              <a:gd name="connsiteY6" fmla="*/ 9453 h 1905000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12192000 w 12192000"/>
              <a:gd name="connsiteY3" fmla="*/ 609528 h 2505075"/>
              <a:gd name="connsiteX4" fmla="*/ 12192000 w 12192000"/>
              <a:gd name="connsiteY4" fmla="*/ 2505075 h 2505075"/>
              <a:gd name="connsiteX5" fmla="*/ 0 w 12192000"/>
              <a:gd name="connsiteY5" fmla="*/ 2505075 h 2505075"/>
              <a:gd name="connsiteX6" fmla="*/ 0 w 12192000"/>
              <a:gd name="connsiteY6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12192000 w 12192000"/>
              <a:gd name="connsiteY4" fmla="*/ 609528 h 2505075"/>
              <a:gd name="connsiteX5" fmla="*/ 12192000 w 12192000"/>
              <a:gd name="connsiteY5" fmla="*/ 2505075 h 2505075"/>
              <a:gd name="connsiteX6" fmla="*/ 0 w 12192000"/>
              <a:gd name="connsiteY6" fmla="*/ 2505075 h 2505075"/>
              <a:gd name="connsiteX7" fmla="*/ 0 w 12192000"/>
              <a:gd name="connsiteY7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8791575 w 12192000"/>
              <a:gd name="connsiteY4" fmla="*/ 342901 h 2505075"/>
              <a:gd name="connsiteX5" fmla="*/ 12192000 w 12192000"/>
              <a:gd name="connsiteY5" fmla="*/ 609528 h 2505075"/>
              <a:gd name="connsiteX6" fmla="*/ 12192000 w 12192000"/>
              <a:gd name="connsiteY6" fmla="*/ 2505075 h 2505075"/>
              <a:gd name="connsiteX7" fmla="*/ 0 w 12192000"/>
              <a:gd name="connsiteY7" fmla="*/ 2505075 h 2505075"/>
              <a:gd name="connsiteX8" fmla="*/ 0 w 12192000"/>
              <a:gd name="connsiteY8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8791575 w 12192000"/>
              <a:gd name="connsiteY4" fmla="*/ 342901 h 2505075"/>
              <a:gd name="connsiteX5" fmla="*/ 10296525 w 12192000"/>
              <a:gd name="connsiteY5" fmla="*/ 447676 h 2505075"/>
              <a:gd name="connsiteX6" fmla="*/ 12192000 w 12192000"/>
              <a:gd name="connsiteY6" fmla="*/ 609528 h 2505075"/>
              <a:gd name="connsiteX7" fmla="*/ 12192000 w 12192000"/>
              <a:gd name="connsiteY7" fmla="*/ 2505075 h 2505075"/>
              <a:gd name="connsiteX8" fmla="*/ 0 w 12192000"/>
              <a:gd name="connsiteY8" fmla="*/ 2505075 h 2505075"/>
              <a:gd name="connsiteX9" fmla="*/ 0 w 12192000"/>
              <a:gd name="connsiteY9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410325 w 12192000"/>
              <a:gd name="connsiteY3" fmla="*/ 257176 h 2505075"/>
              <a:gd name="connsiteX4" fmla="*/ 8791575 w 12192000"/>
              <a:gd name="connsiteY4" fmla="*/ 342901 h 2505075"/>
              <a:gd name="connsiteX5" fmla="*/ 10296525 w 12192000"/>
              <a:gd name="connsiteY5" fmla="*/ 447676 h 2505075"/>
              <a:gd name="connsiteX6" fmla="*/ 12192000 w 12192000"/>
              <a:gd name="connsiteY6" fmla="*/ 609528 h 2505075"/>
              <a:gd name="connsiteX7" fmla="*/ 12192000 w 12192000"/>
              <a:gd name="connsiteY7" fmla="*/ 2505075 h 2505075"/>
              <a:gd name="connsiteX8" fmla="*/ 0 w 12192000"/>
              <a:gd name="connsiteY8" fmla="*/ 2505075 h 2505075"/>
              <a:gd name="connsiteX9" fmla="*/ 0 w 12192000"/>
              <a:gd name="connsiteY9" fmla="*/ 609528 h 2505075"/>
              <a:gd name="connsiteX0" fmla="*/ 0 w 12192000"/>
              <a:gd name="connsiteY0" fmla="*/ 2028752 h 3924299"/>
              <a:gd name="connsiteX1" fmla="*/ 3086100 w 12192000"/>
              <a:gd name="connsiteY1" fmla="*/ 2019299 h 3924299"/>
              <a:gd name="connsiteX2" fmla="*/ 4448175 w 12192000"/>
              <a:gd name="connsiteY2" fmla="*/ 1419224 h 3924299"/>
              <a:gd name="connsiteX3" fmla="*/ 6410325 w 12192000"/>
              <a:gd name="connsiteY3" fmla="*/ 1676400 h 3924299"/>
              <a:gd name="connsiteX4" fmla="*/ 8181975 w 12192000"/>
              <a:gd name="connsiteY4" fmla="*/ 0 h 3924299"/>
              <a:gd name="connsiteX5" fmla="*/ 10296525 w 12192000"/>
              <a:gd name="connsiteY5" fmla="*/ 1866900 h 3924299"/>
              <a:gd name="connsiteX6" fmla="*/ 12192000 w 12192000"/>
              <a:gd name="connsiteY6" fmla="*/ 2028752 h 3924299"/>
              <a:gd name="connsiteX7" fmla="*/ 12192000 w 12192000"/>
              <a:gd name="connsiteY7" fmla="*/ 3924299 h 3924299"/>
              <a:gd name="connsiteX8" fmla="*/ 0 w 12192000"/>
              <a:gd name="connsiteY8" fmla="*/ 3924299 h 3924299"/>
              <a:gd name="connsiteX9" fmla="*/ 0 w 12192000"/>
              <a:gd name="connsiteY9" fmla="*/ 2028752 h 3924299"/>
              <a:gd name="connsiteX0" fmla="*/ 0 w 12192000"/>
              <a:gd name="connsiteY0" fmla="*/ 2028752 h 3924299"/>
              <a:gd name="connsiteX1" fmla="*/ 3086100 w 12192000"/>
              <a:gd name="connsiteY1" fmla="*/ 2019299 h 3924299"/>
              <a:gd name="connsiteX2" fmla="*/ 4448175 w 12192000"/>
              <a:gd name="connsiteY2" fmla="*/ 1419224 h 3924299"/>
              <a:gd name="connsiteX3" fmla="*/ 6410325 w 12192000"/>
              <a:gd name="connsiteY3" fmla="*/ 1676400 h 3924299"/>
              <a:gd name="connsiteX4" fmla="*/ 8181975 w 12192000"/>
              <a:gd name="connsiteY4" fmla="*/ 0 h 3924299"/>
              <a:gd name="connsiteX5" fmla="*/ 9648825 w 12192000"/>
              <a:gd name="connsiteY5" fmla="*/ 790575 h 3924299"/>
              <a:gd name="connsiteX6" fmla="*/ 12192000 w 12192000"/>
              <a:gd name="connsiteY6" fmla="*/ 2028752 h 3924299"/>
              <a:gd name="connsiteX7" fmla="*/ 12192000 w 12192000"/>
              <a:gd name="connsiteY7" fmla="*/ 3924299 h 3924299"/>
              <a:gd name="connsiteX8" fmla="*/ 0 w 12192000"/>
              <a:gd name="connsiteY8" fmla="*/ 3924299 h 3924299"/>
              <a:gd name="connsiteX9" fmla="*/ 0 w 12192000"/>
              <a:gd name="connsiteY9" fmla="*/ 2028752 h 3924299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181975 w 12192000"/>
              <a:gd name="connsiteY4" fmla="*/ 828748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181975 w 12192000"/>
              <a:gd name="connsiteY4" fmla="*/ 828748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57525 w 12192000"/>
              <a:gd name="connsiteY1" fmla="*/ 286709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57525 w 12192000"/>
              <a:gd name="connsiteY1" fmla="*/ 286709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12611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753047">
                <a:moveTo>
                  <a:pt x="0" y="2857500"/>
                </a:moveTo>
                <a:lnTo>
                  <a:pt x="3057525" y="2867097"/>
                </a:lnTo>
                <a:lnTo>
                  <a:pt x="4448175" y="2247972"/>
                </a:lnTo>
                <a:lnTo>
                  <a:pt x="6410325" y="2505148"/>
                </a:lnTo>
                <a:lnTo>
                  <a:pt x="8220075" y="800173"/>
                </a:lnTo>
                <a:lnTo>
                  <a:pt x="9612611" y="1619323"/>
                </a:lnTo>
                <a:lnTo>
                  <a:pt x="12192000" y="0"/>
                </a:lnTo>
                <a:lnTo>
                  <a:pt x="12192000" y="4753047"/>
                </a:lnTo>
                <a:lnTo>
                  <a:pt x="0" y="4753047"/>
                </a:lnTo>
                <a:lnTo>
                  <a:pt x="0" y="2857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3CC799-ED18-4C14-AE3B-F6846A1870A5}"/>
              </a:ext>
            </a:extLst>
          </p:cNvPr>
          <p:cNvCxnSpPr>
            <a:cxnSpLocks/>
            <a:endCxn id="12" idx="2"/>
          </p:cNvCxnSpPr>
          <p:nvPr/>
        </p:nvCxnSpPr>
        <p:spPr>
          <a:xfrm flipH="1">
            <a:off x="9191338" y="4965685"/>
            <a:ext cx="30011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432B0F9-5A43-42BD-837B-16EB663C8B85}"/>
              </a:ext>
            </a:extLst>
          </p:cNvPr>
          <p:cNvSpPr/>
          <p:nvPr/>
        </p:nvSpPr>
        <p:spPr>
          <a:xfrm rot="20025129">
            <a:off x="9271736" y="4773094"/>
            <a:ext cx="878554" cy="209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F1C621-957E-49E2-8C90-2FBE10F70B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7810581" y="4409155"/>
            <a:ext cx="1217015" cy="5112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70BDAD-A41C-4CC6-A9D5-8DE627D266C8}"/>
              </a:ext>
            </a:extLst>
          </p:cNvPr>
          <p:cNvCxnSpPr>
            <a:cxnSpLocks/>
            <a:endCxn id="14" idx="5"/>
          </p:cNvCxnSpPr>
          <p:nvPr/>
        </p:nvCxnSpPr>
        <p:spPr>
          <a:xfrm flipH="1">
            <a:off x="5728759" y="4357822"/>
            <a:ext cx="2023929" cy="28171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ACF0A1-EFB1-4B4F-8DD7-9F0554693BAE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H="1" flipV="1">
            <a:off x="4081637" y="2990960"/>
            <a:ext cx="1623143" cy="15906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EB5058-CB6D-4A5C-A8C3-DCF245CEC448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H="1">
            <a:off x="2622998" y="2933067"/>
            <a:ext cx="1318874" cy="7340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18E604-4979-46F4-8829-FCA0EF5CE611}"/>
              </a:ext>
            </a:extLst>
          </p:cNvPr>
          <p:cNvCxnSpPr>
            <a:cxnSpLocks/>
            <a:stCxn id="16" idx="7"/>
          </p:cNvCxnSpPr>
          <p:nvPr/>
        </p:nvCxnSpPr>
        <p:spPr>
          <a:xfrm flipH="1" flipV="1">
            <a:off x="504" y="2074290"/>
            <a:ext cx="2506712" cy="15928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EED30D7-BDEB-4A4C-AE25-7B9696D07B83}"/>
              </a:ext>
            </a:extLst>
          </p:cNvPr>
          <p:cNvSpPr/>
          <p:nvPr/>
        </p:nvSpPr>
        <p:spPr>
          <a:xfrm flipH="1">
            <a:off x="9027596" y="488381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44CEC4-0220-4CB5-98A9-9DC3B20CDC5B}"/>
              </a:ext>
            </a:extLst>
          </p:cNvPr>
          <p:cNvSpPr/>
          <p:nvPr/>
        </p:nvSpPr>
        <p:spPr>
          <a:xfrm flipH="1">
            <a:off x="7670818" y="4269392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32BC18-E0E3-4CD1-AE9B-25D6697CB42B}"/>
              </a:ext>
            </a:extLst>
          </p:cNvPr>
          <p:cNvSpPr/>
          <p:nvPr/>
        </p:nvSpPr>
        <p:spPr>
          <a:xfrm flipH="1">
            <a:off x="5704780" y="4499778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A359CD-36EC-467F-995B-AB2CB2F86C14}"/>
              </a:ext>
            </a:extLst>
          </p:cNvPr>
          <p:cNvSpPr/>
          <p:nvPr/>
        </p:nvSpPr>
        <p:spPr>
          <a:xfrm flipH="1">
            <a:off x="3941874" y="2851197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E3BBC6-0F38-42D8-A5E9-771D5536F23C}"/>
              </a:ext>
            </a:extLst>
          </p:cNvPr>
          <p:cNvSpPr/>
          <p:nvPr/>
        </p:nvSpPr>
        <p:spPr>
          <a:xfrm flipH="1">
            <a:off x="2483238" y="3643133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1E398-C91C-4E59-B78E-7A14854B2434}"/>
              </a:ext>
            </a:extLst>
          </p:cNvPr>
          <p:cNvSpPr txBox="1"/>
          <p:nvPr/>
        </p:nvSpPr>
        <p:spPr>
          <a:xfrm flipH="1">
            <a:off x="7380434" y="358502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0CE830-8453-4E74-95BB-86BC3053B302}"/>
              </a:ext>
            </a:extLst>
          </p:cNvPr>
          <p:cNvSpPr txBox="1"/>
          <p:nvPr/>
        </p:nvSpPr>
        <p:spPr>
          <a:xfrm flipH="1">
            <a:off x="5416887" y="490520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DFC33-3953-478D-B35E-C98A5015AC00}"/>
              </a:ext>
            </a:extLst>
          </p:cNvPr>
          <p:cNvSpPr txBox="1"/>
          <p:nvPr/>
        </p:nvSpPr>
        <p:spPr>
          <a:xfrm flipH="1">
            <a:off x="3651490" y="205347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14FEC-5004-45A2-AA59-4ECF70E412F3}"/>
              </a:ext>
            </a:extLst>
          </p:cNvPr>
          <p:cNvSpPr txBox="1"/>
          <p:nvPr/>
        </p:nvSpPr>
        <p:spPr>
          <a:xfrm flipH="1">
            <a:off x="2192854" y="394505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012991-EA2E-43C2-9E57-C3D83C69A2F9}"/>
              </a:ext>
            </a:extLst>
          </p:cNvPr>
          <p:cNvGrpSpPr/>
          <p:nvPr/>
        </p:nvGrpSpPr>
        <p:grpSpPr>
          <a:xfrm flipH="1">
            <a:off x="5614888" y="3389377"/>
            <a:ext cx="1731699" cy="929990"/>
            <a:chOff x="993672" y="3632214"/>
            <a:chExt cx="1989414" cy="9299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4420ED-4F54-45F3-823F-38768AEA53A6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C392DC-DE40-4179-90EF-9B6A6B975E28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B10AD0-0A87-4CD2-9387-E76EEEE9441A}"/>
              </a:ext>
            </a:extLst>
          </p:cNvPr>
          <p:cNvGrpSpPr/>
          <p:nvPr/>
        </p:nvGrpSpPr>
        <p:grpSpPr>
          <a:xfrm flipH="1">
            <a:off x="3515294" y="4732594"/>
            <a:ext cx="1731699" cy="929990"/>
            <a:chOff x="993672" y="3632214"/>
            <a:chExt cx="1989414" cy="9299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7A82C9-F754-4C82-A216-246391FF4947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495ED3-433A-41E9-A718-E8F189A21DB8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FD2BB4-D271-45FD-AB84-40F2BA25F528}"/>
              </a:ext>
            </a:extLst>
          </p:cNvPr>
          <p:cNvGrpSpPr/>
          <p:nvPr/>
        </p:nvGrpSpPr>
        <p:grpSpPr>
          <a:xfrm flipH="1">
            <a:off x="1863503" y="1880861"/>
            <a:ext cx="1731699" cy="929990"/>
            <a:chOff x="993672" y="3632214"/>
            <a:chExt cx="1989414" cy="9299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0311AF-B17F-41F2-A044-53341401D4A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DB8753-CE50-43A5-A5AD-BBF922AC0FB7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89ED3C-5ABF-4EF7-AD02-A8BD68E7209E}"/>
              </a:ext>
            </a:extLst>
          </p:cNvPr>
          <p:cNvGrpSpPr/>
          <p:nvPr/>
        </p:nvGrpSpPr>
        <p:grpSpPr>
          <a:xfrm flipH="1">
            <a:off x="1121862" y="4509520"/>
            <a:ext cx="1731699" cy="929990"/>
            <a:chOff x="993672" y="3632214"/>
            <a:chExt cx="1989414" cy="9299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764E90-AED0-4618-935F-0CC8CF5CF47F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D36D15-8419-4D08-98F5-850D240F10E6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301537B-4903-4EF7-A4B6-A3B6E3E4FCF3}"/>
              </a:ext>
            </a:extLst>
          </p:cNvPr>
          <p:cNvSpPr txBox="1"/>
          <p:nvPr/>
        </p:nvSpPr>
        <p:spPr>
          <a:xfrm flipH="1">
            <a:off x="8775951" y="5321949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6A85EAE-BDF8-4E4B-948D-075BB4D873E4}"/>
              </a:ext>
            </a:extLst>
          </p:cNvPr>
          <p:cNvGrpSpPr/>
          <p:nvPr/>
        </p:nvGrpSpPr>
        <p:grpSpPr>
          <a:xfrm flipH="1">
            <a:off x="9580252" y="5149340"/>
            <a:ext cx="1731699" cy="929990"/>
            <a:chOff x="993672" y="3632214"/>
            <a:chExt cx="1989414" cy="92999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46EC28-8698-46DE-8FB8-32ED1FF1EDAE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4DBBE5-55CE-4EEC-8513-44BA39F9242F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8E3BBD9-A648-4F17-8C3F-AE613286AC7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16418" y="2080837"/>
            <a:ext cx="2511586" cy="1576757"/>
          </a:xfrm>
          <a:custGeom>
            <a:avLst/>
            <a:gdLst>
              <a:gd name="connsiteX0" fmla="*/ 1898971 w 2216118"/>
              <a:gd name="connsiteY0" fmla="*/ 1232027 h 1391264"/>
              <a:gd name="connsiteX1" fmla="*/ 1814014 w 2216118"/>
              <a:gd name="connsiteY1" fmla="*/ 1316190 h 1391264"/>
              <a:gd name="connsiteX2" fmla="*/ 1814014 w 2216118"/>
              <a:gd name="connsiteY2" fmla="*/ 1335402 h 1391264"/>
              <a:gd name="connsiteX3" fmla="*/ 1949877 w 2216118"/>
              <a:gd name="connsiteY3" fmla="*/ 1335402 h 1391264"/>
              <a:gd name="connsiteX4" fmla="*/ 1986407 w 2216118"/>
              <a:gd name="connsiteY4" fmla="*/ 1335402 h 1391264"/>
              <a:gd name="connsiteX5" fmla="*/ 1986407 w 2216118"/>
              <a:gd name="connsiteY5" fmla="*/ 1318646 h 1391264"/>
              <a:gd name="connsiteX6" fmla="*/ 326886 w 2216118"/>
              <a:gd name="connsiteY6" fmla="*/ 1230345 h 1391264"/>
              <a:gd name="connsiteX7" fmla="*/ 241929 w 2216118"/>
              <a:gd name="connsiteY7" fmla="*/ 1314508 h 1391264"/>
              <a:gd name="connsiteX8" fmla="*/ 241929 w 2216118"/>
              <a:gd name="connsiteY8" fmla="*/ 1335402 h 1391264"/>
              <a:gd name="connsiteX9" fmla="*/ 418108 w 2216118"/>
              <a:gd name="connsiteY9" fmla="*/ 1335402 h 1391264"/>
              <a:gd name="connsiteX10" fmla="*/ 418108 w 2216118"/>
              <a:gd name="connsiteY10" fmla="*/ 1320714 h 1391264"/>
              <a:gd name="connsiteX11" fmla="*/ 1667210 w 2216118"/>
              <a:gd name="connsiteY11" fmla="*/ 1224479 h 1391264"/>
              <a:gd name="connsiteX12" fmla="*/ 1582253 w 2216118"/>
              <a:gd name="connsiteY12" fmla="*/ 1308642 h 1391264"/>
              <a:gd name="connsiteX13" fmla="*/ 1582253 w 2216118"/>
              <a:gd name="connsiteY13" fmla="*/ 1335402 h 1391264"/>
              <a:gd name="connsiteX14" fmla="*/ 1768294 w 2216118"/>
              <a:gd name="connsiteY14" fmla="*/ 1335402 h 1391264"/>
              <a:gd name="connsiteX15" fmla="*/ 1768294 w 2216118"/>
              <a:gd name="connsiteY15" fmla="*/ 1312041 h 1391264"/>
              <a:gd name="connsiteX16" fmla="*/ 1761976 w 2216118"/>
              <a:gd name="connsiteY16" fmla="*/ 1318359 h 1391264"/>
              <a:gd name="connsiteX17" fmla="*/ 1443525 w 2216118"/>
              <a:gd name="connsiteY17" fmla="*/ 1224479 h 1391264"/>
              <a:gd name="connsiteX18" fmla="*/ 1358568 w 2216118"/>
              <a:gd name="connsiteY18" fmla="*/ 1308642 h 1391264"/>
              <a:gd name="connsiteX19" fmla="*/ 1358568 w 2216118"/>
              <a:gd name="connsiteY19" fmla="*/ 1335402 h 1391264"/>
              <a:gd name="connsiteX20" fmla="*/ 1536533 w 2216118"/>
              <a:gd name="connsiteY20" fmla="*/ 1335402 h 1391264"/>
              <a:gd name="connsiteX21" fmla="*/ 1536533 w 2216118"/>
              <a:gd name="connsiteY21" fmla="*/ 1316618 h 1391264"/>
              <a:gd name="connsiteX22" fmla="*/ 1219840 w 2216118"/>
              <a:gd name="connsiteY22" fmla="*/ 1224479 h 1391264"/>
              <a:gd name="connsiteX23" fmla="*/ 1134883 w 2216118"/>
              <a:gd name="connsiteY23" fmla="*/ 1308642 h 1391264"/>
              <a:gd name="connsiteX24" fmla="*/ 1134883 w 2216118"/>
              <a:gd name="connsiteY24" fmla="*/ 1335402 h 1391264"/>
              <a:gd name="connsiteX25" fmla="*/ 1312848 w 2216118"/>
              <a:gd name="connsiteY25" fmla="*/ 1335402 h 1391264"/>
              <a:gd name="connsiteX26" fmla="*/ 1312848 w 2216118"/>
              <a:gd name="connsiteY26" fmla="*/ 1316618 h 1391264"/>
              <a:gd name="connsiteX27" fmla="*/ 996155 w 2216118"/>
              <a:gd name="connsiteY27" fmla="*/ 1224479 h 1391264"/>
              <a:gd name="connsiteX28" fmla="*/ 911198 w 2216118"/>
              <a:gd name="connsiteY28" fmla="*/ 1308642 h 1391264"/>
              <a:gd name="connsiteX29" fmla="*/ 911198 w 2216118"/>
              <a:gd name="connsiteY29" fmla="*/ 1335402 h 1391264"/>
              <a:gd name="connsiteX30" fmla="*/ 1089163 w 2216118"/>
              <a:gd name="connsiteY30" fmla="*/ 1335402 h 1391264"/>
              <a:gd name="connsiteX31" fmla="*/ 1089163 w 2216118"/>
              <a:gd name="connsiteY31" fmla="*/ 1316618 h 1391264"/>
              <a:gd name="connsiteX32" fmla="*/ 772470 w 2216118"/>
              <a:gd name="connsiteY32" fmla="*/ 1224479 h 1391264"/>
              <a:gd name="connsiteX33" fmla="*/ 687513 w 2216118"/>
              <a:gd name="connsiteY33" fmla="*/ 1308642 h 1391264"/>
              <a:gd name="connsiteX34" fmla="*/ 687513 w 2216118"/>
              <a:gd name="connsiteY34" fmla="*/ 1335402 h 1391264"/>
              <a:gd name="connsiteX35" fmla="*/ 865478 w 2216118"/>
              <a:gd name="connsiteY35" fmla="*/ 1335402 h 1391264"/>
              <a:gd name="connsiteX36" fmla="*/ 865478 w 2216118"/>
              <a:gd name="connsiteY36" fmla="*/ 1316618 h 1391264"/>
              <a:gd name="connsiteX37" fmla="*/ 548785 w 2216118"/>
              <a:gd name="connsiteY37" fmla="*/ 1224479 h 1391264"/>
              <a:gd name="connsiteX38" fmla="*/ 463828 w 2216118"/>
              <a:gd name="connsiteY38" fmla="*/ 1308642 h 1391264"/>
              <a:gd name="connsiteX39" fmla="*/ 463828 w 2216118"/>
              <a:gd name="connsiteY39" fmla="*/ 1335402 h 1391264"/>
              <a:gd name="connsiteX40" fmla="*/ 641793 w 2216118"/>
              <a:gd name="connsiteY40" fmla="*/ 1335402 h 1391264"/>
              <a:gd name="connsiteX41" fmla="*/ 641793 w 2216118"/>
              <a:gd name="connsiteY41" fmla="*/ 1316618 h 1391264"/>
              <a:gd name="connsiteX42" fmla="*/ 2032127 w 2216118"/>
              <a:gd name="connsiteY42" fmla="*/ 1155412 h 1391264"/>
              <a:gd name="connsiteX43" fmla="*/ 2032127 w 2216118"/>
              <a:gd name="connsiteY43" fmla="*/ 1276395 h 1391264"/>
              <a:gd name="connsiteX44" fmla="*/ 2093479 w 2216118"/>
              <a:gd name="connsiteY44" fmla="*/ 1216190 h 1391264"/>
              <a:gd name="connsiteX45" fmla="*/ 1814014 w 2216118"/>
              <a:gd name="connsiteY45" fmla="*/ 1147864 h 1391264"/>
              <a:gd name="connsiteX46" fmla="*/ 1814014 w 2216118"/>
              <a:gd name="connsiteY46" fmla="*/ 1268847 h 1391264"/>
              <a:gd name="connsiteX47" fmla="*/ 1875366 w 2216118"/>
              <a:gd name="connsiteY47" fmla="*/ 1208643 h 1391264"/>
              <a:gd name="connsiteX48" fmla="*/ 1986407 w 2216118"/>
              <a:gd name="connsiteY48" fmla="*/ 1145409 h 1391264"/>
              <a:gd name="connsiteX49" fmla="*/ 1922576 w 2216118"/>
              <a:gd name="connsiteY49" fmla="*/ 1208643 h 1391264"/>
              <a:gd name="connsiteX50" fmla="*/ 1986407 w 2216118"/>
              <a:gd name="connsiteY50" fmla="*/ 1271280 h 1391264"/>
              <a:gd name="connsiteX51" fmla="*/ 1582253 w 2216118"/>
              <a:gd name="connsiteY51" fmla="*/ 1140317 h 1391264"/>
              <a:gd name="connsiteX52" fmla="*/ 1582253 w 2216118"/>
              <a:gd name="connsiteY52" fmla="*/ 1261299 h 1391264"/>
              <a:gd name="connsiteX53" fmla="*/ 1643605 w 2216118"/>
              <a:gd name="connsiteY53" fmla="*/ 1201094 h 1391264"/>
              <a:gd name="connsiteX54" fmla="*/ 1358568 w 2216118"/>
              <a:gd name="connsiteY54" fmla="*/ 1140317 h 1391264"/>
              <a:gd name="connsiteX55" fmla="*/ 1358568 w 2216118"/>
              <a:gd name="connsiteY55" fmla="*/ 1261299 h 1391264"/>
              <a:gd name="connsiteX56" fmla="*/ 1419920 w 2216118"/>
              <a:gd name="connsiteY56" fmla="*/ 1201094 h 1391264"/>
              <a:gd name="connsiteX57" fmla="*/ 1134883 w 2216118"/>
              <a:gd name="connsiteY57" fmla="*/ 1140317 h 1391264"/>
              <a:gd name="connsiteX58" fmla="*/ 1134883 w 2216118"/>
              <a:gd name="connsiteY58" fmla="*/ 1261299 h 1391264"/>
              <a:gd name="connsiteX59" fmla="*/ 1196235 w 2216118"/>
              <a:gd name="connsiteY59" fmla="*/ 1201094 h 1391264"/>
              <a:gd name="connsiteX60" fmla="*/ 911198 w 2216118"/>
              <a:gd name="connsiteY60" fmla="*/ 1140317 h 1391264"/>
              <a:gd name="connsiteX61" fmla="*/ 911198 w 2216118"/>
              <a:gd name="connsiteY61" fmla="*/ 1261299 h 1391264"/>
              <a:gd name="connsiteX62" fmla="*/ 972550 w 2216118"/>
              <a:gd name="connsiteY62" fmla="*/ 1201094 h 1391264"/>
              <a:gd name="connsiteX63" fmla="*/ 687513 w 2216118"/>
              <a:gd name="connsiteY63" fmla="*/ 1140316 h 1391264"/>
              <a:gd name="connsiteX64" fmla="*/ 687513 w 2216118"/>
              <a:gd name="connsiteY64" fmla="*/ 1261300 h 1391264"/>
              <a:gd name="connsiteX65" fmla="*/ 748865 w 2216118"/>
              <a:gd name="connsiteY65" fmla="*/ 1201095 h 1391264"/>
              <a:gd name="connsiteX66" fmla="*/ 463828 w 2216118"/>
              <a:gd name="connsiteY66" fmla="*/ 1140316 h 1391264"/>
              <a:gd name="connsiteX67" fmla="*/ 463828 w 2216118"/>
              <a:gd name="connsiteY67" fmla="*/ 1261299 h 1391264"/>
              <a:gd name="connsiteX68" fmla="*/ 525180 w 2216118"/>
              <a:gd name="connsiteY68" fmla="*/ 1201095 h 1391264"/>
              <a:gd name="connsiteX69" fmla="*/ 418108 w 2216118"/>
              <a:gd name="connsiteY69" fmla="*/ 1139976 h 1391264"/>
              <a:gd name="connsiteX70" fmla="*/ 350491 w 2216118"/>
              <a:gd name="connsiteY70" fmla="*/ 1206960 h 1391264"/>
              <a:gd name="connsiteX71" fmla="*/ 418108 w 2216118"/>
              <a:gd name="connsiteY71" fmla="*/ 1273313 h 1391264"/>
              <a:gd name="connsiteX72" fmla="*/ 641793 w 2216118"/>
              <a:gd name="connsiteY72" fmla="*/ 1132341 h 1391264"/>
              <a:gd name="connsiteX73" fmla="*/ 572390 w 2216118"/>
              <a:gd name="connsiteY73" fmla="*/ 1201095 h 1391264"/>
              <a:gd name="connsiteX74" fmla="*/ 641793 w 2216118"/>
              <a:gd name="connsiteY74" fmla="*/ 1269199 h 1391264"/>
              <a:gd name="connsiteX75" fmla="*/ 1536533 w 2216118"/>
              <a:gd name="connsiteY75" fmla="*/ 1132340 h 1391264"/>
              <a:gd name="connsiteX76" fmla="*/ 1467130 w 2216118"/>
              <a:gd name="connsiteY76" fmla="*/ 1201095 h 1391264"/>
              <a:gd name="connsiteX77" fmla="*/ 1536533 w 2216118"/>
              <a:gd name="connsiteY77" fmla="*/ 1269200 h 1391264"/>
              <a:gd name="connsiteX78" fmla="*/ 1312848 w 2216118"/>
              <a:gd name="connsiteY78" fmla="*/ 1132340 h 1391264"/>
              <a:gd name="connsiteX79" fmla="*/ 1243445 w 2216118"/>
              <a:gd name="connsiteY79" fmla="*/ 1201095 h 1391264"/>
              <a:gd name="connsiteX80" fmla="*/ 1312848 w 2216118"/>
              <a:gd name="connsiteY80" fmla="*/ 1269200 h 1391264"/>
              <a:gd name="connsiteX81" fmla="*/ 1089163 w 2216118"/>
              <a:gd name="connsiteY81" fmla="*/ 1132340 h 1391264"/>
              <a:gd name="connsiteX82" fmla="*/ 1019760 w 2216118"/>
              <a:gd name="connsiteY82" fmla="*/ 1201095 h 1391264"/>
              <a:gd name="connsiteX83" fmla="*/ 1089163 w 2216118"/>
              <a:gd name="connsiteY83" fmla="*/ 1269200 h 1391264"/>
              <a:gd name="connsiteX84" fmla="*/ 865478 w 2216118"/>
              <a:gd name="connsiteY84" fmla="*/ 1132340 h 1391264"/>
              <a:gd name="connsiteX85" fmla="*/ 796075 w 2216118"/>
              <a:gd name="connsiteY85" fmla="*/ 1201095 h 1391264"/>
              <a:gd name="connsiteX86" fmla="*/ 865478 w 2216118"/>
              <a:gd name="connsiteY86" fmla="*/ 1269200 h 1391264"/>
              <a:gd name="connsiteX87" fmla="*/ 1768294 w 2216118"/>
              <a:gd name="connsiteY87" fmla="*/ 1124340 h 1391264"/>
              <a:gd name="connsiteX88" fmla="*/ 1690815 w 2216118"/>
              <a:gd name="connsiteY88" fmla="*/ 1201095 h 1391264"/>
              <a:gd name="connsiteX89" fmla="*/ 1768294 w 2216118"/>
              <a:gd name="connsiteY89" fmla="*/ 1277125 h 1391264"/>
              <a:gd name="connsiteX90" fmla="*/ 2036242 w 2216118"/>
              <a:gd name="connsiteY90" fmla="*/ 1113696 h 1391264"/>
              <a:gd name="connsiteX91" fmla="*/ 2117084 w 2216118"/>
              <a:gd name="connsiteY91" fmla="*/ 1193027 h 1391264"/>
              <a:gd name="connsiteX92" fmla="*/ 2197926 w 2216118"/>
              <a:gd name="connsiteY92" fmla="*/ 1113696 h 1391264"/>
              <a:gd name="connsiteX93" fmla="*/ 1825821 w 2216118"/>
              <a:gd name="connsiteY93" fmla="*/ 1113696 h 1391264"/>
              <a:gd name="connsiteX94" fmla="*/ 1898971 w 2216118"/>
              <a:gd name="connsiteY94" fmla="*/ 1185479 h 1391264"/>
              <a:gd name="connsiteX95" fmla="*/ 1972121 w 2216118"/>
              <a:gd name="connsiteY95" fmla="*/ 1113696 h 1391264"/>
              <a:gd name="connsiteX96" fmla="*/ 1601752 w 2216118"/>
              <a:gd name="connsiteY96" fmla="*/ 1113696 h 1391264"/>
              <a:gd name="connsiteX97" fmla="*/ 1667210 w 2216118"/>
              <a:gd name="connsiteY97" fmla="*/ 1177930 h 1391264"/>
              <a:gd name="connsiteX98" fmla="*/ 1732668 w 2216118"/>
              <a:gd name="connsiteY98" fmla="*/ 1113696 h 1391264"/>
              <a:gd name="connsiteX99" fmla="*/ 1378067 w 2216118"/>
              <a:gd name="connsiteY99" fmla="*/ 1113696 h 1391264"/>
              <a:gd name="connsiteX100" fmla="*/ 1443525 w 2216118"/>
              <a:gd name="connsiteY100" fmla="*/ 1177930 h 1391264"/>
              <a:gd name="connsiteX101" fmla="*/ 1508983 w 2216118"/>
              <a:gd name="connsiteY101" fmla="*/ 1113696 h 1391264"/>
              <a:gd name="connsiteX102" fmla="*/ 1154382 w 2216118"/>
              <a:gd name="connsiteY102" fmla="*/ 1113696 h 1391264"/>
              <a:gd name="connsiteX103" fmla="*/ 1219840 w 2216118"/>
              <a:gd name="connsiteY103" fmla="*/ 1177930 h 1391264"/>
              <a:gd name="connsiteX104" fmla="*/ 1285298 w 2216118"/>
              <a:gd name="connsiteY104" fmla="*/ 1113696 h 1391264"/>
              <a:gd name="connsiteX105" fmla="*/ 930697 w 2216118"/>
              <a:gd name="connsiteY105" fmla="*/ 1113696 h 1391264"/>
              <a:gd name="connsiteX106" fmla="*/ 996155 w 2216118"/>
              <a:gd name="connsiteY106" fmla="*/ 1177930 h 1391264"/>
              <a:gd name="connsiteX107" fmla="*/ 1061613 w 2216118"/>
              <a:gd name="connsiteY107" fmla="*/ 1113696 h 1391264"/>
              <a:gd name="connsiteX108" fmla="*/ 707012 w 2216118"/>
              <a:gd name="connsiteY108" fmla="*/ 1113696 h 1391264"/>
              <a:gd name="connsiteX109" fmla="*/ 772470 w 2216118"/>
              <a:gd name="connsiteY109" fmla="*/ 1177931 h 1391264"/>
              <a:gd name="connsiteX110" fmla="*/ 837928 w 2216118"/>
              <a:gd name="connsiteY110" fmla="*/ 1113696 h 1391264"/>
              <a:gd name="connsiteX111" fmla="*/ 483327 w 2216118"/>
              <a:gd name="connsiteY111" fmla="*/ 1113696 h 1391264"/>
              <a:gd name="connsiteX112" fmla="*/ 548785 w 2216118"/>
              <a:gd name="connsiteY112" fmla="*/ 1177931 h 1391264"/>
              <a:gd name="connsiteX113" fmla="*/ 614243 w 2216118"/>
              <a:gd name="connsiteY113" fmla="*/ 1113696 h 1391264"/>
              <a:gd name="connsiteX114" fmla="*/ 775882 w 2216118"/>
              <a:gd name="connsiteY114" fmla="*/ 963175 h 1391264"/>
              <a:gd name="connsiteX115" fmla="*/ 690925 w 2216118"/>
              <a:gd name="connsiteY115" fmla="*/ 1047338 h 1391264"/>
              <a:gd name="connsiteX116" fmla="*/ 690925 w 2216118"/>
              <a:gd name="connsiteY116" fmla="*/ 1057834 h 1391264"/>
              <a:gd name="connsiteX117" fmla="*/ 869262 w 2216118"/>
              <a:gd name="connsiteY117" fmla="*/ 1057834 h 1391264"/>
              <a:gd name="connsiteX118" fmla="*/ 869262 w 2216118"/>
              <a:gd name="connsiteY118" fmla="*/ 1055682 h 1391264"/>
              <a:gd name="connsiteX119" fmla="*/ 1894679 w 2216118"/>
              <a:gd name="connsiteY119" fmla="*/ 947394 h 1391264"/>
              <a:gd name="connsiteX120" fmla="*/ 1809722 w 2216118"/>
              <a:gd name="connsiteY120" fmla="*/ 1031557 h 1391264"/>
              <a:gd name="connsiteX121" fmla="*/ 1809722 w 2216118"/>
              <a:gd name="connsiteY121" fmla="*/ 1057834 h 1391264"/>
              <a:gd name="connsiteX122" fmla="*/ 1951680 w 2216118"/>
              <a:gd name="connsiteY122" fmla="*/ 1057834 h 1391264"/>
              <a:gd name="connsiteX123" fmla="*/ 1987687 w 2216118"/>
              <a:gd name="connsiteY123" fmla="*/ 1057834 h 1391264"/>
              <a:gd name="connsiteX124" fmla="*/ 1987687 w 2216118"/>
              <a:gd name="connsiteY124" fmla="*/ 1039533 h 1391264"/>
              <a:gd name="connsiteX125" fmla="*/ 1670994 w 2216118"/>
              <a:gd name="connsiteY125" fmla="*/ 947394 h 1391264"/>
              <a:gd name="connsiteX126" fmla="*/ 1586037 w 2216118"/>
              <a:gd name="connsiteY126" fmla="*/ 1031557 h 1391264"/>
              <a:gd name="connsiteX127" fmla="*/ 1586037 w 2216118"/>
              <a:gd name="connsiteY127" fmla="*/ 1057834 h 1391264"/>
              <a:gd name="connsiteX128" fmla="*/ 1764002 w 2216118"/>
              <a:gd name="connsiteY128" fmla="*/ 1057834 h 1391264"/>
              <a:gd name="connsiteX129" fmla="*/ 1764002 w 2216118"/>
              <a:gd name="connsiteY129" fmla="*/ 1039533 h 1391264"/>
              <a:gd name="connsiteX130" fmla="*/ 1447309 w 2216118"/>
              <a:gd name="connsiteY130" fmla="*/ 947394 h 1391264"/>
              <a:gd name="connsiteX131" fmla="*/ 1362352 w 2216118"/>
              <a:gd name="connsiteY131" fmla="*/ 1031557 h 1391264"/>
              <a:gd name="connsiteX132" fmla="*/ 1362352 w 2216118"/>
              <a:gd name="connsiteY132" fmla="*/ 1057834 h 1391264"/>
              <a:gd name="connsiteX133" fmla="*/ 1540317 w 2216118"/>
              <a:gd name="connsiteY133" fmla="*/ 1057834 h 1391264"/>
              <a:gd name="connsiteX134" fmla="*/ 1540317 w 2216118"/>
              <a:gd name="connsiteY134" fmla="*/ 1039533 h 1391264"/>
              <a:gd name="connsiteX135" fmla="*/ 1223624 w 2216118"/>
              <a:gd name="connsiteY135" fmla="*/ 947394 h 1391264"/>
              <a:gd name="connsiteX136" fmla="*/ 1138667 w 2216118"/>
              <a:gd name="connsiteY136" fmla="*/ 1031557 h 1391264"/>
              <a:gd name="connsiteX137" fmla="*/ 1138667 w 2216118"/>
              <a:gd name="connsiteY137" fmla="*/ 1057834 h 1391264"/>
              <a:gd name="connsiteX138" fmla="*/ 1316632 w 2216118"/>
              <a:gd name="connsiteY138" fmla="*/ 1057834 h 1391264"/>
              <a:gd name="connsiteX139" fmla="*/ 1316632 w 2216118"/>
              <a:gd name="connsiteY139" fmla="*/ 1039533 h 1391264"/>
              <a:gd name="connsiteX140" fmla="*/ 999939 w 2216118"/>
              <a:gd name="connsiteY140" fmla="*/ 947394 h 1391264"/>
              <a:gd name="connsiteX141" fmla="*/ 914982 w 2216118"/>
              <a:gd name="connsiteY141" fmla="*/ 1031557 h 1391264"/>
              <a:gd name="connsiteX142" fmla="*/ 914982 w 2216118"/>
              <a:gd name="connsiteY142" fmla="*/ 1057834 h 1391264"/>
              <a:gd name="connsiteX143" fmla="*/ 1092947 w 2216118"/>
              <a:gd name="connsiteY143" fmla="*/ 1057834 h 1391264"/>
              <a:gd name="connsiteX144" fmla="*/ 1092947 w 2216118"/>
              <a:gd name="connsiteY144" fmla="*/ 1039533 h 1391264"/>
              <a:gd name="connsiteX145" fmla="*/ 869262 w 2216118"/>
              <a:gd name="connsiteY145" fmla="*/ 870668 h 1391264"/>
              <a:gd name="connsiteX146" fmla="*/ 799487 w 2216118"/>
              <a:gd name="connsiteY146" fmla="*/ 939791 h 1391264"/>
              <a:gd name="connsiteX147" fmla="*/ 869262 w 2216118"/>
              <a:gd name="connsiteY147" fmla="*/ 1008261 h 1391264"/>
              <a:gd name="connsiteX148" fmla="*/ 2033407 w 2216118"/>
              <a:gd name="connsiteY148" fmla="*/ 863232 h 1391264"/>
              <a:gd name="connsiteX149" fmla="*/ 2033407 w 2216118"/>
              <a:gd name="connsiteY149" fmla="*/ 984214 h 1391264"/>
              <a:gd name="connsiteX150" fmla="*/ 2094759 w 2216118"/>
              <a:gd name="connsiteY150" fmla="*/ 924009 h 1391264"/>
              <a:gd name="connsiteX151" fmla="*/ 1809722 w 2216118"/>
              <a:gd name="connsiteY151" fmla="*/ 863232 h 1391264"/>
              <a:gd name="connsiteX152" fmla="*/ 1809722 w 2216118"/>
              <a:gd name="connsiteY152" fmla="*/ 984214 h 1391264"/>
              <a:gd name="connsiteX153" fmla="*/ 1871074 w 2216118"/>
              <a:gd name="connsiteY153" fmla="*/ 924009 h 1391264"/>
              <a:gd name="connsiteX154" fmla="*/ 1586037 w 2216118"/>
              <a:gd name="connsiteY154" fmla="*/ 863232 h 1391264"/>
              <a:gd name="connsiteX155" fmla="*/ 1586037 w 2216118"/>
              <a:gd name="connsiteY155" fmla="*/ 984214 h 1391264"/>
              <a:gd name="connsiteX156" fmla="*/ 1647389 w 2216118"/>
              <a:gd name="connsiteY156" fmla="*/ 924009 h 1391264"/>
              <a:gd name="connsiteX157" fmla="*/ 1362352 w 2216118"/>
              <a:gd name="connsiteY157" fmla="*/ 863232 h 1391264"/>
              <a:gd name="connsiteX158" fmla="*/ 1362352 w 2216118"/>
              <a:gd name="connsiteY158" fmla="*/ 984214 h 1391264"/>
              <a:gd name="connsiteX159" fmla="*/ 1423704 w 2216118"/>
              <a:gd name="connsiteY159" fmla="*/ 924009 h 1391264"/>
              <a:gd name="connsiteX160" fmla="*/ 1138667 w 2216118"/>
              <a:gd name="connsiteY160" fmla="*/ 863232 h 1391264"/>
              <a:gd name="connsiteX161" fmla="*/ 1138667 w 2216118"/>
              <a:gd name="connsiteY161" fmla="*/ 984214 h 1391264"/>
              <a:gd name="connsiteX162" fmla="*/ 1200019 w 2216118"/>
              <a:gd name="connsiteY162" fmla="*/ 924009 h 1391264"/>
              <a:gd name="connsiteX163" fmla="*/ 914982 w 2216118"/>
              <a:gd name="connsiteY163" fmla="*/ 863231 h 1391264"/>
              <a:gd name="connsiteX164" fmla="*/ 914982 w 2216118"/>
              <a:gd name="connsiteY164" fmla="*/ 984214 h 1391264"/>
              <a:gd name="connsiteX165" fmla="*/ 976334 w 2216118"/>
              <a:gd name="connsiteY165" fmla="*/ 924009 h 1391264"/>
              <a:gd name="connsiteX166" fmla="*/ 1987687 w 2216118"/>
              <a:gd name="connsiteY166" fmla="*/ 855255 h 1391264"/>
              <a:gd name="connsiteX167" fmla="*/ 1918284 w 2216118"/>
              <a:gd name="connsiteY167" fmla="*/ 924010 h 1391264"/>
              <a:gd name="connsiteX168" fmla="*/ 1987687 w 2216118"/>
              <a:gd name="connsiteY168" fmla="*/ 992115 h 1391264"/>
              <a:gd name="connsiteX169" fmla="*/ 1764002 w 2216118"/>
              <a:gd name="connsiteY169" fmla="*/ 855255 h 1391264"/>
              <a:gd name="connsiteX170" fmla="*/ 1694599 w 2216118"/>
              <a:gd name="connsiteY170" fmla="*/ 924010 h 1391264"/>
              <a:gd name="connsiteX171" fmla="*/ 1764002 w 2216118"/>
              <a:gd name="connsiteY171" fmla="*/ 992115 h 1391264"/>
              <a:gd name="connsiteX172" fmla="*/ 1540317 w 2216118"/>
              <a:gd name="connsiteY172" fmla="*/ 855255 h 1391264"/>
              <a:gd name="connsiteX173" fmla="*/ 1470914 w 2216118"/>
              <a:gd name="connsiteY173" fmla="*/ 924010 h 1391264"/>
              <a:gd name="connsiteX174" fmla="*/ 1540317 w 2216118"/>
              <a:gd name="connsiteY174" fmla="*/ 992115 h 1391264"/>
              <a:gd name="connsiteX175" fmla="*/ 1316632 w 2216118"/>
              <a:gd name="connsiteY175" fmla="*/ 855255 h 1391264"/>
              <a:gd name="connsiteX176" fmla="*/ 1247229 w 2216118"/>
              <a:gd name="connsiteY176" fmla="*/ 924010 h 1391264"/>
              <a:gd name="connsiteX177" fmla="*/ 1316632 w 2216118"/>
              <a:gd name="connsiteY177" fmla="*/ 992115 h 1391264"/>
              <a:gd name="connsiteX178" fmla="*/ 1092947 w 2216118"/>
              <a:gd name="connsiteY178" fmla="*/ 855255 h 1391264"/>
              <a:gd name="connsiteX179" fmla="*/ 1023544 w 2216118"/>
              <a:gd name="connsiteY179" fmla="*/ 924010 h 1391264"/>
              <a:gd name="connsiteX180" fmla="*/ 1092947 w 2216118"/>
              <a:gd name="connsiteY180" fmla="*/ 992115 h 1391264"/>
              <a:gd name="connsiteX181" fmla="*/ 2041983 w 2216118"/>
              <a:gd name="connsiteY181" fmla="*/ 825892 h 1391264"/>
              <a:gd name="connsiteX182" fmla="*/ 2118364 w 2216118"/>
              <a:gd name="connsiteY182" fmla="*/ 900845 h 1391264"/>
              <a:gd name="connsiteX183" fmla="*/ 2194745 w 2216118"/>
              <a:gd name="connsiteY183" fmla="*/ 825892 h 1391264"/>
              <a:gd name="connsiteX184" fmla="*/ 1818298 w 2216118"/>
              <a:gd name="connsiteY184" fmla="*/ 825892 h 1391264"/>
              <a:gd name="connsiteX185" fmla="*/ 1894679 w 2216118"/>
              <a:gd name="connsiteY185" fmla="*/ 900845 h 1391264"/>
              <a:gd name="connsiteX186" fmla="*/ 1971060 w 2216118"/>
              <a:gd name="connsiteY186" fmla="*/ 825892 h 1391264"/>
              <a:gd name="connsiteX187" fmla="*/ 1594613 w 2216118"/>
              <a:gd name="connsiteY187" fmla="*/ 825892 h 1391264"/>
              <a:gd name="connsiteX188" fmla="*/ 1670994 w 2216118"/>
              <a:gd name="connsiteY188" fmla="*/ 900845 h 1391264"/>
              <a:gd name="connsiteX189" fmla="*/ 1747375 w 2216118"/>
              <a:gd name="connsiteY189" fmla="*/ 825892 h 1391264"/>
              <a:gd name="connsiteX190" fmla="*/ 1370928 w 2216118"/>
              <a:gd name="connsiteY190" fmla="*/ 825892 h 1391264"/>
              <a:gd name="connsiteX191" fmla="*/ 1447309 w 2216118"/>
              <a:gd name="connsiteY191" fmla="*/ 900845 h 1391264"/>
              <a:gd name="connsiteX192" fmla="*/ 1523690 w 2216118"/>
              <a:gd name="connsiteY192" fmla="*/ 825892 h 1391264"/>
              <a:gd name="connsiteX193" fmla="*/ 1147243 w 2216118"/>
              <a:gd name="connsiteY193" fmla="*/ 825892 h 1391264"/>
              <a:gd name="connsiteX194" fmla="*/ 1223624 w 2216118"/>
              <a:gd name="connsiteY194" fmla="*/ 900845 h 1391264"/>
              <a:gd name="connsiteX195" fmla="*/ 1300005 w 2216118"/>
              <a:gd name="connsiteY195" fmla="*/ 825892 h 1391264"/>
              <a:gd name="connsiteX196" fmla="*/ 923558 w 2216118"/>
              <a:gd name="connsiteY196" fmla="*/ 825892 h 1391264"/>
              <a:gd name="connsiteX197" fmla="*/ 999939 w 2216118"/>
              <a:gd name="connsiteY197" fmla="*/ 900845 h 1391264"/>
              <a:gd name="connsiteX198" fmla="*/ 1076320 w 2216118"/>
              <a:gd name="connsiteY198" fmla="*/ 825892 h 1391264"/>
              <a:gd name="connsiteX199" fmla="*/ 2115760 w 2216118"/>
              <a:gd name="connsiteY199" fmla="*/ 689035 h 1391264"/>
              <a:gd name="connsiteX200" fmla="*/ 2034001 w 2216118"/>
              <a:gd name="connsiteY200" fmla="*/ 770030 h 1391264"/>
              <a:gd name="connsiteX201" fmla="*/ 2197519 w 2216118"/>
              <a:gd name="connsiteY201" fmla="*/ 770030 h 1391264"/>
              <a:gd name="connsiteX202" fmla="*/ 1892075 w 2216118"/>
              <a:gd name="connsiteY202" fmla="*/ 689035 h 1391264"/>
              <a:gd name="connsiteX203" fmla="*/ 1810316 w 2216118"/>
              <a:gd name="connsiteY203" fmla="*/ 770030 h 1391264"/>
              <a:gd name="connsiteX204" fmla="*/ 1953483 w 2216118"/>
              <a:gd name="connsiteY204" fmla="*/ 770030 h 1391264"/>
              <a:gd name="connsiteX205" fmla="*/ 1973834 w 2216118"/>
              <a:gd name="connsiteY205" fmla="*/ 770030 h 1391264"/>
              <a:gd name="connsiteX206" fmla="*/ 1668390 w 2216118"/>
              <a:gd name="connsiteY206" fmla="*/ 689035 h 1391264"/>
              <a:gd name="connsiteX207" fmla="*/ 1586631 w 2216118"/>
              <a:gd name="connsiteY207" fmla="*/ 770030 h 1391264"/>
              <a:gd name="connsiteX208" fmla="*/ 1750149 w 2216118"/>
              <a:gd name="connsiteY208" fmla="*/ 770030 h 1391264"/>
              <a:gd name="connsiteX209" fmla="*/ 1444705 w 2216118"/>
              <a:gd name="connsiteY209" fmla="*/ 689035 h 1391264"/>
              <a:gd name="connsiteX210" fmla="*/ 1362946 w 2216118"/>
              <a:gd name="connsiteY210" fmla="*/ 770030 h 1391264"/>
              <a:gd name="connsiteX211" fmla="*/ 1526464 w 2216118"/>
              <a:gd name="connsiteY211" fmla="*/ 770030 h 1391264"/>
              <a:gd name="connsiteX212" fmla="*/ 1221020 w 2216118"/>
              <a:gd name="connsiteY212" fmla="*/ 689035 h 1391264"/>
              <a:gd name="connsiteX213" fmla="*/ 1139261 w 2216118"/>
              <a:gd name="connsiteY213" fmla="*/ 770030 h 1391264"/>
              <a:gd name="connsiteX214" fmla="*/ 1302779 w 2216118"/>
              <a:gd name="connsiteY214" fmla="*/ 770030 h 1391264"/>
              <a:gd name="connsiteX215" fmla="*/ 2030803 w 2216118"/>
              <a:gd name="connsiteY215" fmla="*/ 604873 h 1391264"/>
              <a:gd name="connsiteX216" fmla="*/ 2030803 w 2216118"/>
              <a:gd name="connsiteY216" fmla="*/ 725855 h 1391264"/>
              <a:gd name="connsiteX217" fmla="*/ 2092155 w 2216118"/>
              <a:gd name="connsiteY217" fmla="*/ 665650 h 1391264"/>
              <a:gd name="connsiteX218" fmla="*/ 1807118 w 2216118"/>
              <a:gd name="connsiteY218" fmla="*/ 604873 h 1391264"/>
              <a:gd name="connsiteX219" fmla="*/ 1807118 w 2216118"/>
              <a:gd name="connsiteY219" fmla="*/ 725855 h 1391264"/>
              <a:gd name="connsiteX220" fmla="*/ 1868470 w 2216118"/>
              <a:gd name="connsiteY220" fmla="*/ 665650 h 1391264"/>
              <a:gd name="connsiteX221" fmla="*/ 1359748 w 2216118"/>
              <a:gd name="connsiteY221" fmla="*/ 604873 h 1391264"/>
              <a:gd name="connsiteX222" fmla="*/ 1359748 w 2216118"/>
              <a:gd name="connsiteY222" fmla="*/ 725855 h 1391264"/>
              <a:gd name="connsiteX223" fmla="*/ 1421100 w 2216118"/>
              <a:gd name="connsiteY223" fmla="*/ 665650 h 1391264"/>
              <a:gd name="connsiteX224" fmla="*/ 1583433 w 2216118"/>
              <a:gd name="connsiteY224" fmla="*/ 604872 h 1391264"/>
              <a:gd name="connsiteX225" fmla="*/ 1583433 w 2216118"/>
              <a:gd name="connsiteY225" fmla="*/ 725855 h 1391264"/>
              <a:gd name="connsiteX226" fmla="*/ 1644785 w 2216118"/>
              <a:gd name="connsiteY226" fmla="*/ 665650 h 1391264"/>
              <a:gd name="connsiteX227" fmla="*/ 1537713 w 2216118"/>
              <a:gd name="connsiteY227" fmla="*/ 596897 h 1391264"/>
              <a:gd name="connsiteX228" fmla="*/ 1468310 w 2216118"/>
              <a:gd name="connsiteY228" fmla="*/ 665651 h 1391264"/>
              <a:gd name="connsiteX229" fmla="*/ 1537713 w 2216118"/>
              <a:gd name="connsiteY229" fmla="*/ 733756 h 1391264"/>
              <a:gd name="connsiteX230" fmla="*/ 1985083 w 2216118"/>
              <a:gd name="connsiteY230" fmla="*/ 596896 h 1391264"/>
              <a:gd name="connsiteX231" fmla="*/ 1915680 w 2216118"/>
              <a:gd name="connsiteY231" fmla="*/ 665651 h 1391264"/>
              <a:gd name="connsiteX232" fmla="*/ 1985083 w 2216118"/>
              <a:gd name="connsiteY232" fmla="*/ 733756 h 1391264"/>
              <a:gd name="connsiteX233" fmla="*/ 1761398 w 2216118"/>
              <a:gd name="connsiteY233" fmla="*/ 596896 h 1391264"/>
              <a:gd name="connsiteX234" fmla="*/ 1691995 w 2216118"/>
              <a:gd name="connsiteY234" fmla="*/ 665651 h 1391264"/>
              <a:gd name="connsiteX235" fmla="*/ 1761398 w 2216118"/>
              <a:gd name="connsiteY235" fmla="*/ 733756 h 1391264"/>
              <a:gd name="connsiteX236" fmla="*/ 1314028 w 2216118"/>
              <a:gd name="connsiteY236" fmla="*/ 596896 h 1391264"/>
              <a:gd name="connsiteX237" fmla="*/ 1244625 w 2216118"/>
              <a:gd name="connsiteY237" fmla="*/ 665651 h 1391264"/>
              <a:gd name="connsiteX238" fmla="*/ 1314028 w 2216118"/>
              <a:gd name="connsiteY238" fmla="*/ 733756 h 1391264"/>
              <a:gd name="connsiteX239" fmla="*/ 1807118 w 2216118"/>
              <a:gd name="connsiteY239" fmla="*/ 544337 h 1391264"/>
              <a:gd name="connsiteX240" fmla="*/ 1807118 w 2216118"/>
              <a:gd name="connsiteY240" fmla="*/ 559118 h 1391264"/>
              <a:gd name="connsiteX241" fmla="*/ 1892075 w 2216118"/>
              <a:gd name="connsiteY241" fmla="*/ 642486 h 1391264"/>
              <a:gd name="connsiteX242" fmla="*/ 1985083 w 2216118"/>
              <a:gd name="connsiteY242" fmla="*/ 551217 h 1391264"/>
              <a:gd name="connsiteX243" fmla="*/ 1985083 w 2216118"/>
              <a:gd name="connsiteY243" fmla="*/ 544337 h 1391264"/>
              <a:gd name="connsiteX244" fmla="*/ 1583433 w 2216118"/>
              <a:gd name="connsiteY244" fmla="*/ 544337 h 1391264"/>
              <a:gd name="connsiteX245" fmla="*/ 1583433 w 2216118"/>
              <a:gd name="connsiteY245" fmla="*/ 559118 h 1391264"/>
              <a:gd name="connsiteX246" fmla="*/ 1668390 w 2216118"/>
              <a:gd name="connsiteY246" fmla="*/ 642486 h 1391264"/>
              <a:gd name="connsiteX247" fmla="*/ 1761398 w 2216118"/>
              <a:gd name="connsiteY247" fmla="*/ 551217 h 1391264"/>
              <a:gd name="connsiteX248" fmla="*/ 1761398 w 2216118"/>
              <a:gd name="connsiteY248" fmla="*/ 544337 h 1391264"/>
              <a:gd name="connsiteX249" fmla="*/ 1359748 w 2216118"/>
              <a:gd name="connsiteY249" fmla="*/ 544337 h 1391264"/>
              <a:gd name="connsiteX250" fmla="*/ 1359748 w 2216118"/>
              <a:gd name="connsiteY250" fmla="*/ 559118 h 1391264"/>
              <a:gd name="connsiteX251" fmla="*/ 1444705 w 2216118"/>
              <a:gd name="connsiteY251" fmla="*/ 642486 h 1391264"/>
              <a:gd name="connsiteX252" fmla="*/ 1537713 w 2216118"/>
              <a:gd name="connsiteY252" fmla="*/ 551217 h 1391264"/>
              <a:gd name="connsiteX253" fmla="*/ 1537713 w 2216118"/>
              <a:gd name="connsiteY253" fmla="*/ 544337 h 1391264"/>
              <a:gd name="connsiteX254" fmla="*/ 2118717 w 2216118"/>
              <a:gd name="connsiteY254" fmla="*/ 406859 h 1391264"/>
              <a:gd name="connsiteX255" fmla="*/ 2036331 w 2216118"/>
              <a:gd name="connsiteY255" fmla="*/ 488475 h 1391264"/>
              <a:gd name="connsiteX256" fmla="*/ 2201103 w 2216118"/>
              <a:gd name="connsiteY256" fmla="*/ 488475 h 1391264"/>
              <a:gd name="connsiteX257" fmla="*/ 1895032 w 2216118"/>
              <a:gd name="connsiteY257" fmla="*/ 406859 h 1391264"/>
              <a:gd name="connsiteX258" fmla="*/ 1812646 w 2216118"/>
              <a:gd name="connsiteY258" fmla="*/ 488475 h 1391264"/>
              <a:gd name="connsiteX259" fmla="*/ 1955092 w 2216118"/>
              <a:gd name="connsiteY259" fmla="*/ 488475 h 1391264"/>
              <a:gd name="connsiteX260" fmla="*/ 1977418 w 2216118"/>
              <a:gd name="connsiteY260" fmla="*/ 488475 h 1391264"/>
              <a:gd name="connsiteX261" fmla="*/ 1671347 w 2216118"/>
              <a:gd name="connsiteY261" fmla="*/ 406859 h 1391264"/>
              <a:gd name="connsiteX262" fmla="*/ 1588961 w 2216118"/>
              <a:gd name="connsiteY262" fmla="*/ 488475 h 1391264"/>
              <a:gd name="connsiteX263" fmla="*/ 1753733 w 2216118"/>
              <a:gd name="connsiteY263" fmla="*/ 488475 h 1391264"/>
              <a:gd name="connsiteX264" fmla="*/ 2033760 w 2216118"/>
              <a:gd name="connsiteY264" fmla="*/ 322696 h 1391264"/>
              <a:gd name="connsiteX265" fmla="*/ 2033760 w 2216118"/>
              <a:gd name="connsiteY265" fmla="*/ 443679 h 1391264"/>
              <a:gd name="connsiteX266" fmla="*/ 2095112 w 2216118"/>
              <a:gd name="connsiteY266" fmla="*/ 383474 h 1391264"/>
              <a:gd name="connsiteX267" fmla="*/ 1810075 w 2216118"/>
              <a:gd name="connsiteY267" fmla="*/ 322696 h 1391264"/>
              <a:gd name="connsiteX268" fmla="*/ 1810075 w 2216118"/>
              <a:gd name="connsiteY268" fmla="*/ 443679 h 1391264"/>
              <a:gd name="connsiteX269" fmla="*/ 1871427 w 2216118"/>
              <a:gd name="connsiteY269" fmla="*/ 383474 h 1391264"/>
              <a:gd name="connsiteX270" fmla="*/ 1988040 w 2216118"/>
              <a:gd name="connsiteY270" fmla="*/ 314720 h 1391264"/>
              <a:gd name="connsiteX271" fmla="*/ 1918637 w 2216118"/>
              <a:gd name="connsiteY271" fmla="*/ 383474 h 1391264"/>
              <a:gd name="connsiteX272" fmla="*/ 1988040 w 2216118"/>
              <a:gd name="connsiteY272" fmla="*/ 451580 h 1391264"/>
              <a:gd name="connsiteX273" fmla="*/ 1764355 w 2216118"/>
              <a:gd name="connsiteY273" fmla="*/ 314720 h 1391264"/>
              <a:gd name="connsiteX274" fmla="*/ 1694952 w 2216118"/>
              <a:gd name="connsiteY274" fmla="*/ 383474 h 1391264"/>
              <a:gd name="connsiteX275" fmla="*/ 1764355 w 2216118"/>
              <a:gd name="connsiteY275" fmla="*/ 451580 h 1391264"/>
              <a:gd name="connsiteX276" fmla="*/ 2033760 w 2216118"/>
              <a:gd name="connsiteY276" fmla="*/ 268985 h 1391264"/>
              <a:gd name="connsiteX277" fmla="*/ 2033760 w 2216118"/>
              <a:gd name="connsiteY277" fmla="*/ 276942 h 1391264"/>
              <a:gd name="connsiteX278" fmla="*/ 2118717 w 2216118"/>
              <a:gd name="connsiteY278" fmla="*/ 360310 h 1391264"/>
              <a:gd name="connsiteX279" fmla="*/ 2211782 w 2216118"/>
              <a:gd name="connsiteY279" fmla="*/ 268985 h 1391264"/>
              <a:gd name="connsiteX280" fmla="*/ 1810075 w 2216118"/>
              <a:gd name="connsiteY280" fmla="*/ 268985 h 1391264"/>
              <a:gd name="connsiteX281" fmla="*/ 1810075 w 2216118"/>
              <a:gd name="connsiteY281" fmla="*/ 276942 h 1391264"/>
              <a:gd name="connsiteX282" fmla="*/ 1895032 w 2216118"/>
              <a:gd name="connsiteY282" fmla="*/ 360310 h 1391264"/>
              <a:gd name="connsiteX283" fmla="*/ 1988040 w 2216118"/>
              <a:gd name="connsiteY283" fmla="*/ 269041 h 1391264"/>
              <a:gd name="connsiteX284" fmla="*/ 1988040 w 2216118"/>
              <a:gd name="connsiteY284" fmla="*/ 268985 h 1391264"/>
              <a:gd name="connsiteX285" fmla="*/ 2120538 w 2216118"/>
              <a:gd name="connsiteY285" fmla="*/ 125840 h 1391264"/>
              <a:gd name="connsiteX286" fmla="*/ 2035581 w 2216118"/>
              <a:gd name="connsiteY286" fmla="*/ 210002 h 1391264"/>
              <a:gd name="connsiteX287" fmla="*/ 2035581 w 2216118"/>
              <a:gd name="connsiteY287" fmla="*/ 213123 h 1391264"/>
              <a:gd name="connsiteX288" fmla="*/ 2208645 w 2216118"/>
              <a:gd name="connsiteY288" fmla="*/ 213123 h 1391264"/>
              <a:gd name="connsiteX289" fmla="*/ 2216118 w 2216118"/>
              <a:gd name="connsiteY289" fmla="*/ 0 h 1391264"/>
              <a:gd name="connsiteX290" fmla="*/ 2216118 w 2216118"/>
              <a:gd name="connsiteY290" fmla="*/ 31154 h 1391264"/>
              <a:gd name="connsiteX291" fmla="*/ 2144143 w 2216118"/>
              <a:gd name="connsiteY291" fmla="*/ 102455 h 1391264"/>
              <a:gd name="connsiteX292" fmla="*/ 2216118 w 2216118"/>
              <a:gd name="connsiteY292" fmla="*/ 173085 h 1391264"/>
              <a:gd name="connsiteX293" fmla="*/ 2216118 w 2216118"/>
              <a:gd name="connsiteY293" fmla="*/ 268985 h 1391264"/>
              <a:gd name="connsiteX294" fmla="*/ 2215304 w 2216118"/>
              <a:gd name="connsiteY294" fmla="*/ 268985 h 1391264"/>
              <a:gd name="connsiteX295" fmla="*/ 2216118 w 2216118"/>
              <a:gd name="connsiteY295" fmla="*/ 269731 h 1391264"/>
              <a:gd name="connsiteX296" fmla="*/ 2216118 w 2216118"/>
              <a:gd name="connsiteY296" fmla="*/ 310369 h 1391264"/>
              <a:gd name="connsiteX297" fmla="*/ 2142322 w 2216118"/>
              <a:gd name="connsiteY297" fmla="*/ 383474 h 1391264"/>
              <a:gd name="connsiteX298" fmla="*/ 2216118 w 2216118"/>
              <a:gd name="connsiteY298" fmla="*/ 455891 h 1391264"/>
              <a:gd name="connsiteX299" fmla="*/ 2216118 w 2216118"/>
              <a:gd name="connsiteY299" fmla="*/ 544337 h 1391264"/>
              <a:gd name="connsiteX300" fmla="*/ 2030803 w 2216118"/>
              <a:gd name="connsiteY300" fmla="*/ 544337 h 1391264"/>
              <a:gd name="connsiteX301" fmla="*/ 2030803 w 2216118"/>
              <a:gd name="connsiteY301" fmla="*/ 559118 h 1391264"/>
              <a:gd name="connsiteX302" fmla="*/ 2115760 w 2216118"/>
              <a:gd name="connsiteY302" fmla="*/ 642486 h 1391264"/>
              <a:gd name="connsiteX303" fmla="*/ 2210526 w 2216118"/>
              <a:gd name="connsiteY303" fmla="*/ 549492 h 1391264"/>
              <a:gd name="connsiteX304" fmla="*/ 2216118 w 2216118"/>
              <a:gd name="connsiteY304" fmla="*/ 554618 h 1391264"/>
              <a:gd name="connsiteX305" fmla="*/ 2216118 w 2216118"/>
              <a:gd name="connsiteY305" fmla="*/ 589616 h 1391264"/>
              <a:gd name="connsiteX306" fmla="*/ 2139365 w 2216118"/>
              <a:gd name="connsiteY306" fmla="*/ 665651 h 1391264"/>
              <a:gd name="connsiteX307" fmla="*/ 2216118 w 2216118"/>
              <a:gd name="connsiteY307" fmla="*/ 740968 h 1391264"/>
              <a:gd name="connsiteX308" fmla="*/ 2216118 w 2216118"/>
              <a:gd name="connsiteY308" fmla="*/ 850554 h 1391264"/>
              <a:gd name="connsiteX309" fmla="*/ 2141969 w 2216118"/>
              <a:gd name="connsiteY309" fmla="*/ 924010 h 1391264"/>
              <a:gd name="connsiteX310" fmla="*/ 2216118 w 2216118"/>
              <a:gd name="connsiteY310" fmla="*/ 996772 h 1391264"/>
              <a:gd name="connsiteX311" fmla="*/ 2216118 w 2216118"/>
              <a:gd name="connsiteY311" fmla="*/ 1038286 h 1391264"/>
              <a:gd name="connsiteX312" fmla="*/ 2213130 w 2216118"/>
              <a:gd name="connsiteY312" fmla="*/ 1041274 h 1391264"/>
              <a:gd name="connsiteX313" fmla="*/ 2118364 w 2216118"/>
              <a:gd name="connsiteY313" fmla="*/ 947394 h 1391264"/>
              <a:gd name="connsiteX314" fmla="*/ 2033407 w 2216118"/>
              <a:gd name="connsiteY314" fmla="*/ 1031557 h 1391264"/>
              <a:gd name="connsiteX315" fmla="*/ 2033407 w 2216118"/>
              <a:gd name="connsiteY315" fmla="*/ 1057834 h 1391264"/>
              <a:gd name="connsiteX316" fmla="*/ 2216118 w 2216118"/>
              <a:gd name="connsiteY316" fmla="*/ 1057834 h 1391264"/>
              <a:gd name="connsiteX317" fmla="*/ 2216118 w 2216118"/>
              <a:gd name="connsiteY317" fmla="*/ 1141467 h 1391264"/>
              <a:gd name="connsiteX318" fmla="*/ 2140689 w 2216118"/>
              <a:gd name="connsiteY318" fmla="*/ 1216191 h 1391264"/>
              <a:gd name="connsiteX319" fmla="*/ 2216118 w 2216118"/>
              <a:gd name="connsiteY319" fmla="*/ 1290209 h 1391264"/>
              <a:gd name="connsiteX320" fmla="*/ 2216118 w 2216118"/>
              <a:gd name="connsiteY320" fmla="*/ 1329187 h 1391264"/>
              <a:gd name="connsiteX321" fmla="*/ 2211850 w 2216118"/>
              <a:gd name="connsiteY321" fmla="*/ 1333455 h 1391264"/>
              <a:gd name="connsiteX322" fmla="*/ 2117084 w 2216118"/>
              <a:gd name="connsiteY322" fmla="*/ 1239575 h 1391264"/>
              <a:gd name="connsiteX323" fmla="*/ 2032127 w 2216118"/>
              <a:gd name="connsiteY323" fmla="*/ 1323738 h 1391264"/>
              <a:gd name="connsiteX324" fmla="*/ 2032127 w 2216118"/>
              <a:gd name="connsiteY324" fmla="*/ 1335402 h 1391264"/>
              <a:gd name="connsiteX325" fmla="*/ 2216118 w 2216118"/>
              <a:gd name="connsiteY325" fmla="*/ 1335402 h 1391264"/>
              <a:gd name="connsiteX326" fmla="*/ 2216118 w 2216118"/>
              <a:gd name="connsiteY326" fmla="*/ 1391264 h 1391264"/>
              <a:gd name="connsiteX327" fmla="*/ 0 w 2216118"/>
              <a:gd name="connsiteY327" fmla="*/ 1391264 h 1391264"/>
              <a:gd name="connsiteX328" fmla="*/ 88981 w 2216118"/>
              <a:gd name="connsiteY328" fmla="*/ 1335402 h 1391264"/>
              <a:gd name="connsiteX329" fmla="*/ 196209 w 2216118"/>
              <a:gd name="connsiteY329" fmla="*/ 1335402 h 1391264"/>
              <a:gd name="connsiteX330" fmla="*/ 196209 w 2216118"/>
              <a:gd name="connsiteY330" fmla="*/ 1326580 h 1391264"/>
              <a:gd name="connsiteX331" fmla="*/ 160066 w 2216118"/>
              <a:gd name="connsiteY331" fmla="*/ 1290776 h 1391264"/>
              <a:gd name="connsiteX332" fmla="*/ 189315 w 2216118"/>
              <a:gd name="connsiteY332" fmla="*/ 1272414 h 1391264"/>
              <a:gd name="connsiteX333" fmla="*/ 196209 w 2216118"/>
              <a:gd name="connsiteY333" fmla="*/ 1279179 h 1391264"/>
              <a:gd name="connsiteX334" fmla="*/ 196209 w 2216118"/>
              <a:gd name="connsiteY334" fmla="*/ 1268085 h 1391264"/>
              <a:gd name="connsiteX335" fmla="*/ 241929 w 2216118"/>
              <a:gd name="connsiteY335" fmla="*/ 1239383 h 1391264"/>
              <a:gd name="connsiteX336" fmla="*/ 241929 w 2216118"/>
              <a:gd name="connsiteY336" fmla="*/ 1267165 h 1391264"/>
              <a:gd name="connsiteX337" fmla="*/ 303281 w 2216118"/>
              <a:gd name="connsiteY337" fmla="*/ 1206961 h 1391264"/>
              <a:gd name="connsiteX338" fmla="*/ 299515 w 2216118"/>
              <a:gd name="connsiteY338" fmla="*/ 1203231 h 1391264"/>
              <a:gd name="connsiteX339" fmla="*/ 531114 w 2216118"/>
              <a:gd name="connsiteY339" fmla="*/ 1057834 h 1391264"/>
              <a:gd name="connsiteX340" fmla="*/ 645205 w 2216118"/>
              <a:gd name="connsiteY340" fmla="*/ 1057834 h 1391264"/>
              <a:gd name="connsiteX341" fmla="*/ 645205 w 2216118"/>
              <a:gd name="connsiteY341" fmla="*/ 1035788 h 1391264"/>
              <a:gd name="connsiteX342" fmla="*/ 614571 w 2216118"/>
              <a:gd name="connsiteY342" fmla="*/ 1005441 h 1391264"/>
              <a:gd name="connsiteX343" fmla="*/ 643839 w 2216118"/>
              <a:gd name="connsiteY343" fmla="*/ 987066 h 1391264"/>
              <a:gd name="connsiteX344" fmla="*/ 645205 w 2216118"/>
              <a:gd name="connsiteY344" fmla="*/ 988406 h 1391264"/>
              <a:gd name="connsiteX345" fmla="*/ 645205 w 2216118"/>
              <a:gd name="connsiteY345" fmla="*/ 986209 h 1391264"/>
              <a:gd name="connsiteX346" fmla="*/ 690925 w 2216118"/>
              <a:gd name="connsiteY346" fmla="*/ 957506 h 1391264"/>
              <a:gd name="connsiteX347" fmla="*/ 690925 w 2216118"/>
              <a:gd name="connsiteY347" fmla="*/ 999995 h 1391264"/>
              <a:gd name="connsiteX348" fmla="*/ 752277 w 2216118"/>
              <a:gd name="connsiteY348" fmla="*/ 939791 h 1391264"/>
              <a:gd name="connsiteX349" fmla="*/ 739424 w 2216118"/>
              <a:gd name="connsiteY349" fmla="*/ 927059 h 1391264"/>
              <a:gd name="connsiteX350" fmla="*/ 768141 w 2216118"/>
              <a:gd name="connsiteY350" fmla="*/ 909031 h 1391264"/>
              <a:gd name="connsiteX351" fmla="*/ 775882 w 2216118"/>
              <a:gd name="connsiteY351" fmla="*/ 916627 h 1391264"/>
              <a:gd name="connsiteX352" fmla="*/ 811118 w 2216118"/>
              <a:gd name="connsiteY352" fmla="*/ 882050 h 1391264"/>
              <a:gd name="connsiteX353" fmla="*/ 989552 w 2216118"/>
              <a:gd name="connsiteY353" fmla="*/ 770030 h 1391264"/>
              <a:gd name="connsiteX354" fmla="*/ 1079094 w 2216118"/>
              <a:gd name="connsiteY354" fmla="*/ 770030 h 1391264"/>
              <a:gd name="connsiteX355" fmla="*/ 1044361 w 2216118"/>
              <a:gd name="connsiteY355" fmla="*/ 735622 h 1391264"/>
              <a:gd name="connsiteX356" fmla="*/ 1073562 w 2216118"/>
              <a:gd name="connsiteY356" fmla="*/ 717289 h 1391264"/>
              <a:gd name="connsiteX357" fmla="*/ 1090343 w 2216118"/>
              <a:gd name="connsiteY357" fmla="*/ 733756 h 1391264"/>
              <a:gd name="connsiteX358" fmla="*/ 1090343 w 2216118"/>
              <a:gd name="connsiteY358" fmla="*/ 706754 h 1391264"/>
              <a:gd name="connsiteX359" fmla="*/ 1136063 w 2216118"/>
              <a:gd name="connsiteY359" fmla="*/ 678051 h 1391264"/>
              <a:gd name="connsiteX360" fmla="*/ 1136063 w 2216118"/>
              <a:gd name="connsiteY360" fmla="*/ 725855 h 1391264"/>
              <a:gd name="connsiteX361" fmla="*/ 1197415 w 2216118"/>
              <a:gd name="connsiteY361" fmla="*/ 665650 h 1391264"/>
              <a:gd name="connsiteX362" fmla="*/ 1181279 w 2216118"/>
              <a:gd name="connsiteY362" fmla="*/ 649665 h 1391264"/>
              <a:gd name="connsiteX363" fmla="*/ 1209976 w 2216118"/>
              <a:gd name="connsiteY363" fmla="*/ 631649 h 1391264"/>
              <a:gd name="connsiteX364" fmla="*/ 1221020 w 2216118"/>
              <a:gd name="connsiteY364" fmla="*/ 642486 h 1391264"/>
              <a:gd name="connsiteX365" fmla="*/ 1271288 w 2216118"/>
              <a:gd name="connsiteY365" fmla="*/ 593158 h 1391264"/>
              <a:gd name="connsiteX366" fmla="*/ 1438035 w 2216118"/>
              <a:gd name="connsiteY366" fmla="*/ 488475 h 1391264"/>
              <a:gd name="connsiteX367" fmla="*/ 1530048 w 2216118"/>
              <a:gd name="connsiteY367" fmla="*/ 488475 h 1391264"/>
              <a:gd name="connsiteX368" fmla="*/ 1494356 w 2216118"/>
              <a:gd name="connsiteY368" fmla="*/ 453117 h 1391264"/>
              <a:gd name="connsiteX369" fmla="*/ 1523556 w 2216118"/>
              <a:gd name="connsiteY369" fmla="*/ 434786 h 1391264"/>
              <a:gd name="connsiteX370" fmla="*/ 1540670 w 2216118"/>
              <a:gd name="connsiteY370" fmla="*/ 451580 h 1391264"/>
              <a:gd name="connsiteX371" fmla="*/ 1540670 w 2216118"/>
              <a:gd name="connsiteY371" fmla="*/ 424042 h 1391264"/>
              <a:gd name="connsiteX372" fmla="*/ 1586390 w 2216118"/>
              <a:gd name="connsiteY372" fmla="*/ 395339 h 1391264"/>
              <a:gd name="connsiteX373" fmla="*/ 1586390 w 2216118"/>
              <a:gd name="connsiteY373" fmla="*/ 443679 h 1391264"/>
              <a:gd name="connsiteX374" fmla="*/ 1647742 w 2216118"/>
              <a:gd name="connsiteY374" fmla="*/ 383474 h 1391264"/>
              <a:gd name="connsiteX375" fmla="*/ 1631275 w 2216118"/>
              <a:gd name="connsiteY375" fmla="*/ 367161 h 1391264"/>
              <a:gd name="connsiteX376" fmla="*/ 1659970 w 2216118"/>
              <a:gd name="connsiteY376" fmla="*/ 349146 h 1391264"/>
              <a:gd name="connsiteX377" fmla="*/ 1671347 w 2216118"/>
              <a:gd name="connsiteY377" fmla="*/ 360310 h 1391264"/>
              <a:gd name="connsiteX378" fmla="*/ 1723132 w 2216118"/>
              <a:gd name="connsiteY378" fmla="*/ 309494 h 1391264"/>
              <a:gd name="connsiteX379" fmla="*/ 1876638 w 2216118"/>
              <a:gd name="connsiteY379" fmla="*/ 213123 h 1391264"/>
              <a:gd name="connsiteX380" fmla="*/ 1958049 w 2216118"/>
              <a:gd name="connsiteY380" fmla="*/ 213123 h 1391264"/>
              <a:gd name="connsiteX381" fmla="*/ 1984960 w 2216118"/>
              <a:gd name="connsiteY381" fmla="*/ 213123 h 1391264"/>
              <a:gd name="connsiteX382" fmla="*/ 1942942 w 2216118"/>
              <a:gd name="connsiteY382" fmla="*/ 171498 h 1391264"/>
              <a:gd name="connsiteX383" fmla="*/ 1972138 w 2216118"/>
              <a:gd name="connsiteY383" fmla="*/ 153169 h 1391264"/>
              <a:gd name="connsiteX384" fmla="*/ 1989861 w 2216118"/>
              <a:gd name="connsiteY384" fmla="*/ 170560 h 1391264"/>
              <a:gd name="connsiteX385" fmla="*/ 1989861 w 2216118"/>
              <a:gd name="connsiteY385" fmla="*/ 142043 h 1391264"/>
              <a:gd name="connsiteX386" fmla="*/ 2035581 w 2216118"/>
              <a:gd name="connsiteY386" fmla="*/ 113340 h 1391264"/>
              <a:gd name="connsiteX387" fmla="*/ 2035581 w 2216118"/>
              <a:gd name="connsiteY387" fmla="*/ 162660 h 1391264"/>
              <a:gd name="connsiteX388" fmla="*/ 2096933 w 2216118"/>
              <a:gd name="connsiteY388" fmla="*/ 102455 h 1391264"/>
              <a:gd name="connsiteX389" fmla="*/ 2079860 w 2216118"/>
              <a:gd name="connsiteY389" fmla="*/ 85542 h 1391264"/>
              <a:gd name="connsiteX390" fmla="*/ 2108552 w 2216118"/>
              <a:gd name="connsiteY390" fmla="*/ 67529 h 1391264"/>
              <a:gd name="connsiteX391" fmla="*/ 2120538 w 2216118"/>
              <a:gd name="connsiteY391" fmla="*/ 79291 h 1391264"/>
              <a:gd name="connsiteX392" fmla="*/ 2175095 w 2216118"/>
              <a:gd name="connsiteY392" fmla="*/ 25754 h 13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</a:cxnLst>
            <a:rect l="l" t="t" r="r" b="b"/>
            <a:pathLst>
              <a:path w="2216118" h="1391264">
                <a:moveTo>
                  <a:pt x="1898971" y="1232027"/>
                </a:moveTo>
                <a:lnTo>
                  <a:pt x="1814014" y="1316190"/>
                </a:lnTo>
                <a:lnTo>
                  <a:pt x="1814014" y="1335402"/>
                </a:lnTo>
                <a:lnTo>
                  <a:pt x="1949877" y="1335402"/>
                </a:lnTo>
                <a:lnTo>
                  <a:pt x="1986407" y="1335402"/>
                </a:lnTo>
                <a:lnTo>
                  <a:pt x="1986407" y="1318646"/>
                </a:lnTo>
                <a:close/>
                <a:moveTo>
                  <a:pt x="326886" y="1230345"/>
                </a:moveTo>
                <a:lnTo>
                  <a:pt x="241929" y="1314508"/>
                </a:lnTo>
                <a:lnTo>
                  <a:pt x="241929" y="1335402"/>
                </a:lnTo>
                <a:lnTo>
                  <a:pt x="418108" y="1335402"/>
                </a:lnTo>
                <a:lnTo>
                  <a:pt x="418108" y="1320714"/>
                </a:lnTo>
                <a:close/>
                <a:moveTo>
                  <a:pt x="1667210" y="1224479"/>
                </a:moveTo>
                <a:lnTo>
                  <a:pt x="1582253" y="1308642"/>
                </a:lnTo>
                <a:lnTo>
                  <a:pt x="1582253" y="1335402"/>
                </a:lnTo>
                <a:lnTo>
                  <a:pt x="1768294" y="1335402"/>
                </a:lnTo>
                <a:lnTo>
                  <a:pt x="1768294" y="1312041"/>
                </a:lnTo>
                <a:lnTo>
                  <a:pt x="1761976" y="1318359"/>
                </a:lnTo>
                <a:close/>
                <a:moveTo>
                  <a:pt x="1443525" y="1224479"/>
                </a:moveTo>
                <a:lnTo>
                  <a:pt x="1358568" y="1308642"/>
                </a:lnTo>
                <a:lnTo>
                  <a:pt x="1358568" y="1335402"/>
                </a:lnTo>
                <a:lnTo>
                  <a:pt x="1536533" y="1335402"/>
                </a:lnTo>
                <a:lnTo>
                  <a:pt x="1536533" y="1316618"/>
                </a:lnTo>
                <a:close/>
                <a:moveTo>
                  <a:pt x="1219840" y="1224479"/>
                </a:moveTo>
                <a:lnTo>
                  <a:pt x="1134883" y="1308642"/>
                </a:lnTo>
                <a:lnTo>
                  <a:pt x="1134883" y="1335402"/>
                </a:lnTo>
                <a:lnTo>
                  <a:pt x="1312848" y="1335402"/>
                </a:lnTo>
                <a:lnTo>
                  <a:pt x="1312848" y="1316618"/>
                </a:lnTo>
                <a:close/>
                <a:moveTo>
                  <a:pt x="996155" y="1224479"/>
                </a:moveTo>
                <a:lnTo>
                  <a:pt x="911198" y="1308642"/>
                </a:lnTo>
                <a:lnTo>
                  <a:pt x="911198" y="1335402"/>
                </a:lnTo>
                <a:lnTo>
                  <a:pt x="1089163" y="1335402"/>
                </a:lnTo>
                <a:lnTo>
                  <a:pt x="1089163" y="1316618"/>
                </a:lnTo>
                <a:close/>
                <a:moveTo>
                  <a:pt x="772470" y="1224479"/>
                </a:moveTo>
                <a:lnTo>
                  <a:pt x="687513" y="1308642"/>
                </a:lnTo>
                <a:lnTo>
                  <a:pt x="687513" y="1335402"/>
                </a:lnTo>
                <a:lnTo>
                  <a:pt x="865478" y="1335402"/>
                </a:lnTo>
                <a:lnTo>
                  <a:pt x="865478" y="1316618"/>
                </a:lnTo>
                <a:close/>
                <a:moveTo>
                  <a:pt x="548785" y="1224479"/>
                </a:moveTo>
                <a:lnTo>
                  <a:pt x="463828" y="1308642"/>
                </a:lnTo>
                <a:lnTo>
                  <a:pt x="463828" y="1335402"/>
                </a:lnTo>
                <a:lnTo>
                  <a:pt x="641793" y="1335402"/>
                </a:lnTo>
                <a:lnTo>
                  <a:pt x="641793" y="1316618"/>
                </a:lnTo>
                <a:close/>
                <a:moveTo>
                  <a:pt x="2032127" y="1155412"/>
                </a:moveTo>
                <a:lnTo>
                  <a:pt x="2032127" y="1276395"/>
                </a:lnTo>
                <a:lnTo>
                  <a:pt x="2093479" y="1216190"/>
                </a:lnTo>
                <a:close/>
                <a:moveTo>
                  <a:pt x="1814014" y="1147864"/>
                </a:moveTo>
                <a:lnTo>
                  <a:pt x="1814014" y="1268847"/>
                </a:lnTo>
                <a:lnTo>
                  <a:pt x="1875366" y="1208643"/>
                </a:lnTo>
                <a:close/>
                <a:moveTo>
                  <a:pt x="1986407" y="1145409"/>
                </a:moveTo>
                <a:lnTo>
                  <a:pt x="1922576" y="1208643"/>
                </a:lnTo>
                <a:lnTo>
                  <a:pt x="1986407" y="1271280"/>
                </a:lnTo>
                <a:close/>
                <a:moveTo>
                  <a:pt x="1582253" y="1140317"/>
                </a:moveTo>
                <a:lnTo>
                  <a:pt x="1582253" y="1261299"/>
                </a:lnTo>
                <a:lnTo>
                  <a:pt x="1643605" y="1201094"/>
                </a:lnTo>
                <a:close/>
                <a:moveTo>
                  <a:pt x="1358568" y="1140317"/>
                </a:moveTo>
                <a:lnTo>
                  <a:pt x="1358568" y="1261299"/>
                </a:lnTo>
                <a:lnTo>
                  <a:pt x="1419920" y="1201094"/>
                </a:lnTo>
                <a:close/>
                <a:moveTo>
                  <a:pt x="1134883" y="1140317"/>
                </a:moveTo>
                <a:lnTo>
                  <a:pt x="1134883" y="1261299"/>
                </a:lnTo>
                <a:lnTo>
                  <a:pt x="1196235" y="1201094"/>
                </a:lnTo>
                <a:close/>
                <a:moveTo>
                  <a:pt x="911198" y="1140317"/>
                </a:moveTo>
                <a:lnTo>
                  <a:pt x="911198" y="1261299"/>
                </a:lnTo>
                <a:lnTo>
                  <a:pt x="972550" y="1201094"/>
                </a:lnTo>
                <a:close/>
                <a:moveTo>
                  <a:pt x="687513" y="1140316"/>
                </a:moveTo>
                <a:lnTo>
                  <a:pt x="687513" y="1261300"/>
                </a:lnTo>
                <a:lnTo>
                  <a:pt x="748865" y="1201095"/>
                </a:lnTo>
                <a:close/>
                <a:moveTo>
                  <a:pt x="463828" y="1140316"/>
                </a:moveTo>
                <a:lnTo>
                  <a:pt x="463828" y="1261299"/>
                </a:lnTo>
                <a:lnTo>
                  <a:pt x="525180" y="1201095"/>
                </a:lnTo>
                <a:close/>
                <a:moveTo>
                  <a:pt x="418108" y="1139976"/>
                </a:moveTo>
                <a:lnTo>
                  <a:pt x="350491" y="1206960"/>
                </a:lnTo>
                <a:lnTo>
                  <a:pt x="418108" y="1273313"/>
                </a:lnTo>
                <a:close/>
                <a:moveTo>
                  <a:pt x="641793" y="1132341"/>
                </a:moveTo>
                <a:lnTo>
                  <a:pt x="572390" y="1201095"/>
                </a:lnTo>
                <a:lnTo>
                  <a:pt x="641793" y="1269199"/>
                </a:lnTo>
                <a:close/>
                <a:moveTo>
                  <a:pt x="1536533" y="1132340"/>
                </a:moveTo>
                <a:lnTo>
                  <a:pt x="1467130" y="1201095"/>
                </a:lnTo>
                <a:lnTo>
                  <a:pt x="1536533" y="1269200"/>
                </a:lnTo>
                <a:close/>
                <a:moveTo>
                  <a:pt x="1312848" y="1132340"/>
                </a:moveTo>
                <a:lnTo>
                  <a:pt x="1243445" y="1201095"/>
                </a:lnTo>
                <a:lnTo>
                  <a:pt x="1312848" y="1269200"/>
                </a:lnTo>
                <a:close/>
                <a:moveTo>
                  <a:pt x="1089163" y="1132340"/>
                </a:moveTo>
                <a:lnTo>
                  <a:pt x="1019760" y="1201095"/>
                </a:lnTo>
                <a:lnTo>
                  <a:pt x="1089163" y="1269200"/>
                </a:lnTo>
                <a:close/>
                <a:moveTo>
                  <a:pt x="865478" y="1132340"/>
                </a:moveTo>
                <a:lnTo>
                  <a:pt x="796075" y="1201095"/>
                </a:lnTo>
                <a:lnTo>
                  <a:pt x="865478" y="1269200"/>
                </a:lnTo>
                <a:close/>
                <a:moveTo>
                  <a:pt x="1768294" y="1124340"/>
                </a:moveTo>
                <a:lnTo>
                  <a:pt x="1690815" y="1201095"/>
                </a:lnTo>
                <a:lnTo>
                  <a:pt x="1768294" y="1277125"/>
                </a:lnTo>
                <a:close/>
                <a:moveTo>
                  <a:pt x="2036242" y="1113696"/>
                </a:moveTo>
                <a:lnTo>
                  <a:pt x="2117084" y="1193027"/>
                </a:lnTo>
                <a:lnTo>
                  <a:pt x="2197926" y="1113696"/>
                </a:lnTo>
                <a:close/>
                <a:moveTo>
                  <a:pt x="1825821" y="1113696"/>
                </a:moveTo>
                <a:lnTo>
                  <a:pt x="1898971" y="1185479"/>
                </a:lnTo>
                <a:lnTo>
                  <a:pt x="1972121" y="1113696"/>
                </a:lnTo>
                <a:close/>
                <a:moveTo>
                  <a:pt x="1601752" y="1113696"/>
                </a:moveTo>
                <a:lnTo>
                  <a:pt x="1667210" y="1177930"/>
                </a:lnTo>
                <a:lnTo>
                  <a:pt x="1732668" y="1113696"/>
                </a:lnTo>
                <a:close/>
                <a:moveTo>
                  <a:pt x="1378067" y="1113696"/>
                </a:moveTo>
                <a:lnTo>
                  <a:pt x="1443525" y="1177930"/>
                </a:lnTo>
                <a:lnTo>
                  <a:pt x="1508983" y="1113696"/>
                </a:lnTo>
                <a:close/>
                <a:moveTo>
                  <a:pt x="1154382" y="1113696"/>
                </a:moveTo>
                <a:lnTo>
                  <a:pt x="1219840" y="1177930"/>
                </a:lnTo>
                <a:lnTo>
                  <a:pt x="1285298" y="1113696"/>
                </a:lnTo>
                <a:close/>
                <a:moveTo>
                  <a:pt x="930697" y="1113696"/>
                </a:moveTo>
                <a:lnTo>
                  <a:pt x="996155" y="1177930"/>
                </a:lnTo>
                <a:lnTo>
                  <a:pt x="1061613" y="1113696"/>
                </a:lnTo>
                <a:close/>
                <a:moveTo>
                  <a:pt x="707012" y="1113696"/>
                </a:moveTo>
                <a:lnTo>
                  <a:pt x="772470" y="1177931"/>
                </a:lnTo>
                <a:lnTo>
                  <a:pt x="837928" y="1113696"/>
                </a:lnTo>
                <a:close/>
                <a:moveTo>
                  <a:pt x="483327" y="1113696"/>
                </a:moveTo>
                <a:lnTo>
                  <a:pt x="548785" y="1177931"/>
                </a:lnTo>
                <a:lnTo>
                  <a:pt x="614243" y="1113696"/>
                </a:lnTo>
                <a:close/>
                <a:moveTo>
                  <a:pt x="775882" y="963175"/>
                </a:moveTo>
                <a:lnTo>
                  <a:pt x="690925" y="1047338"/>
                </a:lnTo>
                <a:lnTo>
                  <a:pt x="690925" y="1057834"/>
                </a:lnTo>
                <a:lnTo>
                  <a:pt x="869262" y="1057834"/>
                </a:lnTo>
                <a:lnTo>
                  <a:pt x="869262" y="1055682"/>
                </a:lnTo>
                <a:close/>
                <a:moveTo>
                  <a:pt x="1894679" y="947394"/>
                </a:moveTo>
                <a:lnTo>
                  <a:pt x="1809722" y="1031557"/>
                </a:lnTo>
                <a:lnTo>
                  <a:pt x="1809722" y="1057834"/>
                </a:lnTo>
                <a:lnTo>
                  <a:pt x="1951680" y="1057834"/>
                </a:lnTo>
                <a:lnTo>
                  <a:pt x="1987687" y="1057834"/>
                </a:lnTo>
                <a:lnTo>
                  <a:pt x="1987687" y="1039533"/>
                </a:lnTo>
                <a:close/>
                <a:moveTo>
                  <a:pt x="1670994" y="947394"/>
                </a:moveTo>
                <a:lnTo>
                  <a:pt x="1586037" y="1031557"/>
                </a:lnTo>
                <a:lnTo>
                  <a:pt x="1586037" y="1057834"/>
                </a:lnTo>
                <a:lnTo>
                  <a:pt x="1764002" y="1057834"/>
                </a:lnTo>
                <a:lnTo>
                  <a:pt x="1764002" y="1039533"/>
                </a:lnTo>
                <a:close/>
                <a:moveTo>
                  <a:pt x="1447309" y="947394"/>
                </a:moveTo>
                <a:lnTo>
                  <a:pt x="1362352" y="1031557"/>
                </a:lnTo>
                <a:lnTo>
                  <a:pt x="1362352" y="1057834"/>
                </a:lnTo>
                <a:lnTo>
                  <a:pt x="1540317" y="1057834"/>
                </a:lnTo>
                <a:lnTo>
                  <a:pt x="1540317" y="1039533"/>
                </a:lnTo>
                <a:close/>
                <a:moveTo>
                  <a:pt x="1223624" y="947394"/>
                </a:moveTo>
                <a:lnTo>
                  <a:pt x="1138667" y="1031557"/>
                </a:lnTo>
                <a:lnTo>
                  <a:pt x="1138667" y="1057834"/>
                </a:lnTo>
                <a:lnTo>
                  <a:pt x="1316632" y="1057834"/>
                </a:lnTo>
                <a:lnTo>
                  <a:pt x="1316632" y="1039533"/>
                </a:lnTo>
                <a:close/>
                <a:moveTo>
                  <a:pt x="999939" y="947394"/>
                </a:moveTo>
                <a:lnTo>
                  <a:pt x="914982" y="1031557"/>
                </a:lnTo>
                <a:lnTo>
                  <a:pt x="914982" y="1057834"/>
                </a:lnTo>
                <a:lnTo>
                  <a:pt x="1092947" y="1057834"/>
                </a:lnTo>
                <a:lnTo>
                  <a:pt x="1092947" y="1039533"/>
                </a:lnTo>
                <a:close/>
                <a:moveTo>
                  <a:pt x="869262" y="870668"/>
                </a:moveTo>
                <a:lnTo>
                  <a:pt x="799487" y="939791"/>
                </a:lnTo>
                <a:lnTo>
                  <a:pt x="869262" y="1008261"/>
                </a:lnTo>
                <a:close/>
                <a:moveTo>
                  <a:pt x="2033407" y="863232"/>
                </a:moveTo>
                <a:lnTo>
                  <a:pt x="2033407" y="984214"/>
                </a:lnTo>
                <a:lnTo>
                  <a:pt x="2094759" y="924009"/>
                </a:lnTo>
                <a:close/>
                <a:moveTo>
                  <a:pt x="1809722" y="863232"/>
                </a:moveTo>
                <a:lnTo>
                  <a:pt x="1809722" y="984214"/>
                </a:lnTo>
                <a:lnTo>
                  <a:pt x="1871074" y="924009"/>
                </a:lnTo>
                <a:close/>
                <a:moveTo>
                  <a:pt x="1586037" y="863232"/>
                </a:moveTo>
                <a:lnTo>
                  <a:pt x="1586037" y="984214"/>
                </a:lnTo>
                <a:lnTo>
                  <a:pt x="1647389" y="924009"/>
                </a:lnTo>
                <a:close/>
                <a:moveTo>
                  <a:pt x="1362352" y="863232"/>
                </a:moveTo>
                <a:lnTo>
                  <a:pt x="1362352" y="984214"/>
                </a:lnTo>
                <a:lnTo>
                  <a:pt x="1423704" y="924009"/>
                </a:lnTo>
                <a:close/>
                <a:moveTo>
                  <a:pt x="1138667" y="863232"/>
                </a:moveTo>
                <a:lnTo>
                  <a:pt x="1138667" y="984214"/>
                </a:lnTo>
                <a:lnTo>
                  <a:pt x="1200019" y="924009"/>
                </a:lnTo>
                <a:close/>
                <a:moveTo>
                  <a:pt x="914982" y="863231"/>
                </a:moveTo>
                <a:lnTo>
                  <a:pt x="914982" y="984214"/>
                </a:lnTo>
                <a:lnTo>
                  <a:pt x="976334" y="924009"/>
                </a:lnTo>
                <a:close/>
                <a:moveTo>
                  <a:pt x="1987687" y="855255"/>
                </a:moveTo>
                <a:lnTo>
                  <a:pt x="1918284" y="924010"/>
                </a:lnTo>
                <a:lnTo>
                  <a:pt x="1987687" y="992115"/>
                </a:lnTo>
                <a:close/>
                <a:moveTo>
                  <a:pt x="1764002" y="855255"/>
                </a:moveTo>
                <a:lnTo>
                  <a:pt x="1694599" y="924010"/>
                </a:lnTo>
                <a:lnTo>
                  <a:pt x="1764002" y="992115"/>
                </a:lnTo>
                <a:close/>
                <a:moveTo>
                  <a:pt x="1540317" y="855255"/>
                </a:moveTo>
                <a:lnTo>
                  <a:pt x="1470914" y="924010"/>
                </a:lnTo>
                <a:lnTo>
                  <a:pt x="1540317" y="992115"/>
                </a:lnTo>
                <a:close/>
                <a:moveTo>
                  <a:pt x="1316632" y="855255"/>
                </a:moveTo>
                <a:lnTo>
                  <a:pt x="1247229" y="924010"/>
                </a:lnTo>
                <a:lnTo>
                  <a:pt x="1316632" y="992115"/>
                </a:lnTo>
                <a:close/>
                <a:moveTo>
                  <a:pt x="1092947" y="855255"/>
                </a:moveTo>
                <a:lnTo>
                  <a:pt x="1023544" y="924010"/>
                </a:lnTo>
                <a:lnTo>
                  <a:pt x="1092947" y="992115"/>
                </a:lnTo>
                <a:close/>
                <a:moveTo>
                  <a:pt x="2041983" y="825892"/>
                </a:moveTo>
                <a:lnTo>
                  <a:pt x="2118364" y="900845"/>
                </a:lnTo>
                <a:lnTo>
                  <a:pt x="2194745" y="825892"/>
                </a:lnTo>
                <a:close/>
                <a:moveTo>
                  <a:pt x="1818298" y="825892"/>
                </a:moveTo>
                <a:lnTo>
                  <a:pt x="1894679" y="900845"/>
                </a:lnTo>
                <a:lnTo>
                  <a:pt x="1971060" y="825892"/>
                </a:lnTo>
                <a:close/>
                <a:moveTo>
                  <a:pt x="1594613" y="825892"/>
                </a:moveTo>
                <a:lnTo>
                  <a:pt x="1670994" y="900845"/>
                </a:lnTo>
                <a:lnTo>
                  <a:pt x="1747375" y="825892"/>
                </a:lnTo>
                <a:close/>
                <a:moveTo>
                  <a:pt x="1370928" y="825892"/>
                </a:moveTo>
                <a:lnTo>
                  <a:pt x="1447309" y="900845"/>
                </a:lnTo>
                <a:lnTo>
                  <a:pt x="1523690" y="825892"/>
                </a:lnTo>
                <a:close/>
                <a:moveTo>
                  <a:pt x="1147243" y="825892"/>
                </a:moveTo>
                <a:lnTo>
                  <a:pt x="1223624" y="900845"/>
                </a:lnTo>
                <a:lnTo>
                  <a:pt x="1300005" y="825892"/>
                </a:lnTo>
                <a:close/>
                <a:moveTo>
                  <a:pt x="923558" y="825892"/>
                </a:moveTo>
                <a:lnTo>
                  <a:pt x="999939" y="900845"/>
                </a:lnTo>
                <a:lnTo>
                  <a:pt x="1076320" y="825892"/>
                </a:lnTo>
                <a:close/>
                <a:moveTo>
                  <a:pt x="2115760" y="689035"/>
                </a:moveTo>
                <a:lnTo>
                  <a:pt x="2034001" y="770030"/>
                </a:lnTo>
                <a:lnTo>
                  <a:pt x="2197519" y="770030"/>
                </a:lnTo>
                <a:close/>
                <a:moveTo>
                  <a:pt x="1892075" y="689035"/>
                </a:moveTo>
                <a:lnTo>
                  <a:pt x="1810316" y="770030"/>
                </a:lnTo>
                <a:lnTo>
                  <a:pt x="1953483" y="770030"/>
                </a:lnTo>
                <a:lnTo>
                  <a:pt x="1973834" y="770030"/>
                </a:lnTo>
                <a:close/>
                <a:moveTo>
                  <a:pt x="1668390" y="689035"/>
                </a:moveTo>
                <a:lnTo>
                  <a:pt x="1586631" y="770030"/>
                </a:lnTo>
                <a:lnTo>
                  <a:pt x="1750149" y="770030"/>
                </a:lnTo>
                <a:close/>
                <a:moveTo>
                  <a:pt x="1444705" y="689035"/>
                </a:moveTo>
                <a:lnTo>
                  <a:pt x="1362946" y="770030"/>
                </a:lnTo>
                <a:lnTo>
                  <a:pt x="1526464" y="770030"/>
                </a:lnTo>
                <a:close/>
                <a:moveTo>
                  <a:pt x="1221020" y="689035"/>
                </a:moveTo>
                <a:lnTo>
                  <a:pt x="1139261" y="770030"/>
                </a:lnTo>
                <a:lnTo>
                  <a:pt x="1302779" y="770030"/>
                </a:lnTo>
                <a:close/>
                <a:moveTo>
                  <a:pt x="2030803" y="604873"/>
                </a:moveTo>
                <a:lnTo>
                  <a:pt x="2030803" y="725855"/>
                </a:lnTo>
                <a:lnTo>
                  <a:pt x="2092155" y="665650"/>
                </a:lnTo>
                <a:close/>
                <a:moveTo>
                  <a:pt x="1807118" y="604873"/>
                </a:moveTo>
                <a:lnTo>
                  <a:pt x="1807118" y="725855"/>
                </a:lnTo>
                <a:lnTo>
                  <a:pt x="1868470" y="665650"/>
                </a:lnTo>
                <a:close/>
                <a:moveTo>
                  <a:pt x="1359748" y="604873"/>
                </a:moveTo>
                <a:lnTo>
                  <a:pt x="1359748" y="725855"/>
                </a:lnTo>
                <a:lnTo>
                  <a:pt x="1421100" y="665650"/>
                </a:lnTo>
                <a:close/>
                <a:moveTo>
                  <a:pt x="1583433" y="604872"/>
                </a:moveTo>
                <a:lnTo>
                  <a:pt x="1583433" y="725855"/>
                </a:lnTo>
                <a:lnTo>
                  <a:pt x="1644785" y="665650"/>
                </a:lnTo>
                <a:close/>
                <a:moveTo>
                  <a:pt x="1537713" y="596897"/>
                </a:moveTo>
                <a:lnTo>
                  <a:pt x="1468310" y="665651"/>
                </a:lnTo>
                <a:lnTo>
                  <a:pt x="1537713" y="733756"/>
                </a:lnTo>
                <a:close/>
                <a:moveTo>
                  <a:pt x="1985083" y="596896"/>
                </a:moveTo>
                <a:lnTo>
                  <a:pt x="1915680" y="665651"/>
                </a:lnTo>
                <a:lnTo>
                  <a:pt x="1985083" y="733756"/>
                </a:lnTo>
                <a:close/>
                <a:moveTo>
                  <a:pt x="1761398" y="596896"/>
                </a:moveTo>
                <a:lnTo>
                  <a:pt x="1691995" y="665651"/>
                </a:lnTo>
                <a:lnTo>
                  <a:pt x="1761398" y="733756"/>
                </a:lnTo>
                <a:close/>
                <a:moveTo>
                  <a:pt x="1314028" y="596896"/>
                </a:moveTo>
                <a:lnTo>
                  <a:pt x="1244625" y="665651"/>
                </a:lnTo>
                <a:lnTo>
                  <a:pt x="1314028" y="733756"/>
                </a:lnTo>
                <a:close/>
                <a:moveTo>
                  <a:pt x="1807118" y="544337"/>
                </a:moveTo>
                <a:lnTo>
                  <a:pt x="1807118" y="559118"/>
                </a:lnTo>
                <a:lnTo>
                  <a:pt x="1892075" y="642486"/>
                </a:lnTo>
                <a:lnTo>
                  <a:pt x="1985083" y="551217"/>
                </a:lnTo>
                <a:lnTo>
                  <a:pt x="1985083" y="544337"/>
                </a:lnTo>
                <a:close/>
                <a:moveTo>
                  <a:pt x="1583433" y="544337"/>
                </a:moveTo>
                <a:lnTo>
                  <a:pt x="1583433" y="559118"/>
                </a:lnTo>
                <a:lnTo>
                  <a:pt x="1668390" y="642486"/>
                </a:lnTo>
                <a:lnTo>
                  <a:pt x="1761398" y="551217"/>
                </a:lnTo>
                <a:lnTo>
                  <a:pt x="1761398" y="544337"/>
                </a:lnTo>
                <a:close/>
                <a:moveTo>
                  <a:pt x="1359748" y="544337"/>
                </a:moveTo>
                <a:lnTo>
                  <a:pt x="1359748" y="559118"/>
                </a:lnTo>
                <a:lnTo>
                  <a:pt x="1444705" y="642486"/>
                </a:lnTo>
                <a:lnTo>
                  <a:pt x="1537713" y="551217"/>
                </a:lnTo>
                <a:lnTo>
                  <a:pt x="1537713" y="544337"/>
                </a:lnTo>
                <a:close/>
                <a:moveTo>
                  <a:pt x="2118717" y="406859"/>
                </a:moveTo>
                <a:lnTo>
                  <a:pt x="2036331" y="488475"/>
                </a:lnTo>
                <a:lnTo>
                  <a:pt x="2201103" y="488475"/>
                </a:lnTo>
                <a:close/>
                <a:moveTo>
                  <a:pt x="1895032" y="406859"/>
                </a:moveTo>
                <a:lnTo>
                  <a:pt x="1812646" y="488475"/>
                </a:lnTo>
                <a:lnTo>
                  <a:pt x="1955092" y="488475"/>
                </a:lnTo>
                <a:lnTo>
                  <a:pt x="1977418" y="488475"/>
                </a:lnTo>
                <a:close/>
                <a:moveTo>
                  <a:pt x="1671347" y="406859"/>
                </a:moveTo>
                <a:lnTo>
                  <a:pt x="1588961" y="488475"/>
                </a:lnTo>
                <a:lnTo>
                  <a:pt x="1753733" y="488475"/>
                </a:lnTo>
                <a:close/>
                <a:moveTo>
                  <a:pt x="2033760" y="322696"/>
                </a:moveTo>
                <a:lnTo>
                  <a:pt x="2033760" y="443679"/>
                </a:lnTo>
                <a:lnTo>
                  <a:pt x="2095112" y="383474"/>
                </a:lnTo>
                <a:close/>
                <a:moveTo>
                  <a:pt x="1810075" y="322696"/>
                </a:moveTo>
                <a:lnTo>
                  <a:pt x="1810075" y="443679"/>
                </a:lnTo>
                <a:lnTo>
                  <a:pt x="1871427" y="383474"/>
                </a:lnTo>
                <a:close/>
                <a:moveTo>
                  <a:pt x="1988040" y="314720"/>
                </a:moveTo>
                <a:lnTo>
                  <a:pt x="1918637" y="383474"/>
                </a:lnTo>
                <a:lnTo>
                  <a:pt x="1988040" y="451580"/>
                </a:lnTo>
                <a:close/>
                <a:moveTo>
                  <a:pt x="1764355" y="314720"/>
                </a:moveTo>
                <a:lnTo>
                  <a:pt x="1694952" y="383474"/>
                </a:lnTo>
                <a:lnTo>
                  <a:pt x="1764355" y="451580"/>
                </a:lnTo>
                <a:close/>
                <a:moveTo>
                  <a:pt x="2033760" y="268985"/>
                </a:moveTo>
                <a:lnTo>
                  <a:pt x="2033760" y="276942"/>
                </a:lnTo>
                <a:lnTo>
                  <a:pt x="2118717" y="360310"/>
                </a:lnTo>
                <a:lnTo>
                  <a:pt x="2211782" y="268985"/>
                </a:lnTo>
                <a:close/>
                <a:moveTo>
                  <a:pt x="1810075" y="268985"/>
                </a:moveTo>
                <a:lnTo>
                  <a:pt x="1810075" y="276942"/>
                </a:lnTo>
                <a:lnTo>
                  <a:pt x="1895032" y="360310"/>
                </a:lnTo>
                <a:lnTo>
                  <a:pt x="1988040" y="269041"/>
                </a:lnTo>
                <a:lnTo>
                  <a:pt x="1988040" y="268985"/>
                </a:lnTo>
                <a:close/>
                <a:moveTo>
                  <a:pt x="2120538" y="125840"/>
                </a:moveTo>
                <a:lnTo>
                  <a:pt x="2035581" y="210002"/>
                </a:lnTo>
                <a:lnTo>
                  <a:pt x="2035581" y="213123"/>
                </a:lnTo>
                <a:lnTo>
                  <a:pt x="2208645" y="213123"/>
                </a:lnTo>
                <a:close/>
                <a:moveTo>
                  <a:pt x="2216118" y="0"/>
                </a:moveTo>
                <a:lnTo>
                  <a:pt x="2216118" y="31154"/>
                </a:lnTo>
                <a:lnTo>
                  <a:pt x="2144143" y="102455"/>
                </a:lnTo>
                <a:lnTo>
                  <a:pt x="2216118" y="173085"/>
                </a:lnTo>
                <a:lnTo>
                  <a:pt x="2216118" y="268985"/>
                </a:lnTo>
                <a:lnTo>
                  <a:pt x="2215304" y="268985"/>
                </a:lnTo>
                <a:lnTo>
                  <a:pt x="2216118" y="269731"/>
                </a:lnTo>
                <a:lnTo>
                  <a:pt x="2216118" y="310369"/>
                </a:lnTo>
                <a:lnTo>
                  <a:pt x="2142322" y="383474"/>
                </a:lnTo>
                <a:lnTo>
                  <a:pt x="2216118" y="455891"/>
                </a:lnTo>
                <a:lnTo>
                  <a:pt x="2216118" y="544337"/>
                </a:lnTo>
                <a:lnTo>
                  <a:pt x="2030803" y="544337"/>
                </a:lnTo>
                <a:lnTo>
                  <a:pt x="2030803" y="559118"/>
                </a:lnTo>
                <a:lnTo>
                  <a:pt x="2115760" y="642486"/>
                </a:lnTo>
                <a:lnTo>
                  <a:pt x="2210526" y="549492"/>
                </a:lnTo>
                <a:lnTo>
                  <a:pt x="2216118" y="554618"/>
                </a:lnTo>
                <a:lnTo>
                  <a:pt x="2216118" y="589616"/>
                </a:lnTo>
                <a:lnTo>
                  <a:pt x="2139365" y="665651"/>
                </a:lnTo>
                <a:lnTo>
                  <a:pt x="2216118" y="740968"/>
                </a:lnTo>
                <a:lnTo>
                  <a:pt x="2216118" y="850554"/>
                </a:lnTo>
                <a:lnTo>
                  <a:pt x="2141969" y="924010"/>
                </a:lnTo>
                <a:lnTo>
                  <a:pt x="2216118" y="996772"/>
                </a:lnTo>
                <a:lnTo>
                  <a:pt x="2216118" y="1038286"/>
                </a:lnTo>
                <a:lnTo>
                  <a:pt x="2213130" y="1041274"/>
                </a:lnTo>
                <a:lnTo>
                  <a:pt x="2118364" y="947394"/>
                </a:lnTo>
                <a:lnTo>
                  <a:pt x="2033407" y="1031557"/>
                </a:lnTo>
                <a:lnTo>
                  <a:pt x="2033407" y="1057834"/>
                </a:lnTo>
                <a:lnTo>
                  <a:pt x="2216118" y="1057834"/>
                </a:lnTo>
                <a:lnTo>
                  <a:pt x="2216118" y="1141467"/>
                </a:lnTo>
                <a:lnTo>
                  <a:pt x="2140689" y="1216191"/>
                </a:lnTo>
                <a:lnTo>
                  <a:pt x="2216118" y="1290209"/>
                </a:lnTo>
                <a:lnTo>
                  <a:pt x="2216118" y="1329187"/>
                </a:lnTo>
                <a:lnTo>
                  <a:pt x="2211850" y="1333455"/>
                </a:lnTo>
                <a:lnTo>
                  <a:pt x="2117084" y="1239575"/>
                </a:lnTo>
                <a:lnTo>
                  <a:pt x="2032127" y="1323738"/>
                </a:lnTo>
                <a:lnTo>
                  <a:pt x="2032127" y="1335402"/>
                </a:lnTo>
                <a:lnTo>
                  <a:pt x="2216118" y="1335402"/>
                </a:lnTo>
                <a:lnTo>
                  <a:pt x="2216118" y="1391264"/>
                </a:lnTo>
                <a:lnTo>
                  <a:pt x="0" y="1391264"/>
                </a:lnTo>
                <a:lnTo>
                  <a:pt x="88981" y="1335402"/>
                </a:lnTo>
                <a:lnTo>
                  <a:pt x="196209" y="1335402"/>
                </a:lnTo>
                <a:lnTo>
                  <a:pt x="196209" y="1326580"/>
                </a:lnTo>
                <a:lnTo>
                  <a:pt x="160066" y="1290776"/>
                </a:lnTo>
                <a:lnTo>
                  <a:pt x="189315" y="1272414"/>
                </a:lnTo>
                <a:lnTo>
                  <a:pt x="196209" y="1279179"/>
                </a:lnTo>
                <a:lnTo>
                  <a:pt x="196209" y="1268085"/>
                </a:lnTo>
                <a:lnTo>
                  <a:pt x="241929" y="1239383"/>
                </a:lnTo>
                <a:lnTo>
                  <a:pt x="241929" y="1267165"/>
                </a:lnTo>
                <a:lnTo>
                  <a:pt x="303281" y="1206961"/>
                </a:lnTo>
                <a:lnTo>
                  <a:pt x="299515" y="1203231"/>
                </a:lnTo>
                <a:lnTo>
                  <a:pt x="531114" y="1057834"/>
                </a:lnTo>
                <a:lnTo>
                  <a:pt x="645205" y="1057834"/>
                </a:lnTo>
                <a:lnTo>
                  <a:pt x="645205" y="1035788"/>
                </a:lnTo>
                <a:lnTo>
                  <a:pt x="614571" y="1005441"/>
                </a:lnTo>
                <a:lnTo>
                  <a:pt x="643839" y="987066"/>
                </a:lnTo>
                <a:lnTo>
                  <a:pt x="645205" y="988406"/>
                </a:lnTo>
                <a:lnTo>
                  <a:pt x="645205" y="986209"/>
                </a:lnTo>
                <a:lnTo>
                  <a:pt x="690925" y="957506"/>
                </a:lnTo>
                <a:lnTo>
                  <a:pt x="690925" y="999995"/>
                </a:lnTo>
                <a:lnTo>
                  <a:pt x="752277" y="939791"/>
                </a:lnTo>
                <a:lnTo>
                  <a:pt x="739424" y="927059"/>
                </a:lnTo>
                <a:lnTo>
                  <a:pt x="768141" y="909031"/>
                </a:lnTo>
                <a:lnTo>
                  <a:pt x="775882" y="916627"/>
                </a:lnTo>
                <a:lnTo>
                  <a:pt x="811118" y="882050"/>
                </a:lnTo>
                <a:lnTo>
                  <a:pt x="989552" y="770030"/>
                </a:lnTo>
                <a:lnTo>
                  <a:pt x="1079094" y="770030"/>
                </a:lnTo>
                <a:lnTo>
                  <a:pt x="1044361" y="735622"/>
                </a:lnTo>
                <a:lnTo>
                  <a:pt x="1073562" y="717289"/>
                </a:lnTo>
                <a:lnTo>
                  <a:pt x="1090343" y="733756"/>
                </a:lnTo>
                <a:lnTo>
                  <a:pt x="1090343" y="706754"/>
                </a:lnTo>
                <a:lnTo>
                  <a:pt x="1136063" y="678051"/>
                </a:lnTo>
                <a:lnTo>
                  <a:pt x="1136063" y="725855"/>
                </a:lnTo>
                <a:lnTo>
                  <a:pt x="1197415" y="665650"/>
                </a:lnTo>
                <a:lnTo>
                  <a:pt x="1181279" y="649665"/>
                </a:lnTo>
                <a:lnTo>
                  <a:pt x="1209976" y="631649"/>
                </a:lnTo>
                <a:lnTo>
                  <a:pt x="1221020" y="642486"/>
                </a:lnTo>
                <a:lnTo>
                  <a:pt x="1271288" y="593158"/>
                </a:lnTo>
                <a:lnTo>
                  <a:pt x="1438035" y="488475"/>
                </a:lnTo>
                <a:lnTo>
                  <a:pt x="1530048" y="488475"/>
                </a:lnTo>
                <a:lnTo>
                  <a:pt x="1494356" y="453117"/>
                </a:lnTo>
                <a:lnTo>
                  <a:pt x="1523556" y="434786"/>
                </a:lnTo>
                <a:lnTo>
                  <a:pt x="1540670" y="451580"/>
                </a:lnTo>
                <a:lnTo>
                  <a:pt x="1540670" y="424042"/>
                </a:lnTo>
                <a:lnTo>
                  <a:pt x="1586390" y="395339"/>
                </a:lnTo>
                <a:lnTo>
                  <a:pt x="1586390" y="443679"/>
                </a:lnTo>
                <a:lnTo>
                  <a:pt x="1647742" y="383474"/>
                </a:lnTo>
                <a:lnTo>
                  <a:pt x="1631275" y="367161"/>
                </a:lnTo>
                <a:lnTo>
                  <a:pt x="1659970" y="349146"/>
                </a:lnTo>
                <a:lnTo>
                  <a:pt x="1671347" y="360310"/>
                </a:lnTo>
                <a:lnTo>
                  <a:pt x="1723132" y="309494"/>
                </a:lnTo>
                <a:lnTo>
                  <a:pt x="1876638" y="213123"/>
                </a:lnTo>
                <a:lnTo>
                  <a:pt x="1958049" y="213123"/>
                </a:lnTo>
                <a:lnTo>
                  <a:pt x="1984960" y="213123"/>
                </a:lnTo>
                <a:lnTo>
                  <a:pt x="1942942" y="171498"/>
                </a:lnTo>
                <a:lnTo>
                  <a:pt x="1972138" y="153169"/>
                </a:lnTo>
                <a:lnTo>
                  <a:pt x="1989861" y="170560"/>
                </a:lnTo>
                <a:lnTo>
                  <a:pt x="1989861" y="142043"/>
                </a:lnTo>
                <a:lnTo>
                  <a:pt x="2035581" y="113340"/>
                </a:lnTo>
                <a:lnTo>
                  <a:pt x="2035581" y="162660"/>
                </a:lnTo>
                <a:lnTo>
                  <a:pt x="2096933" y="102455"/>
                </a:lnTo>
                <a:lnTo>
                  <a:pt x="2079860" y="85542"/>
                </a:lnTo>
                <a:lnTo>
                  <a:pt x="2108552" y="67529"/>
                </a:lnTo>
                <a:lnTo>
                  <a:pt x="2120538" y="79291"/>
                </a:lnTo>
                <a:lnTo>
                  <a:pt x="2175095" y="2575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897B69-9804-419F-9CB2-ECBF6A3AC611}"/>
              </a:ext>
            </a:extLst>
          </p:cNvPr>
          <p:cNvGrpSpPr/>
          <p:nvPr/>
        </p:nvGrpSpPr>
        <p:grpSpPr>
          <a:xfrm rot="16200000" flipH="1">
            <a:off x="10260434" y="3400074"/>
            <a:ext cx="1418441" cy="1896437"/>
            <a:chOff x="629010" y="953878"/>
            <a:chExt cx="3775936" cy="504837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22D1F8-9B2E-4103-A8A7-2AA82219F640}"/>
                </a:ext>
              </a:extLst>
            </p:cNvPr>
            <p:cNvGrpSpPr/>
            <p:nvPr/>
          </p:nvGrpSpPr>
          <p:grpSpPr>
            <a:xfrm>
              <a:off x="629010" y="953878"/>
              <a:ext cx="3775936" cy="5048372"/>
              <a:chOff x="629011" y="1207673"/>
              <a:chExt cx="3586108" cy="4794578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A6C1B2-072C-4149-A85A-C2413FFD024E}"/>
                  </a:ext>
                </a:extLst>
              </p:cNvPr>
              <p:cNvSpPr/>
              <p:nvPr/>
            </p:nvSpPr>
            <p:spPr>
              <a:xfrm>
                <a:off x="865189" y="1222248"/>
                <a:ext cx="3108955" cy="4779453"/>
              </a:xfrm>
              <a:custGeom>
                <a:avLst/>
                <a:gdLst>
                  <a:gd name="connsiteX0" fmla="*/ 2089217 w 3108955"/>
                  <a:gd name="connsiteY0" fmla="*/ 0 h 4779453"/>
                  <a:gd name="connsiteX1" fmla="*/ 2817873 w 3108955"/>
                  <a:gd name="connsiteY1" fmla="*/ 0 h 4779453"/>
                  <a:gd name="connsiteX2" fmla="*/ 2817873 w 3108955"/>
                  <a:gd name="connsiteY2" fmla="*/ 228231 h 4779453"/>
                  <a:gd name="connsiteX3" fmla="*/ 3108955 w 3108955"/>
                  <a:gd name="connsiteY3" fmla="*/ 228231 h 4779453"/>
                  <a:gd name="connsiteX4" fmla="*/ 3108955 w 3108955"/>
                  <a:gd name="connsiteY4" fmla="*/ 4779453 h 4779453"/>
                  <a:gd name="connsiteX5" fmla="*/ 0 w 3108955"/>
                  <a:gd name="connsiteY5" fmla="*/ 4779453 h 4779453"/>
                  <a:gd name="connsiteX6" fmla="*/ 0 w 3108955"/>
                  <a:gd name="connsiteY6" fmla="*/ 228231 h 4779453"/>
                  <a:gd name="connsiteX7" fmla="*/ 2089217 w 3108955"/>
                  <a:gd name="connsiteY7" fmla="*/ 228231 h 477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8955" h="4779453">
                    <a:moveTo>
                      <a:pt x="2089217" y="0"/>
                    </a:moveTo>
                    <a:lnTo>
                      <a:pt x="2817873" y="0"/>
                    </a:lnTo>
                    <a:lnTo>
                      <a:pt x="2817873" y="228231"/>
                    </a:lnTo>
                    <a:lnTo>
                      <a:pt x="3108955" y="228231"/>
                    </a:lnTo>
                    <a:lnTo>
                      <a:pt x="3108955" y="4779453"/>
                    </a:lnTo>
                    <a:lnTo>
                      <a:pt x="0" y="4779453"/>
                    </a:lnTo>
                    <a:lnTo>
                      <a:pt x="0" y="228231"/>
                    </a:lnTo>
                    <a:lnTo>
                      <a:pt x="2089217" y="2282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7A1E74C-0D1C-43B5-AFE1-4F25BCB28659}"/>
                  </a:ext>
                </a:extLst>
              </p:cNvPr>
              <p:cNvSpPr/>
              <p:nvPr/>
            </p:nvSpPr>
            <p:spPr>
              <a:xfrm>
                <a:off x="1740561" y="1222248"/>
                <a:ext cx="2233583" cy="4779453"/>
              </a:xfrm>
              <a:custGeom>
                <a:avLst/>
                <a:gdLst>
                  <a:gd name="connsiteX0" fmla="*/ 1205455 w 2225193"/>
                  <a:gd name="connsiteY0" fmla="*/ 0 h 4779453"/>
                  <a:gd name="connsiteX1" fmla="*/ 1934111 w 2225193"/>
                  <a:gd name="connsiteY1" fmla="*/ 0 h 4779453"/>
                  <a:gd name="connsiteX2" fmla="*/ 1934111 w 2225193"/>
                  <a:gd name="connsiteY2" fmla="*/ 228231 h 4779453"/>
                  <a:gd name="connsiteX3" fmla="*/ 2225193 w 2225193"/>
                  <a:gd name="connsiteY3" fmla="*/ 228231 h 4779453"/>
                  <a:gd name="connsiteX4" fmla="*/ 2225193 w 2225193"/>
                  <a:gd name="connsiteY4" fmla="*/ 4779453 h 4779453"/>
                  <a:gd name="connsiteX5" fmla="*/ 0 w 2225193"/>
                  <a:gd name="connsiteY5" fmla="*/ 4779453 h 4779453"/>
                  <a:gd name="connsiteX6" fmla="*/ 0 w 2225193"/>
                  <a:gd name="connsiteY6" fmla="*/ 228231 h 4779453"/>
                  <a:gd name="connsiteX7" fmla="*/ 1205455 w 2225193"/>
                  <a:gd name="connsiteY7" fmla="*/ 228231 h 477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5193" h="4779453">
                    <a:moveTo>
                      <a:pt x="1205455" y="0"/>
                    </a:moveTo>
                    <a:lnTo>
                      <a:pt x="1934111" y="0"/>
                    </a:lnTo>
                    <a:lnTo>
                      <a:pt x="1934111" y="228231"/>
                    </a:lnTo>
                    <a:lnTo>
                      <a:pt x="2225193" y="228231"/>
                    </a:lnTo>
                    <a:lnTo>
                      <a:pt x="2225193" y="4779453"/>
                    </a:lnTo>
                    <a:lnTo>
                      <a:pt x="0" y="4779453"/>
                    </a:lnTo>
                    <a:lnTo>
                      <a:pt x="0" y="228231"/>
                    </a:lnTo>
                    <a:lnTo>
                      <a:pt x="1205455" y="22823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5722178-D659-4325-A7DE-D217EE4FFEA6}"/>
                  </a:ext>
                </a:extLst>
              </p:cNvPr>
              <p:cNvSpPr/>
              <p:nvPr/>
            </p:nvSpPr>
            <p:spPr>
              <a:xfrm>
                <a:off x="3164276" y="1207673"/>
                <a:ext cx="518786" cy="479402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8E6E41A-9AE6-4E78-BB0B-74898C999B20}"/>
                  </a:ext>
                </a:extLst>
              </p:cNvPr>
              <p:cNvGrpSpPr/>
              <p:nvPr/>
            </p:nvGrpSpPr>
            <p:grpSpPr>
              <a:xfrm>
                <a:off x="629011" y="1438913"/>
                <a:ext cx="3586108" cy="4563338"/>
                <a:chOff x="629011" y="1438913"/>
                <a:chExt cx="3586108" cy="4563338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B3FCAB10-1BF4-4F7D-91AA-6D0DBF218A42}"/>
                    </a:ext>
                  </a:extLst>
                </p:cNvPr>
                <p:cNvSpPr/>
                <p:nvPr/>
              </p:nvSpPr>
              <p:spPr>
                <a:xfrm>
                  <a:off x="629011" y="1438913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B22807E2-8315-4E17-8243-22E6816D05CB}"/>
                    </a:ext>
                  </a:extLst>
                </p:cNvPr>
                <p:cNvSpPr/>
                <p:nvPr/>
              </p:nvSpPr>
              <p:spPr>
                <a:xfrm>
                  <a:off x="629011" y="2853712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BD6027E5-D2F4-4A3D-A868-117B5BBDF4E7}"/>
                    </a:ext>
                  </a:extLst>
                </p:cNvPr>
                <p:cNvSpPr/>
                <p:nvPr/>
              </p:nvSpPr>
              <p:spPr>
                <a:xfrm>
                  <a:off x="629011" y="4267961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71A7F9B9-2B2F-42F8-A0AD-65A7B9E0C3C7}"/>
                    </a:ext>
                  </a:extLst>
                </p:cNvPr>
                <p:cNvSpPr/>
                <p:nvPr/>
              </p:nvSpPr>
              <p:spPr>
                <a:xfrm>
                  <a:off x="629011" y="5682211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BF75053-005E-48CF-B706-175496856E47}"/>
                  </a:ext>
                </a:extLst>
              </p:cNvPr>
              <p:cNvSpPr/>
              <p:nvPr/>
            </p:nvSpPr>
            <p:spPr>
              <a:xfrm>
                <a:off x="1257052" y="1438913"/>
                <a:ext cx="2088560" cy="4562788"/>
              </a:xfrm>
              <a:custGeom>
                <a:avLst/>
                <a:gdLst>
                  <a:gd name="connsiteX0" fmla="*/ 160020 w 2088560"/>
                  <a:gd name="connsiteY0" fmla="*/ 4242748 h 4562788"/>
                  <a:gd name="connsiteX1" fmla="*/ 1928540 w 2088560"/>
                  <a:gd name="connsiteY1" fmla="*/ 4242748 h 4562788"/>
                  <a:gd name="connsiteX2" fmla="*/ 2088560 w 2088560"/>
                  <a:gd name="connsiteY2" fmla="*/ 4402768 h 4562788"/>
                  <a:gd name="connsiteX3" fmla="*/ 1928540 w 2088560"/>
                  <a:gd name="connsiteY3" fmla="*/ 4562788 h 4562788"/>
                  <a:gd name="connsiteX4" fmla="*/ 160020 w 2088560"/>
                  <a:gd name="connsiteY4" fmla="*/ 4562788 h 4562788"/>
                  <a:gd name="connsiteX5" fmla="*/ 0 w 2088560"/>
                  <a:gd name="connsiteY5" fmla="*/ 4402768 h 4562788"/>
                  <a:gd name="connsiteX6" fmla="*/ 160020 w 2088560"/>
                  <a:gd name="connsiteY6" fmla="*/ 4242748 h 4562788"/>
                  <a:gd name="connsiteX7" fmla="*/ 160020 w 2088560"/>
                  <a:gd name="connsiteY7" fmla="*/ 2828498 h 4562788"/>
                  <a:gd name="connsiteX8" fmla="*/ 1928540 w 2088560"/>
                  <a:gd name="connsiteY8" fmla="*/ 2828498 h 4562788"/>
                  <a:gd name="connsiteX9" fmla="*/ 2088560 w 2088560"/>
                  <a:gd name="connsiteY9" fmla="*/ 2988518 h 4562788"/>
                  <a:gd name="connsiteX10" fmla="*/ 1928540 w 2088560"/>
                  <a:gd name="connsiteY10" fmla="*/ 3148538 h 4562788"/>
                  <a:gd name="connsiteX11" fmla="*/ 160020 w 2088560"/>
                  <a:gd name="connsiteY11" fmla="*/ 3148538 h 4562788"/>
                  <a:gd name="connsiteX12" fmla="*/ 0 w 2088560"/>
                  <a:gd name="connsiteY12" fmla="*/ 2988518 h 4562788"/>
                  <a:gd name="connsiteX13" fmla="*/ 160020 w 2088560"/>
                  <a:gd name="connsiteY13" fmla="*/ 2828498 h 4562788"/>
                  <a:gd name="connsiteX14" fmla="*/ 160020 w 2088560"/>
                  <a:gd name="connsiteY14" fmla="*/ 1414249 h 4562788"/>
                  <a:gd name="connsiteX15" fmla="*/ 1928540 w 2088560"/>
                  <a:gd name="connsiteY15" fmla="*/ 1414249 h 4562788"/>
                  <a:gd name="connsiteX16" fmla="*/ 2088560 w 2088560"/>
                  <a:gd name="connsiteY16" fmla="*/ 1574269 h 4562788"/>
                  <a:gd name="connsiteX17" fmla="*/ 1928540 w 2088560"/>
                  <a:gd name="connsiteY17" fmla="*/ 1734289 h 4562788"/>
                  <a:gd name="connsiteX18" fmla="*/ 160020 w 2088560"/>
                  <a:gd name="connsiteY18" fmla="*/ 1734289 h 4562788"/>
                  <a:gd name="connsiteX19" fmla="*/ 0 w 2088560"/>
                  <a:gd name="connsiteY19" fmla="*/ 1574269 h 4562788"/>
                  <a:gd name="connsiteX20" fmla="*/ 160020 w 2088560"/>
                  <a:gd name="connsiteY20" fmla="*/ 1414249 h 4562788"/>
                  <a:gd name="connsiteX21" fmla="*/ 160020 w 2088560"/>
                  <a:gd name="connsiteY21" fmla="*/ 0 h 4562788"/>
                  <a:gd name="connsiteX22" fmla="*/ 1928540 w 2088560"/>
                  <a:gd name="connsiteY22" fmla="*/ 0 h 4562788"/>
                  <a:gd name="connsiteX23" fmla="*/ 2088560 w 2088560"/>
                  <a:gd name="connsiteY23" fmla="*/ 160020 h 4562788"/>
                  <a:gd name="connsiteX24" fmla="*/ 1928540 w 2088560"/>
                  <a:gd name="connsiteY24" fmla="*/ 320040 h 4562788"/>
                  <a:gd name="connsiteX25" fmla="*/ 160020 w 2088560"/>
                  <a:gd name="connsiteY25" fmla="*/ 320040 h 4562788"/>
                  <a:gd name="connsiteX26" fmla="*/ 0 w 2088560"/>
                  <a:gd name="connsiteY26" fmla="*/ 160020 h 4562788"/>
                  <a:gd name="connsiteX27" fmla="*/ 160020 w 2088560"/>
                  <a:gd name="connsiteY27" fmla="*/ 0 h 45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088560" h="4562788">
                    <a:moveTo>
                      <a:pt x="160020" y="4242748"/>
                    </a:moveTo>
                    <a:lnTo>
                      <a:pt x="1928540" y="4242748"/>
                    </a:lnTo>
                    <a:cubicBezTo>
                      <a:pt x="2016917" y="4242748"/>
                      <a:pt x="2088560" y="4314391"/>
                      <a:pt x="2088560" y="4402768"/>
                    </a:cubicBezTo>
                    <a:cubicBezTo>
                      <a:pt x="2088560" y="4491145"/>
                      <a:pt x="2016917" y="4562788"/>
                      <a:pt x="1928540" y="4562788"/>
                    </a:cubicBezTo>
                    <a:lnTo>
                      <a:pt x="160020" y="4562788"/>
                    </a:lnTo>
                    <a:cubicBezTo>
                      <a:pt x="71643" y="4562788"/>
                      <a:pt x="0" y="4491145"/>
                      <a:pt x="0" y="4402768"/>
                    </a:cubicBezTo>
                    <a:cubicBezTo>
                      <a:pt x="0" y="4314391"/>
                      <a:pt x="71643" y="4242748"/>
                      <a:pt x="160020" y="4242748"/>
                    </a:cubicBezTo>
                    <a:close/>
                    <a:moveTo>
                      <a:pt x="160020" y="2828498"/>
                    </a:moveTo>
                    <a:lnTo>
                      <a:pt x="1928540" y="2828498"/>
                    </a:lnTo>
                    <a:cubicBezTo>
                      <a:pt x="2016917" y="2828498"/>
                      <a:pt x="2088560" y="2900141"/>
                      <a:pt x="2088560" y="2988518"/>
                    </a:cubicBezTo>
                    <a:cubicBezTo>
                      <a:pt x="2088560" y="3076895"/>
                      <a:pt x="2016917" y="3148538"/>
                      <a:pt x="1928540" y="3148538"/>
                    </a:cubicBezTo>
                    <a:lnTo>
                      <a:pt x="160020" y="3148538"/>
                    </a:lnTo>
                    <a:cubicBezTo>
                      <a:pt x="71643" y="3148538"/>
                      <a:pt x="0" y="3076895"/>
                      <a:pt x="0" y="2988518"/>
                    </a:cubicBezTo>
                    <a:cubicBezTo>
                      <a:pt x="0" y="2900141"/>
                      <a:pt x="71643" y="2828498"/>
                      <a:pt x="160020" y="2828498"/>
                    </a:cubicBezTo>
                    <a:close/>
                    <a:moveTo>
                      <a:pt x="160020" y="1414249"/>
                    </a:moveTo>
                    <a:lnTo>
                      <a:pt x="1928540" y="1414249"/>
                    </a:lnTo>
                    <a:cubicBezTo>
                      <a:pt x="2016917" y="1414249"/>
                      <a:pt x="2088560" y="1485892"/>
                      <a:pt x="2088560" y="1574269"/>
                    </a:cubicBezTo>
                    <a:cubicBezTo>
                      <a:pt x="2088560" y="1662646"/>
                      <a:pt x="2016917" y="1734289"/>
                      <a:pt x="1928540" y="1734289"/>
                    </a:cubicBezTo>
                    <a:lnTo>
                      <a:pt x="160020" y="1734289"/>
                    </a:lnTo>
                    <a:cubicBezTo>
                      <a:pt x="71643" y="1734289"/>
                      <a:pt x="0" y="1662646"/>
                      <a:pt x="0" y="1574269"/>
                    </a:cubicBezTo>
                    <a:cubicBezTo>
                      <a:pt x="0" y="1485892"/>
                      <a:pt x="71643" y="1414249"/>
                      <a:pt x="160020" y="1414249"/>
                    </a:cubicBezTo>
                    <a:close/>
                    <a:moveTo>
                      <a:pt x="160020" y="0"/>
                    </a:moveTo>
                    <a:lnTo>
                      <a:pt x="1928540" y="0"/>
                    </a:lnTo>
                    <a:cubicBezTo>
                      <a:pt x="2016917" y="0"/>
                      <a:pt x="2088560" y="71643"/>
                      <a:pt x="2088560" y="160020"/>
                    </a:cubicBezTo>
                    <a:cubicBezTo>
                      <a:pt x="2088560" y="248397"/>
                      <a:pt x="2016917" y="320040"/>
                      <a:pt x="1928540" y="320040"/>
                    </a:cubicBezTo>
                    <a:lnTo>
                      <a:pt x="160020" y="320040"/>
                    </a:lnTo>
                    <a:cubicBezTo>
                      <a:pt x="71643" y="320040"/>
                      <a:pt x="0" y="248397"/>
                      <a:pt x="0" y="160020"/>
                    </a:cubicBezTo>
                    <a:cubicBezTo>
                      <a:pt x="0" y="71643"/>
                      <a:pt x="71643" y="0"/>
                      <a:pt x="160020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308407D-91F3-4BB8-BB32-157BBF831DB3}"/>
                  </a:ext>
                </a:extLst>
              </p:cNvPr>
              <p:cNvSpPr/>
              <p:nvPr/>
            </p:nvSpPr>
            <p:spPr>
              <a:xfrm>
                <a:off x="3178278" y="1438913"/>
                <a:ext cx="583897" cy="4562788"/>
              </a:xfrm>
              <a:custGeom>
                <a:avLst/>
                <a:gdLst>
                  <a:gd name="connsiteX0" fmla="*/ 0 w 583897"/>
                  <a:gd name="connsiteY0" fmla="*/ 4242748 h 4562788"/>
                  <a:gd name="connsiteX1" fmla="*/ 423877 w 583897"/>
                  <a:gd name="connsiteY1" fmla="*/ 4242748 h 4562788"/>
                  <a:gd name="connsiteX2" fmla="*/ 583897 w 583897"/>
                  <a:gd name="connsiteY2" fmla="*/ 4402768 h 4562788"/>
                  <a:gd name="connsiteX3" fmla="*/ 423877 w 583897"/>
                  <a:gd name="connsiteY3" fmla="*/ 4562788 h 4562788"/>
                  <a:gd name="connsiteX4" fmla="*/ 0 w 583897"/>
                  <a:gd name="connsiteY4" fmla="*/ 4562788 h 4562788"/>
                  <a:gd name="connsiteX5" fmla="*/ 160020 w 583897"/>
                  <a:gd name="connsiteY5" fmla="*/ 4402768 h 4562788"/>
                  <a:gd name="connsiteX6" fmla="*/ 0 w 583897"/>
                  <a:gd name="connsiteY6" fmla="*/ 4242748 h 4562788"/>
                  <a:gd name="connsiteX7" fmla="*/ 0 w 583897"/>
                  <a:gd name="connsiteY7" fmla="*/ 2828498 h 4562788"/>
                  <a:gd name="connsiteX8" fmla="*/ 423877 w 583897"/>
                  <a:gd name="connsiteY8" fmla="*/ 2828498 h 4562788"/>
                  <a:gd name="connsiteX9" fmla="*/ 583897 w 583897"/>
                  <a:gd name="connsiteY9" fmla="*/ 2988518 h 4562788"/>
                  <a:gd name="connsiteX10" fmla="*/ 423877 w 583897"/>
                  <a:gd name="connsiteY10" fmla="*/ 3148538 h 4562788"/>
                  <a:gd name="connsiteX11" fmla="*/ 0 w 583897"/>
                  <a:gd name="connsiteY11" fmla="*/ 3148538 h 4562788"/>
                  <a:gd name="connsiteX12" fmla="*/ 160020 w 583897"/>
                  <a:gd name="connsiteY12" fmla="*/ 2988518 h 4562788"/>
                  <a:gd name="connsiteX13" fmla="*/ 0 w 583897"/>
                  <a:gd name="connsiteY13" fmla="*/ 2828498 h 4562788"/>
                  <a:gd name="connsiteX14" fmla="*/ 0 w 583897"/>
                  <a:gd name="connsiteY14" fmla="*/ 1414249 h 4562788"/>
                  <a:gd name="connsiteX15" fmla="*/ 423877 w 583897"/>
                  <a:gd name="connsiteY15" fmla="*/ 1414249 h 4562788"/>
                  <a:gd name="connsiteX16" fmla="*/ 583897 w 583897"/>
                  <a:gd name="connsiteY16" fmla="*/ 1574269 h 4562788"/>
                  <a:gd name="connsiteX17" fmla="*/ 423877 w 583897"/>
                  <a:gd name="connsiteY17" fmla="*/ 1734289 h 4562788"/>
                  <a:gd name="connsiteX18" fmla="*/ 0 w 583897"/>
                  <a:gd name="connsiteY18" fmla="*/ 1734289 h 4562788"/>
                  <a:gd name="connsiteX19" fmla="*/ 160020 w 583897"/>
                  <a:gd name="connsiteY19" fmla="*/ 1574269 h 4562788"/>
                  <a:gd name="connsiteX20" fmla="*/ 0 w 583897"/>
                  <a:gd name="connsiteY20" fmla="*/ 1414249 h 4562788"/>
                  <a:gd name="connsiteX21" fmla="*/ 0 w 583897"/>
                  <a:gd name="connsiteY21" fmla="*/ 0 h 4562788"/>
                  <a:gd name="connsiteX22" fmla="*/ 423877 w 583897"/>
                  <a:gd name="connsiteY22" fmla="*/ 0 h 4562788"/>
                  <a:gd name="connsiteX23" fmla="*/ 583897 w 583897"/>
                  <a:gd name="connsiteY23" fmla="*/ 160020 h 4562788"/>
                  <a:gd name="connsiteX24" fmla="*/ 423877 w 583897"/>
                  <a:gd name="connsiteY24" fmla="*/ 320040 h 4562788"/>
                  <a:gd name="connsiteX25" fmla="*/ 0 w 583897"/>
                  <a:gd name="connsiteY25" fmla="*/ 320040 h 4562788"/>
                  <a:gd name="connsiteX26" fmla="*/ 160020 w 583897"/>
                  <a:gd name="connsiteY26" fmla="*/ 160020 h 4562788"/>
                  <a:gd name="connsiteX27" fmla="*/ 0 w 583897"/>
                  <a:gd name="connsiteY27" fmla="*/ 0 h 45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3897" h="4562788">
                    <a:moveTo>
                      <a:pt x="0" y="4242748"/>
                    </a:moveTo>
                    <a:lnTo>
                      <a:pt x="423877" y="4242748"/>
                    </a:lnTo>
                    <a:cubicBezTo>
                      <a:pt x="512254" y="4242748"/>
                      <a:pt x="583897" y="4314391"/>
                      <a:pt x="583897" y="4402768"/>
                    </a:cubicBezTo>
                    <a:cubicBezTo>
                      <a:pt x="583897" y="4491145"/>
                      <a:pt x="512254" y="4562788"/>
                      <a:pt x="423877" y="4562788"/>
                    </a:cubicBezTo>
                    <a:lnTo>
                      <a:pt x="0" y="4562788"/>
                    </a:lnTo>
                    <a:cubicBezTo>
                      <a:pt x="88377" y="4562788"/>
                      <a:pt x="160020" y="4491145"/>
                      <a:pt x="160020" y="4402768"/>
                    </a:cubicBezTo>
                    <a:cubicBezTo>
                      <a:pt x="160020" y="4314391"/>
                      <a:pt x="88377" y="4242748"/>
                      <a:pt x="0" y="4242748"/>
                    </a:cubicBezTo>
                    <a:close/>
                    <a:moveTo>
                      <a:pt x="0" y="2828498"/>
                    </a:moveTo>
                    <a:lnTo>
                      <a:pt x="423877" y="2828498"/>
                    </a:lnTo>
                    <a:cubicBezTo>
                      <a:pt x="512254" y="2828498"/>
                      <a:pt x="583897" y="2900141"/>
                      <a:pt x="583897" y="2988518"/>
                    </a:cubicBezTo>
                    <a:cubicBezTo>
                      <a:pt x="583897" y="3076895"/>
                      <a:pt x="512254" y="3148538"/>
                      <a:pt x="423877" y="3148538"/>
                    </a:cubicBezTo>
                    <a:lnTo>
                      <a:pt x="0" y="3148538"/>
                    </a:lnTo>
                    <a:cubicBezTo>
                      <a:pt x="88377" y="3148538"/>
                      <a:pt x="160020" y="3076895"/>
                      <a:pt x="160020" y="2988518"/>
                    </a:cubicBezTo>
                    <a:cubicBezTo>
                      <a:pt x="160020" y="2900141"/>
                      <a:pt x="88377" y="2828498"/>
                      <a:pt x="0" y="2828498"/>
                    </a:cubicBezTo>
                    <a:close/>
                    <a:moveTo>
                      <a:pt x="0" y="1414249"/>
                    </a:moveTo>
                    <a:lnTo>
                      <a:pt x="423877" y="1414249"/>
                    </a:lnTo>
                    <a:cubicBezTo>
                      <a:pt x="512254" y="1414249"/>
                      <a:pt x="583897" y="1485892"/>
                      <a:pt x="583897" y="1574269"/>
                    </a:cubicBezTo>
                    <a:cubicBezTo>
                      <a:pt x="583897" y="1662646"/>
                      <a:pt x="512254" y="1734289"/>
                      <a:pt x="423877" y="1734289"/>
                    </a:cubicBezTo>
                    <a:lnTo>
                      <a:pt x="0" y="1734289"/>
                    </a:lnTo>
                    <a:cubicBezTo>
                      <a:pt x="88377" y="1734289"/>
                      <a:pt x="160020" y="1662646"/>
                      <a:pt x="160020" y="1574269"/>
                    </a:cubicBezTo>
                    <a:cubicBezTo>
                      <a:pt x="160020" y="1485892"/>
                      <a:pt x="88377" y="1414249"/>
                      <a:pt x="0" y="1414249"/>
                    </a:cubicBezTo>
                    <a:close/>
                    <a:moveTo>
                      <a:pt x="0" y="0"/>
                    </a:moveTo>
                    <a:lnTo>
                      <a:pt x="423877" y="0"/>
                    </a:lnTo>
                    <a:cubicBezTo>
                      <a:pt x="512254" y="0"/>
                      <a:pt x="583897" y="71643"/>
                      <a:pt x="583897" y="160020"/>
                    </a:cubicBezTo>
                    <a:cubicBezTo>
                      <a:pt x="583897" y="248397"/>
                      <a:pt x="512254" y="320040"/>
                      <a:pt x="423877" y="320040"/>
                    </a:cubicBezTo>
                    <a:lnTo>
                      <a:pt x="0" y="320040"/>
                    </a:lnTo>
                    <a:cubicBezTo>
                      <a:pt x="88377" y="320040"/>
                      <a:pt x="160020" y="248397"/>
                      <a:pt x="160020" y="160020"/>
                    </a:cubicBezTo>
                    <a:cubicBezTo>
                      <a:pt x="160020" y="71643"/>
                      <a:pt x="88377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9C17A5-5266-4189-AD67-2BFEBC746AB6}"/>
                </a:ext>
              </a:extLst>
            </p:cNvPr>
            <p:cNvSpPr/>
            <p:nvPr/>
          </p:nvSpPr>
          <p:spPr>
            <a:xfrm>
              <a:off x="2186754" y="3127465"/>
              <a:ext cx="660445" cy="894623"/>
            </a:xfrm>
            <a:custGeom>
              <a:avLst/>
              <a:gdLst>
                <a:gd name="connsiteX0" fmla="*/ 49 w 365818"/>
                <a:gd name="connsiteY0" fmla="*/ 316462 h 495529"/>
                <a:gd name="connsiteX1" fmla="*/ 17672 w 365818"/>
                <a:gd name="connsiteY1" fmla="*/ 243644 h 495529"/>
                <a:gd name="connsiteX2" fmla="*/ 94170 w 365818"/>
                <a:gd name="connsiteY2" fmla="*/ 112920 h 495529"/>
                <a:gd name="connsiteX3" fmla="*/ 178221 w 365818"/>
                <a:gd name="connsiteY3" fmla="*/ 3306 h 495529"/>
                <a:gd name="connsiteX4" fmla="*/ 187517 w 365818"/>
                <a:gd name="connsiteY4" fmla="*/ 3693 h 495529"/>
                <a:gd name="connsiteX5" fmla="*/ 328117 w 365818"/>
                <a:gd name="connsiteY5" fmla="*/ 204911 h 495529"/>
                <a:gd name="connsiteX6" fmla="*/ 354649 w 365818"/>
                <a:gd name="connsiteY6" fmla="*/ 261461 h 495529"/>
                <a:gd name="connsiteX7" fmla="*/ 350582 w 365818"/>
                <a:gd name="connsiteY7" fmla="*/ 384826 h 495529"/>
                <a:gd name="connsiteX8" fmla="*/ 207658 w 365818"/>
                <a:gd name="connsiteY8" fmla="*/ 493665 h 495529"/>
                <a:gd name="connsiteX9" fmla="*/ 1986 w 365818"/>
                <a:gd name="connsiteY9" fmla="*/ 338927 h 495529"/>
                <a:gd name="connsiteX10" fmla="*/ 49 w 365818"/>
                <a:gd name="connsiteY10" fmla="*/ 316462 h 49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818" h="495529">
                  <a:moveTo>
                    <a:pt x="49" y="316462"/>
                  </a:moveTo>
                  <a:cubicBezTo>
                    <a:pt x="-726" y="290511"/>
                    <a:pt x="7796" y="266884"/>
                    <a:pt x="17672" y="243644"/>
                  </a:cubicBezTo>
                  <a:cubicBezTo>
                    <a:pt x="37814" y="196971"/>
                    <a:pt x="65120" y="154365"/>
                    <a:pt x="94170" y="112920"/>
                  </a:cubicBezTo>
                  <a:cubicBezTo>
                    <a:pt x="120509" y="75156"/>
                    <a:pt x="148784" y="38747"/>
                    <a:pt x="178221" y="3306"/>
                  </a:cubicBezTo>
                  <a:cubicBezTo>
                    <a:pt x="182288" y="-1536"/>
                    <a:pt x="183837" y="-761"/>
                    <a:pt x="187517" y="3693"/>
                  </a:cubicBezTo>
                  <a:cubicBezTo>
                    <a:pt x="239225" y="67409"/>
                    <a:pt x="288222" y="133061"/>
                    <a:pt x="328117" y="204911"/>
                  </a:cubicBezTo>
                  <a:cubicBezTo>
                    <a:pt x="338188" y="223116"/>
                    <a:pt x="346903" y="242095"/>
                    <a:pt x="354649" y="261461"/>
                  </a:cubicBezTo>
                  <a:cubicBezTo>
                    <a:pt x="371498" y="303293"/>
                    <a:pt x="368593" y="344737"/>
                    <a:pt x="350582" y="384826"/>
                  </a:cubicBezTo>
                  <a:cubicBezTo>
                    <a:pt x="322695" y="446605"/>
                    <a:pt x="274859" y="484176"/>
                    <a:pt x="207658" y="493665"/>
                  </a:cubicBezTo>
                  <a:cubicBezTo>
                    <a:pt x="105984" y="507997"/>
                    <a:pt x="15542" y="438084"/>
                    <a:pt x="1986" y="338927"/>
                  </a:cubicBezTo>
                  <a:cubicBezTo>
                    <a:pt x="630" y="331568"/>
                    <a:pt x="436" y="324015"/>
                    <a:pt x="49" y="316462"/>
                  </a:cubicBezTo>
                  <a:close/>
                </a:path>
              </a:pathLst>
            </a:custGeom>
            <a:solidFill>
              <a:schemeClr val="accent1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60A161-1A16-4F64-B078-FF13959B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73456"/>
              </p:ext>
            </p:extLst>
          </p:nvPr>
        </p:nvGraphicFramePr>
        <p:xfrm>
          <a:off x="9419584" y="2064716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D287983-0F39-4A80-AB5D-6AED2AF8D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36568"/>
              </p:ext>
            </p:extLst>
          </p:nvPr>
        </p:nvGraphicFramePr>
        <p:xfrm>
          <a:off x="5115619" y="2064716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A2641C7-1C47-46C1-AE5A-1EDABB8FA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68932"/>
              </p:ext>
            </p:extLst>
          </p:nvPr>
        </p:nvGraphicFramePr>
        <p:xfrm>
          <a:off x="7113407" y="1839138"/>
          <a:ext cx="2520000" cy="428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9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Rectangle 36">
            <a:extLst>
              <a:ext uri="{FF2B5EF4-FFF2-40B4-BE49-F238E27FC236}">
                <a16:creationId xmlns:a16="http://schemas.microsoft.com/office/drawing/2014/main" id="{48E634D2-06FF-46D4-8192-79C1D42DFB86}"/>
              </a:ext>
            </a:extLst>
          </p:cNvPr>
          <p:cNvSpPr/>
          <p:nvPr/>
        </p:nvSpPr>
        <p:spPr>
          <a:xfrm>
            <a:off x="10295012" y="2414281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자유형 151">
            <a:extLst>
              <a:ext uri="{FF2B5EF4-FFF2-40B4-BE49-F238E27FC236}">
                <a16:creationId xmlns:a16="http://schemas.microsoft.com/office/drawing/2014/main" id="{90319702-9DD8-4198-8C73-44F2BA60B1A3}"/>
              </a:ext>
            </a:extLst>
          </p:cNvPr>
          <p:cNvSpPr/>
          <p:nvPr/>
        </p:nvSpPr>
        <p:spPr>
          <a:xfrm>
            <a:off x="6009607" y="2332269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3CF7B438-DE81-46C1-A353-5F0A1989A953}"/>
              </a:ext>
            </a:extLst>
          </p:cNvPr>
          <p:cNvSpPr/>
          <p:nvPr/>
        </p:nvSpPr>
        <p:spPr>
          <a:xfrm>
            <a:off x="8170200" y="2204550"/>
            <a:ext cx="412575" cy="4194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Graphic 7">
            <a:extLst>
              <a:ext uri="{FF2B5EF4-FFF2-40B4-BE49-F238E27FC236}">
                <a16:creationId xmlns:a16="http://schemas.microsoft.com/office/drawing/2014/main" id="{60CE6194-5EDD-401D-BBC6-2FD68E3994F8}"/>
              </a:ext>
            </a:extLst>
          </p:cNvPr>
          <p:cNvSpPr/>
          <p:nvPr/>
        </p:nvSpPr>
        <p:spPr>
          <a:xfrm flipH="1">
            <a:off x="-630390" y="1958955"/>
            <a:ext cx="5641103" cy="4899045"/>
          </a:xfrm>
          <a:custGeom>
            <a:avLst/>
            <a:gdLst>
              <a:gd name="connsiteX0" fmla="*/ 9430207 w 9432188"/>
              <a:gd name="connsiteY0" fmla="*/ 6017106 h 6856988"/>
              <a:gd name="connsiteX1" fmla="*/ 9405270 w 9432188"/>
              <a:gd name="connsiteY1" fmla="*/ 5998403 h 6856988"/>
              <a:gd name="connsiteX2" fmla="*/ 9284142 w 9432188"/>
              <a:gd name="connsiteY2" fmla="*/ 5953870 h 6856988"/>
              <a:gd name="connsiteX3" fmla="*/ 9228921 w 9432188"/>
              <a:gd name="connsiteY3" fmla="*/ 5806022 h 6856988"/>
              <a:gd name="connsiteX4" fmla="*/ 9202201 w 9432188"/>
              <a:gd name="connsiteY4" fmla="*/ 5765053 h 6856988"/>
              <a:gd name="connsiteX5" fmla="*/ 9099776 w 9432188"/>
              <a:gd name="connsiteY5" fmla="*/ 5807804 h 6856988"/>
              <a:gd name="connsiteX6" fmla="*/ 9068604 w 9432188"/>
              <a:gd name="connsiteY6" fmla="*/ 5969011 h 6856988"/>
              <a:gd name="connsiteX7" fmla="*/ 9032978 w 9432188"/>
              <a:gd name="connsiteY7" fmla="*/ 5996621 h 6856988"/>
              <a:gd name="connsiteX8" fmla="*/ 8627732 w 9432188"/>
              <a:gd name="connsiteY8" fmla="*/ 5986824 h 6856988"/>
              <a:gd name="connsiteX9" fmla="*/ 8595669 w 9432188"/>
              <a:gd name="connsiteY9" fmla="*/ 5956542 h 6856988"/>
              <a:gd name="connsiteX10" fmla="*/ 8583200 w 9432188"/>
              <a:gd name="connsiteY10" fmla="*/ 5846102 h 6856988"/>
              <a:gd name="connsiteX11" fmla="*/ 8544012 w 9432188"/>
              <a:gd name="connsiteY11" fmla="*/ 5808694 h 6856988"/>
              <a:gd name="connsiteX12" fmla="*/ 8478103 w 9432188"/>
              <a:gd name="connsiteY12" fmla="*/ 5808694 h 6856988"/>
              <a:gd name="connsiteX13" fmla="*/ 8381914 w 9432188"/>
              <a:gd name="connsiteY13" fmla="*/ 5784647 h 6856988"/>
              <a:gd name="connsiteX14" fmla="*/ 8371226 w 9432188"/>
              <a:gd name="connsiteY14" fmla="*/ 5763271 h 6856988"/>
              <a:gd name="connsiteX15" fmla="*/ 8391710 w 9432188"/>
              <a:gd name="connsiteY15" fmla="*/ 5656393 h 6856988"/>
              <a:gd name="connsiteX16" fmla="*/ 8262566 w 9432188"/>
              <a:gd name="connsiteY16" fmla="*/ 5180786 h 6856988"/>
              <a:gd name="connsiteX17" fmla="*/ 8066623 w 9432188"/>
              <a:gd name="connsiteY17" fmla="*/ 5144270 h 6856988"/>
              <a:gd name="connsiteX18" fmla="*/ 8030997 w 9432188"/>
              <a:gd name="connsiteY18" fmla="*/ 5104191 h 6856988"/>
              <a:gd name="connsiteX19" fmla="*/ 8032779 w 9432188"/>
              <a:gd name="connsiteY19" fmla="*/ 5095284 h 6856988"/>
              <a:gd name="connsiteX20" fmla="*/ 8019419 w 9432188"/>
              <a:gd name="connsiteY20" fmla="*/ 5037392 h 6856988"/>
              <a:gd name="connsiteX21" fmla="*/ 8003388 w 9432188"/>
              <a:gd name="connsiteY21" fmla="*/ 5036502 h 6856988"/>
              <a:gd name="connsiteX22" fmla="*/ 7989137 w 9432188"/>
              <a:gd name="connsiteY22" fmla="*/ 5094394 h 6856988"/>
              <a:gd name="connsiteX23" fmla="*/ 7941042 w 9432188"/>
              <a:gd name="connsiteY23" fmla="*/ 5155848 h 6856988"/>
              <a:gd name="connsiteX24" fmla="*/ 7743318 w 9432188"/>
              <a:gd name="connsiteY24" fmla="*/ 5213740 h 6856988"/>
              <a:gd name="connsiteX25" fmla="*/ 7674738 w 9432188"/>
              <a:gd name="connsiteY25" fmla="*/ 5214631 h 6856988"/>
              <a:gd name="connsiteX26" fmla="*/ 6460783 w 9432188"/>
              <a:gd name="connsiteY26" fmla="*/ 4942092 h 6856988"/>
              <a:gd name="connsiteX27" fmla="*/ 6266621 w 9432188"/>
              <a:gd name="connsiteY27" fmla="*/ 4891325 h 6856988"/>
              <a:gd name="connsiteX28" fmla="*/ 5984285 w 9432188"/>
              <a:gd name="connsiteY28" fmla="*/ 4900232 h 6856988"/>
              <a:gd name="connsiteX29" fmla="*/ 5937081 w 9432188"/>
              <a:gd name="connsiteY29" fmla="*/ 4902904 h 6856988"/>
              <a:gd name="connsiteX30" fmla="*/ 5638713 w 9432188"/>
              <a:gd name="connsiteY30" fmla="*/ 4799589 h 6856988"/>
              <a:gd name="connsiteX31" fmla="*/ 5593291 w 9432188"/>
              <a:gd name="connsiteY31" fmla="*/ 4768416 h 6856988"/>
              <a:gd name="connsiteX32" fmla="*/ 5491756 w 9432188"/>
              <a:gd name="connsiteY32" fmla="*/ 4581379 h 6856988"/>
              <a:gd name="connsiteX33" fmla="*/ 5495319 w 9432188"/>
              <a:gd name="connsiteY33" fmla="*/ 4543972 h 6856988"/>
              <a:gd name="connsiteX34" fmla="*/ 5927284 w 9432188"/>
              <a:gd name="connsiteY34" fmla="*/ 4087069 h 6856988"/>
              <a:gd name="connsiteX35" fmla="*/ 6132133 w 9432188"/>
              <a:gd name="connsiteY35" fmla="*/ 3738825 h 6856988"/>
              <a:gd name="connsiteX36" fmla="*/ 6150837 w 9432188"/>
              <a:gd name="connsiteY36" fmla="*/ 3709434 h 6856988"/>
              <a:gd name="connsiteX37" fmla="*/ 6156181 w 9432188"/>
              <a:gd name="connsiteY37" fmla="*/ 3680042 h 6856988"/>
              <a:gd name="connsiteX38" fmla="*/ 6236339 w 9432188"/>
              <a:gd name="connsiteY38" fmla="*/ 3476974 h 6856988"/>
              <a:gd name="connsiteX39" fmla="*/ 6053756 w 9432188"/>
              <a:gd name="connsiteY39" fmla="*/ 3070838 h 6856988"/>
              <a:gd name="connsiteX40" fmla="*/ 5822187 w 9432188"/>
              <a:gd name="connsiteY40" fmla="*/ 3027196 h 6856988"/>
              <a:gd name="connsiteX41" fmla="*/ 5245046 w 9432188"/>
              <a:gd name="connsiteY41" fmla="*/ 3028978 h 6856988"/>
              <a:gd name="connsiteX42" fmla="*/ 5194279 w 9432188"/>
              <a:gd name="connsiteY42" fmla="*/ 2985336 h 6856988"/>
              <a:gd name="connsiteX43" fmla="*/ 5018822 w 9432188"/>
              <a:gd name="connsiteY43" fmla="*/ 691914 h 6856988"/>
              <a:gd name="connsiteX44" fmla="*/ 5025056 w 9432188"/>
              <a:gd name="connsiteY44" fmla="*/ 662522 h 6856988"/>
              <a:gd name="connsiteX45" fmla="*/ 5049994 w 9432188"/>
              <a:gd name="connsiteY45" fmla="*/ 598395 h 6856988"/>
              <a:gd name="connsiteX46" fmla="*/ 5093636 w 9432188"/>
              <a:gd name="connsiteY46" fmla="*/ 308044 h 6856988"/>
              <a:gd name="connsiteX47" fmla="*/ 5070479 w 9432188"/>
              <a:gd name="connsiteY47" fmla="*/ 235010 h 6856988"/>
              <a:gd name="connsiteX48" fmla="*/ 4912834 w 9432188"/>
              <a:gd name="connsiteY48" fmla="*/ 36396 h 6856988"/>
              <a:gd name="connsiteX49" fmla="*/ 4815753 w 9432188"/>
              <a:gd name="connsiteY49" fmla="*/ 10567 h 6856988"/>
              <a:gd name="connsiteX50" fmla="*/ 4459494 w 9432188"/>
              <a:gd name="connsiteY50" fmla="*/ 160196 h 6856988"/>
              <a:gd name="connsiteX51" fmla="*/ 4243066 w 9432188"/>
              <a:gd name="connsiteY51" fmla="*/ 338326 h 6856988"/>
              <a:gd name="connsiteX52" fmla="*/ 4161126 w 9432188"/>
              <a:gd name="connsiteY52" fmla="*/ 454110 h 6856988"/>
              <a:gd name="connsiteX53" fmla="*/ 4141532 w 9432188"/>
              <a:gd name="connsiteY53" fmla="*/ 544956 h 6856988"/>
              <a:gd name="connsiteX54" fmla="*/ 4202987 w 9432188"/>
              <a:gd name="connsiteY54" fmla="*/ 809479 h 6856988"/>
              <a:gd name="connsiteX55" fmla="*/ 4220799 w 9432188"/>
              <a:gd name="connsiteY55" fmla="*/ 873606 h 6856988"/>
              <a:gd name="connsiteX56" fmla="*/ 4171814 w 9432188"/>
              <a:gd name="connsiteY56" fmla="*/ 1015219 h 6856988"/>
              <a:gd name="connsiteX57" fmla="*/ 1221092 w 9432188"/>
              <a:gd name="connsiteY57" fmla="*/ 1954854 h 6856988"/>
              <a:gd name="connsiteX58" fmla="*/ 1099073 w 9432188"/>
              <a:gd name="connsiteY58" fmla="*/ 1881821 h 6856988"/>
              <a:gd name="connsiteX59" fmla="*/ 920053 w 9432188"/>
              <a:gd name="connsiteY59" fmla="*/ 1763365 h 6856988"/>
              <a:gd name="connsiteX60" fmla="*/ 889771 w 9432188"/>
              <a:gd name="connsiteY60" fmla="*/ 1771381 h 6856988"/>
              <a:gd name="connsiteX61" fmla="*/ 578934 w 9432188"/>
              <a:gd name="connsiteY61" fmla="*/ 1864899 h 6856988"/>
              <a:gd name="connsiteX62" fmla="*/ 528167 w 9432188"/>
              <a:gd name="connsiteY62" fmla="*/ 1863118 h 6856988"/>
              <a:gd name="connsiteX63" fmla="*/ 456915 w 9432188"/>
              <a:gd name="connsiteY63" fmla="*/ 1798100 h 6856988"/>
              <a:gd name="connsiteX64" fmla="*/ 432868 w 9432188"/>
              <a:gd name="connsiteY64" fmla="*/ 1801663 h 6856988"/>
              <a:gd name="connsiteX65" fmla="*/ 290364 w 9432188"/>
              <a:gd name="connsiteY65" fmla="*/ 1935260 h 6856988"/>
              <a:gd name="connsiteX66" fmla="*/ 285020 w 9432188"/>
              <a:gd name="connsiteY66" fmla="*/ 1946839 h 6856988"/>
              <a:gd name="connsiteX67" fmla="*/ 271660 w 9432188"/>
              <a:gd name="connsiteY67" fmla="*/ 2043919 h 6856988"/>
              <a:gd name="connsiteX68" fmla="*/ 231581 w 9432188"/>
              <a:gd name="connsiteY68" fmla="*/ 2078655 h 6856988"/>
              <a:gd name="connsiteX69" fmla="*/ 197736 w 9432188"/>
              <a:gd name="connsiteY69" fmla="*/ 2101812 h 6856988"/>
              <a:gd name="connsiteX70" fmla="*/ 215549 w 9432188"/>
              <a:gd name="connsiteY70" fmla="*/ 2171282 h 6856988"/>
              <a:gd name="connsiteX71" fmla="*/ 256519 w 9432188"/>
              <a:gd name="connsiteY71" fmla="*/ 2240753 h 6856988"/>
              <a:gd name="connsiteX72" fmla="*/ 241378 w 9432188"/>
              <a:gd name="connsiteY72" fmla="*/ 2578309 h 6856988"/>
              <a:gd name="connsiteX73" fmla="*/ 146969 w 9432188"/>
              <a:gd name="connsiteY73" fmla="*/ 4649069 h 6856988"/>
              <a:gd name="connsiteX74" fmla="*/ 141625 w 9432188"/>
              <a:gd name="connsiteY74" fmla="*/ 4829871 h 6856988"/>
              <a:gd name="connsiteX75" fmla="*/ 113124 w 9432188"/>
              <a:gd name="connsiteY75" fmla="*/ 4933186 h 6856988"/>
              <a:gd name="connsiteX76" fmla="*/ 81061 w 9432188"/>
              <a:gd name="connsiteY76" fmla="*/ 5061440 h 6856988"/>
              <a:gd name="connsiteX77" fmla="*/ 136281 w 9432188"/>
              <a:gd name="connsiteY77" fmla="*/ 5141598 h 6856988"/>
              <a:gd name="connsiteX78" fmla="*/ 138953 w 9432188"/>
              <a:gd name="connsiteY78" fmla="*/ 5139817 h 6856988"/>
              <a:gd name="connsiteX79" fmla="*/ 141625 w 9432188"/>
              <a:gd name="connsiteY79" fmla="*/ 5141598 h 6856988"/>
              <a:gd name="connsiteX80" fmla="*/ 176361 w 9432188"/>
              <a:gd name="connsiteY80" fmla="*/ 5168318 h 6856988"/>
              <a:gd name="connsiteX81" fmla="*/ 173689 w 9432188"/>
              <a:gd name="connsiteY81" fmla="*/ 5488060 h 6856988"/>
              <a:gd name="connsiteX82" fmla="*/ 155876 w 9432188"/>
              <a:gd name="connsiteY82" fmla="*/ 6235315 h 6856988"/>
              <a:gd name="connsiteX83" fmla="*/ 128265 w 9432188"/>
              <a:gd name="connsiteY83" fmla="*/ 6371585 h 6856988"/>
              <a:gd name="connsiteX84" fmla="*/ 140735 w 9432188"/>
              <a:gd name="connsiteY84" fmla="*/ 6559512 h 6856988"/>
              <a:gd name="connsiteX85" fmla="*/ 71264 w 9432188"/>
              <a:gd name="connsiteY85" fmla="*/ 6618295 h 6856988"/>
              <a:gd name="connsiteX86" fmla="*/ 38310 w 9432188"/>
              <a:gd name="connsiteY86" fmla="*/ 6694890 h 6856988"/>
              <a:gd name="connsiteX87" fmla="*/ 22278 w 9432188"/>
              <a:gd name="connsiteY87" fmla="*/ 6732298 h 6856988"/>
              <a:gd name="connsiteX88" fmla="*/ 7137 w 9432188"/>
              <a:gd name="connsiteY88" fmla="*/ 6755455 h 6856988"/>
              <a:gd name="connsiteX89" fmla="*/ 30294 w 9432188"/>
              <a:gd name="connsiteY89" fmla="*/ 6770595 h 6856988"/>
              <a:gd name="connsiteX90" fmla="*/ 57904 w 9432188"/>
              <a:gd name="connsiteY90" fmla="*/ 6786628 h 6856988"/>
              <a:gd name="connsiteX91" fmla="*/ 36529 w 9432188"/>
              <a:gd name="connsiteY91" fmla="*/ 6829379 h 6856988"/>
              <a:gd name="connsiteX92" fmla="*/ 38310 w 9432188"/>
              <a:gd name="connsiteY92" fmla="*/ 6856989 h 6856988"/>
              <a:gd name="connsiteX93" fmla="*/ 338459 w 9432188"/>
              <a:gd name="connsiteY93" fmla="*/ 6850754 h 6856988"/>
              <a:gd name="connsiteX94" fmla="*/ 312630 w 9432188"/>
              <a:gd name="connsiteY94" fmla="*/ 6823144 h 6856988"/>
              <a:gd name="connsiteX95" fmla="*/ 268097 w 9432188"/>
              <a:gd name="connsiteY95" fmla="*/ 6789299 h 6856988"/>
              <a:gd name="connsiteX96" fmla="*/ 299270 w 9432188"/>
              <a:gd name="connsiteY96" fmla="*/ 6783065 h 6856988"/>
              <a:gd name="connsiteX97" fmla="*/ 318864 w 9432188"/>
              <a:gd name="connsiteY97" fmla="*/ 6763470 h 6856988"/>
              <a:gd name="connsiteX98" fmla="*/ 302833 w 9432188"/>
              <a:gd name="connsiteY98" fmla="*/ 6741204 h 6856988"/>
              <a:gd name="connsiteX99" fmla="*/ 286801 w 9432188"/>
              <a:gd name="connsiteY99" fmla="*/ 6695781 h 6856988"/>
              <a:gd name="connsiteX100" fmla="*/ 244050 w 9432188"/>
              <a:gd name="connsiteY100" fmla="*/ 6611170 h 6856988"/>
              <a:gd name="connsiteX101" fmla="*/ 209315 w 9432188"/>
              <a:gd name="connsiteY101" fmla="*/ 6567527 h 6856988"/>
              <a:gd name="connsiteX102" fmla="*/ 235143 w 9432188"/>
              <a:gd name="connsiteY102" fmla="*/ 6346647 h 6856988"/>
              <a:gd name="connsiteX103" fmla="*/ 260972 w 9432188"/>
              <a:gd name="connsiteY103" fmla="*/ 6307458 h 6856988"/>
              <a:gd name="connsiteX104" fmla="*/ 215549 w 9432188"/>
              <a:gd name="connsiteY104" fmla="*/ 6282520 h 6856988"/>
              <a:gd name="connsiteX105" fmla="*/ 211096 w 9432188"/>
              <a:gd name="connsiteY105" fmla="*/ 6248675 h 6856988"/>
              <a:gd name="connsiteX106" fmla="*/ 236034 w 9432188"/>
              <a:gd name="connsiteY106" fmla="*/ 5186131 h 6856988"/>
              <a:gd name="connsiteX107" fmla="*/ 276113 w 9432188"/>
              <a:gd name="connsiteY107" fmla="*/ 5146051 h 6856988"/>
              <a:gd name="connsiteX108" fmla="*/ 310849 w 9432188"/>
              <a:gd name="connsiteY108" fmla="*/ 5113988 h 6856988"/>
              <a:gd name="connsiteX109" fmla="*/ 316192 w 9432188"/>
              <a:gd name="connsiteY109" fmla="*/ 5093503 h 6856988"/>
              <a:gd name="connsiteX110" fmla="*/ 349146 w 9432188"/>
              <a:gd name="connsiteY110" fmla="*/ 5066783 h 6856988"/>
              <a:gd name="connsiteX111" fmla="*/ 335787 w 9432188"/>
              <a:gd name="connsiteY111" fmla="*/ 4946546 h 6856988"/>
              <a:gd name="connsiteX112" fmla="*/ 309067 w 9432188"/>
              <a:gd name="connsiteY112" fmla="*/ 4786229 h 6856988"/>
              <a:gd name="connsiteX113" fmla="*/ 364288 w 9432188"/>
              <a:gd name="connsiteY113" fmla="*/ 3026306 h 6856988"/>
              <a:gd name="connsiteX114" fmla="*/ 522823 w 9432188"/>
              <a:gd name="connsiteY114" fmla="*/ 3448473 h 6856988"/>
              <a:gd name="connsiteX115" fmla="*/ 796253 w 9432188"/>
              <a:gd name="connsiteY115" fmla="*/ 3895579 h 6856988"/>
              <a:gd name="connsiteX116" fmla="*/ 868395 w 9432188"/>
              <a:gd name="connsiteY116" fmla="*/ 3913392 h 6856988"/>
              <a:gd name="connsiteX117" fmla="*/ 887989 w 9432188"/>
              <a:gd name="connsiteY117" fmla="*/ 3904486 h 6856988"/>
              <a:gd name="connsiteX118" fmla="*/ 996649 w 9432188"/>
              <a:gd name="connsiteY118" fmla="*/ 3881329 h 6856988"/>
              <a:gd name="connsiteX119" fmla="*/ 1098183 w 9432188"/>
              <a:gd name="connsiteY119" fmla="*/ 3760201 h 6856988"/>
              <a:gd name="connsiteX120" fmla="*/ 1108870 w 9432188"/>
              <a:gd name="connsiteY120" fmla="*/ 3718340 h 6856988"/>
              <a:gd name="connsiteX121" fmla="*/ 1148059 w 9432188"/>
              <a:gd name="connsiteY121" fmla="*/ 3500131 h 6856988"/>
              <a:gd name="connsiteX122" fmla="*/ 1233561 w 9432188"/>
              <a:gd name="connsiteY122" fmla="*/ 3041447 h 6856988"/>
              <a:gd name="connsiteX123" fmla="*/ 1255828 w 9432188"/>
              <a:gd name="connsiteY123" fmla="*/ 2960397 h 6856988"/>
              <a:gd name="connsiteX124" fmla="*/ 1263843 w 9432188"/>
              <a:gd name="connsiteY124" fmla="*/ 2711906 h 6856988"/>
              <a:gd name="connsiteX125" fmla="*/ 1295016 w 9432188"/>
              <a:gd name="connsiteY125" fmla="*/ 2660249 h 6856988"/>
              <a:gd name="connsiteX126" fmla="*/ 2233761 w 9432188"/>
              <a:gd name="connsiteY126" fmla="*/ 2357428 h 6856988"/>
              <a:gd name="connsiteX127" fmla="*/ 2287200 w 9432188"/>
              <a:gd name="connsiteY127" fmla="*/ 2383257 h 6856988"/>
              <a:gd name="connsiteX128" fmla="*/ 2300560 w 9432188"/>
              <a:gd name="connsiteY128" fmla="*/ 2420664 h 6856988"/>
              <a:gd name="connsiteX129" fmla="*/ 2340639 w 9432188"/>
              <a:gd name="connsiteY129" fmla="*/ 2447384 h 6856988"/>
              <a:gd name="connsiteX130" fmla="*/ 2352217 w 9432188"/>
              <a:gd name="connsiteY130" fmla="*/ 2400179 h 6856988"/>
              <a:gd name="connsiteX131" fmla="*/ 2343311 w 9432188"/>
              <a:gd name="connsiteY131" fmla="*/ 2385038 h 6856988"/>
              <a:gd name="connsiteX132" fmla="*/ 2337967 w 9432188"/>
              <a:gd name="connsiteY132" fmla="*/ 2342287 h 6856988"/>
              <a:gd name="connsiteX133" fmla="*/ 2363795 w 9432188"/>
              <a:gd name="connsiteY133" fmla="*/ 2318240 h 6856988"/>
              <a:gd name="connsiteX134" fmla="*/ 2440391 w 9432188"/>
              <a:gd name="connsiteY134" fmla="*/ 2335162 h 6856988"/>
              <a:gd name="connsiteX135" fmla="*/ 2436829 w 9432188"/>
              <a:gd name="connsiteY135" fmla="*/ 2385929 h 6856988"/>
              <a:gd name="connsiteX136" fmla="*/ 2399421 w 9432188"/>
              <a:gd name="connsiteY136" fmla="*/ 2454509 h 6856988"/>
              <a:gd name="connsiteX137" fmla="*/ 2346873 w 9432188"/>
              <a:gd name="connsiteY137" fmla="*/ 2503494 h 6856988"/>
              <a:gd name="connsiteX138" fmla="*/ 2336185 w 9432188"/>
              <a:gd name="connsiteY138" fmla="*/ 2530214 h 6856988"/>
              <a:gd name="connsiteX139" fmla="*/ 2345092 w 9432188"/>
              <a:gd name="connsiteY139" fmla="*/ 2602357 h 6856988"/>
              <a:gd name="connsiteX140" fmla="*/ 2296106 w 9432188"/>
              <a:gd name="connsiteY140" fmla="*/ 2939022 h 6856988"/>
              <a:gd name="connsiteX141" fmla="*/ 2222182 w 9432188"/>
              <a:gd name="connsiteY141" fmla="*/ 3002258 h 6856988"/>
              <a:gd name="connsiteX142" fmla="*/ 1942518 w 9432188"/>
              <a:gd name="connsiteY142" fmla="*/ 2988008 h 6856988"/>
              <a:gd name="connsiteX143" fmla="*/ 1903330 w 9432188"/>
              <a:gd name="connsiteY143" fmla="*/ 2947928 h 6856988"/>
              <a:gd name="connsiteX144" fmla="*/ 1831187 w 9432188"/>
              <a:gd name="connsiteY144" fmla="*/ 2897162 h 6856988"/>
              <a:gd name="connsiteX145" fmla="*/ 1824062 w 9432188"/>
              <a:gd name="connsiteY145" fmla="*/ 2920318 h 6856988"/>
              <a:gd name="connsiteX146" fmla="*/ 1838312 w 9432188"/>
              <a:gd name="connsiteY146" fmla="*/ 2977320 h 6856988"/>
              <a:gd name="connsiteX147" fmla="*/ 1796452 w 9432188"/>
              <a:gd name="connsiteY147" fmla="*/ 3799389 h 6856988"/>
              <a:gd name="connsiteX148" fmla="*/ 1753701 w 9432188"/>
              <a:gd name="connsiteY148" fmla="*/ 4538628 h 6856988"/>
              <a:gd name="connsiteX149" fmla="*/ 1741231 w 9432188"/>
              <a:gd name="connsiteY149" fmla="*/ 4831652 h 6856988"/>
              <a:gd name="connsiteX150" fmla="*/ 1718075 w 9432188"/>
              <a:gd name="connsiteY150" fmla="*/ 5308150 h 6856988"/>
              <a:gd name="connsiteX151" fmla="*/ 1686011 w 9432188"/>
              <a:gd name="connsiteY151" fmla="*/ 5928041 h 6856988"/>
              <a:gd name="connsiteX152" fmla="*/ 1645041 w 9432188"/>
              <a:gd name="connsiteY152" fmla="*/ 6727844 h 6856988"/>
              <a:gd name="connsiteX153" fmla="*/ 1636135 w 9432188"/>
              <a:gd name="connsiteY153" fmla="*/ 6853426 h 6856988"/>
              <a:gd name="connsiteX154" fmla="*/ 2363795 w 9432188"/>
              <a:gd name="connsiteY154" fmla="*/ 6853426 h 6856988"/>
              <a:gd name="connsiteX155" fmla="*/ 2373593 w 9432188"/>
              <a:gd name="connsiteY155" fmla="*/ 6561293 h 6856988"/>
              <a:gd name="connsiteX156" fmla="*/ 2420797 w 9432188"/>
              <a:gd name="connsiteY156" fmla="*/ 6487369 h 6856988"/>
              <a:gd name="connsiteX157" fmla="*/ 2730743 w 9432188"/>
              <a:gd name="connsiteY157" fmla="*/ 6080342 h 6856988"/>
              <a:gd name="connsiteX158" fmla="*/ 3362213 w 9432188"/>
              <a:gd name="connsiteY158" fmla="*/ 5252929 h 6856988"/>
              <a:gd name="connsiteX159" fmla="*/ 3372901 w 9432188"/>
              <a:gd name="connsiteY159" fmla="*/ 5248476 h 6856988"/>
              <a:gd name="connsiteX160" fmla="*/ 3370229 w 9432188"/>
              <a:gd name="connsiteY160" fmla="*/ 5374057 h 6856988"/>
              <a:gd name="connsiteX161" fmla="*/ 2801104 w 9432188"/>
              <a:gd name="connsiteY161" fmla="*/ 6281629 h 6856988"/>
              <a:gd name="connsiteX162" fmla="*/ 2443954 w 9432188"/>
              <a:gd name="connsiteY162" fmla="*/ 6816019 h 6856988"/>
              <a:gd name="connsiteX163" fmla="*/ 2417234 w 9432188"/>
              <a:gd name="connsiteY163" fmla="*/ 6853426 h 6856988"/>
              <a:gd name="connsiteX164" fmla="*/ 2549051 w 9432188"/>
              <a:gd name="connsiteY164" fmla="*/ 6853426 h 6856988"/>
              <a:gd name="connsiteX165" fmla="*/ 2586458 w 9432188"/>
              <a:gd name="connsiteY165" fmla="*/ 6797315 h 6856988"/>
              <a:gd name="connsiteX166" fmla="*/ 3076315 w 9432188"/>
              <a:gd name="connsiteY166" fmla="*/ 6034919 h 6856988"/>
              <a:gd name="connsiteX167" fmla="*/ 3298977 w 9432188"/>
              <a:gd name="connsiteY167" fmla="*/ 5672425 h 6856988"/>
              <a:gd name="connsiteX168" fmla="*/ 3432575 w 9432188"/>
              <a:gd name="connsiteY168" fmla="*/ 5471138 h 6856988"/>
              <a:gd name="connsiteX169" fmla="*/ 3504717 w 9432188"/>
              <a:gd name="connsiteY169" fmla="*/ 5743677 h 6856988"/>
              <a:gd name="connsiteX170" fmla="*/ 3693535 w 9432188"/>
              <a:gd name="connsiteY170" fmla="*/ 6479354 h 6856988"/>
              <a:gd name="connsiteX171" fmla="*/ 3771912 w 9432188"/>
              <a:gd name="connsiteY171" fmla="*/ 6813347 h 6856988"/>
              <a:gd name="connsiteX172" fmla="*/ 3774584 w 9432188"/>
              <a:gd name="connsiteY172" fmla="*/ 6853426 h 6856988"/>
              <a:gd name="connsiteX173" fmla="*/ 4243066 w 9432188"/>
              <a:gd name="connsiteY173" fmla="*/ 6853426 h 6856988"/>
              <a:gd name="connsiteX174" fmla="*/ 3954495 w 9432188"/>
              <a:gd name="connsiteY174" fmla="*/ 5757928 h 6856988"/>
              <a:gd name="connsiteX175" fmla="*/ 3792397 w 9432188"/>
              <a:gd name="connsiteY175" fmla="*/ 5144270 h 6856988"/>
              <a:gd name="connsiteX176" fmla="*/ 3827133 w 9432188"/>
              <a:gd name="connsiteY176" fmla="*/ 5091721 h 6856988"/>
              <a:gd name="connsiteX177" fmla="*/ 4115703 w 9432188"/>
              <a:gd name="connsiteY177" fmla="*/ 5040064 h 6856988"/>
              <a:gd name="connsiteX178" fmla="*/ 4381116 w 9432188"/>
              <a:gd name="connsiteY178" fmla="*/ 5017798 h 6856988"/>
              <a:gd name="connsiteX179" fmla="*/ 4420305 w 9432188"/>
              <a:gd name="connsiteY179" fmla="*/ 5058768 h 6856988"/>
              <a:gd name="connsiteX180" fmla="*/ 4633170 w 9432188"/>
              <a:gd name="connsiteY180" fmla="*/ 5453325 h 6856988"/>
              <a:gd name="connsiteX181" fmla="*/ 4658999 w 9432188"/>
              <a:gd name="connsiteY181" fmla="*/ 5658175 h 6856988"/>
              <a:gd name="connsiteX182" fmla="*/ 4658999 w 9432188"/>
              <a:gd name="connsiteY182" fmla="*/ 5782866 h 6856988"/>
              <a:gd name="connsiteX183" fmla="*/ 4622483 w 9432188"/>
              <a:gd name="connsiteY183" fmla="*/ 5868368 h 6856988"/>
              <a:gd name="connsiteX184" fmla="*/ 4581512 w 9432188"/>
              <a:gd name="connsiteY184" fmla="*/ 5931604 h 6856988"/>
              <a:gd name="connsiteX185" fmla="*/ 4580622 w 9432188"/>
              <a:gd name="connsiteY185" fmla="*/ 5939620 h 6856988"/>
              <a:gd name="connsiteX186" fmla="*/ 4570825 w 9432188"/>
              <a:gd name="connsiteY186" fmla="*/ 6220174 h 6856988"/>
              <a:gd name="connsiteX187" fmla="*/ 4536090 w 9432188"/>
              <a:gd name="connsiteY187" fmla="*/ 6550605 h 6856988"/>
              <a:gd name="connsiteX188" fmla="*/ 4502245 w 9432188"/>
              <a:gd name="connsiteY188" fmla="*/ 6851645 h 6856988"/>
              <a:gd name="connsiteX189" fmla="*/ 8063061 w 9432188"/>
              <a:gd name="connsiteY189" fmla="*/ 6851645 h 6856988"/>
              <a:gd name="connsiteX190" fmla="*/ 9338471 w 9432188"/>
              <a:gd name="connsiteY190" fmla="*/ 6327052 h 6856988"/>
              <a:gd name="connsiteX191" fmla="*/ 9379441 w 9432188"/>
              <a:gd name="connsiteY191" fmla="*/ 6266488 h 6856988"/>
              <a:gd name="connsiteX192" fmla="*/ 9374987 w 9432188"/>
              <a:gd name="connsiteY192" fmla="*/ 6089249 h 6856988"/>
              <a:gd name="connsiteX193" fmla="*/ 9411504 w 9432188"/>
              <a:gd name="connsiteY193" fmla="*/ 6041154 h 6856988"/>
              <a:gd name="connsiteX194" fmla="*/ 9430207 w 9432188"/>
              <a:gd name="connsiteY194" fmla="*/ 6017106 h 6856988"/>
              <a:gd name="connsiteX195" fmla="*/ 183486 w 9432188"/>
              <a:gd name="connsiteY195" fmla="*/ 4798698 h 6856988"/>
              <a:gd name="connsiteX196" fmla="*/ 188830 w 9432188"/>
              <a:gd name="connsiteY196" fmla="*/ 4625021 h 6856988"/>
              <a:gd name="connsiteX197" fmla="*/ 183486 w 9432188"/>
              <a:gd name="connsiteY197" fmla="*/ 4798698 h 6856988"/>
              <a:gd name="connsiteX198" fmla="*/ 280566 w 9432188"/>
              <a:gd name="connsiteY198" fmla="*/ 4773760 h 6856988"/>
              <a:gd name="connsiteX199" fmla="*/ 263644 w 9432188"/>
              <a:gd name="connsiteY199" fmla="*/ 4809386 h 6856988"/>
              <a:gd name="connsiteX200" fmla="*/ 249394 w 9432188"/>
              <a:gd name="connsiteY200" fmla="*/ 4775541 h 6856988"/>
              <a:gd name="connsiteX201" fmla="*/ 261863 w 9432188"/>
              <a:gd name="connsiteY201" fmla="*/ 4307060 h 6856988"/>
              <a:gd name="connsiteX202" fmla="*/ 273441 w 9432188"/>
              <a:gd name="connsiteY202" fmla="*/ 3659557 h 6856988"/>
              <a:gd name="connsiteX203" fmla="*/ 274332 w 9432188"/>
              <a:gd name="connsiteY203" fmla="*/ 3442239 h 6856988"/>
              <a:gd name="connsiteX204" fmla="*/ 235143 w 9432188"/>
              <a:gd name="connsiteY204" fmla="*/ 3391472 h 6856988"/>
              <a:gd name="connsiteX205" fmla="*/ 272551 w 9432188"/>
              <a:gd name="connsiteY205" fmla="*/ 2605028 h 6856988"/>
              <a:gd name="connsiteX206" fmla="*/ 284129 w 9432188"/>
              <a:gd name="connsiteY206" fmla="*/ 2588106 h 6856988"/>
              <a:gd name="connsiteX207" fmla="*/ 309958 w 9432188"/>
              <a:gd name="connsiteY207" fmla="*/ 2755548 h 6856988"/>
              <a:gd name="connsiteX208" fmla="*/ 280566 w 9432188"/>
              <a:gd name="connsiteY208" fmla="*/ 4773760 h 6856988"/>
              <a:gd name="connsiteX209" fmla="*/ 2856325 w 9432188"/>
              <a:gd name="connsiteY209" fmla="*/ 3259656 h 6856988"/>
              <a:gd name="connsiteX210" fmla="*/ 2918670 w 9432188"/>
              <a:gd name="connsiteY210" fmla="*/ 3492115 h 6856988"/>
              <a:gd name="connsiteX211" fmla="*/ 3094128 w 9432188"/>
              <a:gd name="connsiteY211" fmla="*/ 4162774 h 6856988"/>
              <a:gd name="connsiteX212" fmla="*/ 3081659 w 9432188"/>
              <a:gd name="connsiteY212" fmla="*/ 4254511 h 6856988"/>
              <a:gd name="connsiteX213" fmla="*/ 2874138 w 9432188"/>
              <a:gd name="connsiteY213" fmla="*/ 4705180 h 6856988"/>
              <a:gd name="connsiteX214" fmla="*/ 2841184 w 9432188"/>
              <a:gd name="connsiteY214" fmla="*/ 4733681 h 6856988"/>
              <a:gd name="connsiteX215" fmla="*/ 2712930 w 9432188"/>
              <a:gd name="connsiteY215" fmla="*/ 4732790 h 6856988"/>
              <a:gd name="connsiteX216" fmla="*/ 2709368 w 9432188"/>
              <a:gd name="connsiteY216" fmla="*/ 4721211 h 6856988"/>
              <a:gd name="connsiteX217" fmla="*/ 2858997 w 9432188"/>
              <a:gd name="connsiteY217" fmla="*/ 4299934 h 6856988"/>
              <a:gd name="connsiteX218" fmla="*/ 2864340 w 9432188"/>
              <a:gd name="connsiteY218" fmla="*/ 3717449 h 6856988"/>
              <a:gd name="connsiteX219" fmla="*/ 2846527 w 9432188"/>
              <a:gd name="connsiteY219" fmla="*/ 3286375 h 6856988"/>
              <a:gd name="connsiteX220" fmla="*/ 2856325 w 9432188"/>
              <a:gd name="connsiteY220" fmla="*/ 3259656 h 6856988"/>
              <a:gd name="connsiteX221" fmla="*/ 2555285 w 9432188"/>
              <a:gd name="connsiteY221" fmla="*/ 4654413 h 6856988"/>
              <a:gd name="connsiteX222" fmla="*/ 2711149 w 9432188"/>
              <a:gd name="connsiteY222" fmla="*/ 3063713 h 6856988"/>
              <a:gd name="connsiteX223" fmla="*/ 2740540 w 9432188"/>
              <a:gd name="connsiteY223" fmla="*/ 3028087 h 6856988"/>
              <a:gd name="connsiteX224" fmla="*/ 2788635 w 9432188"/>
              <a:gd name="connsiteY224" fmla="*/ 3056588 h 6856988"/>
              <a:gd name="connsiteX225" fmla="*/ 2817136 w 9432188"/>
              <a:gd name="connsiteY225" fmla="*/ 3231155 h 6856988"/>
              <a:gd name="connsiteX226" fmla="*/ 2834949 w 9432188"/>
              <a:gd name="connsiteY226" fmla="*/ 4172571 h 6856988"/>
              <a:gd name="connsiteX227" fmla="*/ 2766369 w 9432188"/>
              <a:gd name="connsiteY227" fmla="*/ 4593849 h 6856988"/>
              <a:gd name="connsiteX228" fmla="*/ 2693336 w 9432188"/>
              <a:gd name="connsiteY228" fmla="*/ 4693602 h 6856988"/>
              <a:gd name="connsiteX229" fmla="*/ 2601599 w 9432188"/>
              <a:gd name="connsiteY229" fmla="*/ 4714977 h 6856988"/>
              <a:gd name="connsiteX230" fmla="*/ 2555285 w 9432188"/>
              <a:gd name="connsiteY230" fmla="*/ 4654413 h 6856988"/>
              <a:gd name="connsiteX231" fmla="*/ 2451079 w 9432188"/>
              <a:gd name="connsiteY231" fmla="*/ 3183060 h 6856988"/>
              <a:gd name="connsiteX232" fmla="*/ 2443954 w 9432188"/>
              <a:gd name="connsiteY232" fmla="*/ 3300626 h 6856988"/>
              <a:gd name="connsiteX233" fmla="*/ 2433266 w 9432188"/>
              <a:gd name="connsiteY233" fmla="*/ 3298844 h 6856988"/>
              <a:gd name="connsiteX234" fmla="*/ 2451079 w 9432188"/>
              <a:gd name="connsiteY234" fmla="*/ 3183060 h 6856988"/>
              <a:gd name="connsiteX235" fmla="*/ 2386952 w 9432188"/>
              <a:gd name="connsiteY235" fmla="*/ 3592759 h 6856988"/>
              <a:gd name="connsiteX236" fmla="*/ 2421688 w 9432188"/>
              <a:gd name="connsiteY236" fmla="*/ 3387019 h 6856988"/>
              <a:gd name="connsiteX237" fmla="*/ 2437719 w 9432188"/>
              <a:gd name="connsiteY237" fmla="*/ 3389691 h 6856988"/>
              <a:gd name="connsiteX238" fmla="*/ 2418125 w 9432188"/>
              <a:gd name="connsiteY238" fmla="*/ 3590087 h 6856988"/>
              <a:gd name="connsiteX239" fmla="*/ 2397640 w 9432188"/>
              <a:gd name="connsiteY239" fmla="*/ 3607900 h 6856988"/>
              <a:gd name="connsiteX240" fmla="*/ 2386952 w 9432188"/>
              <a:gd name="connsiteY240" fmla="*/ 3592759 h 6856988"/>
              <a:gd name="connsiteX241" fmla="*/ 1890861 w 9432188"/>
              <a:gd name="connsiteY241" fmla="*/ 3248077 h 6856988"/>
              <a:gd name="connsiteX242" fmla="*/ 1900658 w 9432188"/>
              <a:gd name="connsiteY242" fmla="*/ 3044119 h 6856988"/>
              <a:gd name="connsiteX243" fmla="*/ 1937174 w 9432188"/>
              <a:gd name="connsiteY243" fmla="*/ 3011165 h 6856988"/>
              <a:gd name="connsiteX244" fmla="*/ 2252464 w 9432188"/>
              <a:gd name="connsiteY244" fmla="*/ 3028087 h 6856988"/>
              <a:gd name="connsiteX245" fmla="*/ 2280074 w 9432188"/>
              <a:gd name="connsiteY245" fmla="*/ 3062822 h 6856988"/>
              <a:gd name="connsiteX246" fmla="*/ 2250683 w 9432188"/>
              <a:gd name="connsiteY246" fmla="*/ 3269453 h 6856988"/>
              <a:gd name="connsiteX247" fmla="*/ 2207932 w 9432188"/>
              <a:gd name="connsiteY247" fmla="*/ 3301516 h 6856988"/>
              <a:gd name="connsiteX248" fmla="*/ 1932721 w 9432188"/>
              <a:gd name="connsiteY248" fmla="*/ 3291719 h 6856988"/>
              <a:gd name="connsiteX249" fmla="*/ 1890861 w 9432188"/>
              <a:gd name="connsiteY249" fmla="*/ 3248077 h 6856988"/>
              <a:gd name="connsiteX250" fmla="*/ 1874829 w 9432188"/>
              <a:gd name="connsiteY250" fmla="*/ 3550898 h 6856988"/>
              <a:gd name="connsiteX251" fmla="*/ 1883735 w 9432188"/>
              <a:gd name="connsiteY251" fmla="*/ 3402160 h 6856988"/>
              <a:gd name="connsiteX252" fmla="*/ 1918471 w 9432188"/>
              <a:gd name="connsiteY252" fmla="*/ 3361190 h 6856988"/>
              <a:gd name="connsiteX253" fmla="*/ 2197244 w 9432188"/>
              <a:gd name="connsiteY253" fmla="*/ 3373659 h 6856988"/>
              <a:gd name="connsiteX254" fmla="*/ 2225745 w 9432188"/>
              <a:gd name="connsiteY254" fmla="*/ 3408394 h 6856988"/>
              <a:gd name="connsiteX255" fmla="*/ 2199916 w 9432188"/>
              <a:gd name="connsiteY255" fmla="*/ 3574946 h 6856988"/>
              <a:gd name="connsiteX256" fmla="*/ 2167853 w 9432188"/>
              <a:gd name="connsiteY256" fmla="*/ 3599884 h 6856988"/>
              <a:gd name="connsiteX257" fmla="*/ 1901548 w 9432188"/>
              <a:gd name="connsiteY257" fmla="*/ 3589196 h 6856988"/>
              <a:gd name="connsiteX258" fmla="*/ 1874829 w 9432188"/>
              <a:gd name="connsiteY258" fmla="*/ 3550898 h 6856988"/>
              <a:gd name="connsiteX259" fmla="*/ 1847219 w 9432188"/>
              <a:gd name="connsiteY259" fmla="*/ 4156540 h 6856988"/>
              <a:gd name="connsiteX260" fmla="*/ 1853453 w 9432188"/>
              <a:gd name="connsiteY260" fmla="*/ 4027396 h 6856988"/>
              <a:gd name="connsiteX261" fmla="*/ 1872157 w 9432188"/>
              <a:gd name="connsiteY261" fmla="*/ 3655104 h 6856988"/>
              <a:gd name="connsiteX262" fmla="*/ 1914018 w 9432188"/>
              <a:gd name="connsiteY262" fmla="*/ 3615025 h 6856988"/>
              <a:gd name="connsiteX263" fmla="*/ 2158055 w 9432188"/>
              <a:gd name="connsiteY263" fmla="*/ 3624822 h 6856988"/>
              <a:gd name="connsiteX264" fmla="*/ 2187447 w 9432188"/>
              <a:gd name="connsiteY264" fmla="*/ 3668464 h 6856988"/>
              <a:gd name="connsiteX265" fmla="*/ 2123320 w 9432188"/>
              <a:gd name="connsiteY265" fmla="*/ 4085288 h 6856988"/>
              <a:gd name="connsiteX266" fmla="*/ 2109960 w 9432188"/>
              <a:gd name="connsiteY266" fmla="*/ 4173462 h 6856988"/>
              <a:gd name="connsiteX267" fmla="*/ 2074334 w 9432188"/>
              <a:gd name="connsiteY267" fmla="*/ 4201072 h 6856988"/>
              <a:gd name="connsiteX268" fmla="*/ 1879282 w 9432188"/>
              <a:gd name="connsiteY268" fmla="*/ 4189494 h 6856988"/>
              <a:gd name="connsiteX269" fmla="*/ 1847219 w 9432188"/>
              <a:gd name="connsiteY269" fmla="*/ 4156540 h 6856988"/>
              <a:gd name="connsiteX270" fmla="*/ 1819609 w 9432188"/>
              <a:gd name="connsiteY270" fmla="*/ 4694492 h 6856988"/>
              <a:gd name="connsiteX271" fmla="*/ 1840094 w 9432188"/>
              <a:gd name="connsiteY271" fmla="*/ 4258965 h 6856988"/>
              <a:gd name="connsiteX272" fmla="*/ 1881954 w 9432188"/>
              <a:gd name="connsiteY272" fmla="*/ 4218885 h 6856988"/>
              <a:gd name="connsiteX273" fmla="*/ 2072553 w 9432188"/>
              <a:gd name="connsiteY273" fmla="*/ 4228682 h 6856988"/>
              <a:gd name="connsiteX274" fmla="*/ 2096601 w 9432188"/>
              <a:gd name="connsiteY274" fmla="*/ 4258074 h 6856988"/>
              <a:gd name="connsiteX275" fmla="*/ 2018223 w 9432188"/>
              <a:gd name="connsiteY275" fmla="*/ 4767525 h 6856988"/>
              <a:gd name="connsiteX276" fmla="*/ 1982598 w 9432188"/>
              <a:gd name="connsiteY276" fmla="*/ 4794245 h 6856988"/>
              <a:gd name="connsiteX277" fmla="*/ 1840094 w 9432188"/>
              <a:gd name="connsiteY277" fmla="*/ 4788010 h 6856988"/>
              <a:gd name="connsiteX278" fmla="*/ 1819609 w 9432188"/>
              <a:gd name="connsiteY278" fmla="*/ 4694492 h 6856988"/>
              <a:gd name="connsiteX279" fmla="*/ 1781311 w 9432188"/>
              <a:gd name="connsiteY279" fmla="*/ 5374057 h 6856988"/>
              <a:gd name="connsiteX280" fmla="*/ 1809812 w 9432188"/>
              <a:gd name="connsiteY280" fmla="*/ 4863715 h 6856988"/>
              <a:gd name="connsiteX281" fmla="*/ 1843656 w 9432188"/>
              <a:gd name="connsiteY281" fmla="*/ 4823636 h 6856988"/>
              <a:gd name="connsiteX282" fmla="*/ 1975472 w 9432188"/>
              <a:gd name="connsiteY282" fmla="*/ 4827199 h 6856988"/>
              <a:gd name="connsiteX283" fmla="*/ 2003973 w 9432188"/>
              <a:gd name="connsiteY283" fmla="*/ 4858372 h 6856988"/>
              <a:gd name="connsiteX284" fmla="*/ 1920252 w 9432188"/>
              <a:gd name="connsiteY284" fmla="*/ 5382073 h 6856988"/>
              <a:gd name="connsiteX285" fmla="*/ 1898877 w 9432188"/>
              <a:gd name="connsiteY285" fmla="*/ 5406121 h 6856988"/>
              <a:gd name="connsiteX286" fmla="*/ 1810702 w 9432188"/>
              <a:gd name="connsiteY286" fmla="*/ 5402558 h 6856988"/>
              <a:gd name="connsiteX287" fmla="*/ 1781311 w 9432188"/>
              <a:gd name="connsiteY287" fmla="*/ 5374057 h 6856988"/>
              <a:gd name="connsiteX288" fmla="*/ 1809812 w 9432188"/>
              <a:gd name="connsiteY288" fmla="*/ 6078561 h 6856988"/>
              <a:gd name="connsiteX289" fmla="*/ 1734106 w 9432188"/>
              <a:gd name="connsiteY289" fmla="*/ 6555949 h 6856988"/>
              <a:gd name="connsiteX290" fmla="*/ 1730544 w 9432188"/>
              <a:gd name="connsiteY290" fmla="*/ 6568418 h 6856988"/>
              <a:gd name="connsiteX291" fmla="*/ 1723418 w 9432188"/>
              <a:gd name="connsiteY291" fmla="*/ 6565746 h 6856988"/>
              <a:gd name="connsiteX292" fmla="*/ 1743013 w 9432188"/>
              <a:gd name="connsiteY292" fmla="*/ 6145360 h 6856988"/>
              <a:gd name="connsiteX293" fmla="*/ 1746575 w 9432188"/>
              <a:gd name="connsiteY293" fmla="*/ 6069655 h 6856988"/>
              <a:gd name="connsiteX294" fmla="*/ 1782201 w 9432188"/>
              <a:gd name="connsiteY294" fmla="*/ 6036701 h 6856988"/>
              <a:gd name="connsiteX295" fmla="*/ 1809812 w 9432188"/>
              <a:gd name="connsiteY295" fmla="*/ 6078561 h 6856988"/>
              <a:gd name="connsiteX296" fmla="*/ 1827625 w 9432188"/>
              <a:gd name="connsiteY296" fmla="*/ 5965449 h 6856988"/>
              <a:gd name="connsiteX297" fmla="*/ 1783092 w 9432188"/>
              <a:gd name="connsiteY297" fmla="*/ 6009981 h 6856988"/>
              <a:gd name="connsiteX298" fmla="*/ 1748357 w 9432188"/>
              <a:gd name="connsiteY298" fmla="*/ 5960105 h 6856988"/>
              <a:gd name="connsiteX299" fmla="*/ 1776857 w 9432188"/>
              <a:gd name="connsiteY299" fmla="*/ 5496967 h 6856988"/>
              <a:gd name="connsiteX300" fmla="*/ 1845438 w 9432188"/>
              <a:gd name="connsiteY300" fmla="*/ 5431059 h 6856988"/>
              <a:gd name="connsiteX301" fmla="*/ 1903330 w 9432188"/>
              <a:gd name="connsiteY301" fmla="*/ 5496076 h 6856988"/>
              <a:gd name="connsiteX302" fmla="*/ 1827625 w 9432188"/>
              <a:gd name="connsiteY302" fmla="*/ 5965449 h 6856988"/>
              <a:gd name="connsiteX303" fmla="*/ 1906892 w 9432188"/>
              <a:gd name="connsiteY303" fmla="*/ 6831160 h 6856988"/>
              <a:gd name="connsiteX304" fmla="*/ 1883735 w 9432188"/>
              <a:gd name="connsiteY304" fmla="*/ 6809784 h 6856988"/>
              <a:gd name="connsiteX305" fmla="*/ 1903330 w 9432188"/>
              <a:gd name="connsiteY305" fmla="*/ 6669952 h 6856988"/>
              <a:gd name="connsiteX306" fmla="*/ 1930940 w 9432188"/>
              <a:gd name="connsiteY306" fmla="*/ 6648577 h 6856988"/>
              <a:gd name="connsiteX307" fmla="*/ 2066319 w 9432188"/>
              <a:gd name="connsiteY307" fmla="*/ 6652139 h 6856988"/>
              <a:gd name="connsiteX308" fmla="*/ 2101054 w 9432188"/>
              <a:gd name="connsiteY308" fmla="*/ 6669062 h 6856988"/>
              <a:gd name="connsiteX309" fmla="*/ 2096601 w 9432188"/>
              <a:gd name="connsiteY309" fmla="*/ 6816909 h 6856988"/>
              <a:gd name="connsiteX310" fmla="*/ 2066319 w 9432188"/>
              <a:gd name="connsiteY310" fmla="*/ 6831160 h 6856988"/>
              <a:gd name="connsiteX311" fmla="*/ 1906892 w 9432188"/>
              <a:gd name="connsiteY311" fmla="*/ 6831160 h 6856988"/>
              <a:gd name="connsiteX312" fmla="*/ 2167853 w 9432188"/>
              <a:gd name="connsiteY312" fmla="*/ 6082124 h 6856988"/>
              <a:gd name="connsiteX313" fmla="*/ 2129555 w 9432188"/>
              <a:gd name="connsiteY313" fmla="*/ 6433930 h 6856988"/>
              <a:gd name="connsiteX314" fmla="*/ 2108179 w 9432188"/>
              <a:gd name="connsiteY314" fmla="*/ 6582669 h 6856988"/>
              <a:gd name="connsiteX315" fmla="*/ 2075225 w 9432188"/>
              <a:gd name="connsiteY315" fmla="*/ 6625420 h 6856988"/>
              <a:gd name="connsiteX316" fmla="*/ 1938956 w 9432188"/>
              <a:gd name="connsiteY316" fmla="*/ 6616513 h 6856988"/>
              <a:gd name="connsiteX317" fmla="*/ 1926487 w 9432188"/>
              <a:gd name="connsiteY317" fmla="*/ 6515870 h 6856988"/>
              <a:gd name="connsiteX318" fmla="*/ 1994176 w 9432188"/>
              <a:gd name="connsiteY318" fmla="*/ 6082124 h 6856988"/>
              <a:gd name="connsiteX319" fmla="*/ 2044943 w 9432188"/>
              <a:gd name="connsiteY319" fmla="*/ 6041154 h 6856988"/>
              <a:gd name="connsiteX320" fmla="*/ 2141133 w 9432188"/>
              <a:gd name="connsiteY320" fmla="*/ 6047389 h 6856988"/>
              <a:gd name="connsiteX321" fmla="*/ 2167853 w 9432188"/>
              <a:gd name="connsiteY321" fmla="*/ 6082124 h 6856988"/>
              <a:gd name="connsiteX322" fmla="*/ 2223964 w 9432188"/>
              <a:gd name="connsiteY322" fmla="*/ 5537937 h 6856988"/>
              <a:gd name="connsiteX323" fmla="*/ 2180322 w 9432188"/>
              <a:gd name="connsiteY323" fmla="*/ 5967230 h 6856988"/>
              <a:gd name="connsiteX324" fmla="*/ 2118867 w 9432188"/>
              <a:gd name="connsiteY324" fmla="*/ 6019778 h 6856988"/>
              <a:gd name="connsiteX325" fmla="*/ 2087694 w 9432188"/>
              <a:gd name="connsiteY325" fmla="*/ 6017106 h 6856988"/>
              <a:gd name="connsiteX326" fmla="*/ 2019114 w 9432188"/>
              <a:gd name="connsiteY326" fmla="*/ 5930713 h 6856988"/>
              <a:gd name="connsiteX327" fmla="*/ 2090366 w 9432188"/>
              <a:gd name="connsiteY327" fmla="*/ 5479154 h 6856988"/>
              <a:gd name="connsiteX328" fmla="*/ 2134899 w 9432188"/>
              <a:gd name="connsiteY328" fmla="*/ 5439966 h 6856988"/>
              <a:gd name="connsiteX329" fmla="*/ 2223964 w 9432188"/>
              <a:gd name="connsiteY329" fmla="*/ 5537937 h 6856988"/>
              <a:gd name="connsiteX330" fmla="*/ 2292543 w 9432188"/>
              <a:gd name="connsiteY330" fmla="*/ 4893998 h 6856988"/>
              <a:gd name="connsiteX331" fmla="*/ 2241777 w 9432188"/>
              <a:gd name="connsiteY331" fmla="*/ 5379402 h 6856988"/>
              <a:gd name="connsiteX332" fmla="*/ 2175868 w 9432188"/>
              <a:gd name="connsiteY332" fmla="*/ 5415918 h 6856988"/>
              <a:gd name="connsiteX333" fmla="*/ 2149149 w 9432188"/>
              <a:gd name="connsiteY333" fmla="*/ 5415918 h 6856988"/>
              <a:gd name="connsiteX334" fmla="*/ 2108179 w 9432188"/>
              <a:gd name="connsiteY334" fmla="*/ 5367823 h 6856988"/>
              <a:gd name="connsiteX335" fmla="*/ 2182103 w 9432188"/>
              <a:gd name="connsiteY335" fmla="*/ 4912701 h 6856988"/>
              <a:gd name="connsiteX336" fmla="*/ 2285418 w 9432188"/>
              <a:gd name="connsiteY336" fmla="*/ 4866387 h 6856988"/>
              <a:gd name="connsiteX337" fmla="*/ 2292543 w 9432188"/>
              <a:gd name="connsiteY337" fmla="*/ 4893998 h 6856988"/>
              <a:gd name="connsiteX338" fmla="*/ 2351326 w 9432188"/>
              <a:gd name="connsiteY338" fmla="*/ 4285684 h 6856988"/>
              <a:gd name="connsiteX339" fmla="*/ 2315700 w 9432188"/>
              <a:gd name="connsiteY339" fmla="*/ 4660647 h 6856988"/>
              <a:gd name="connsiteX340" fmla="*/ 2294325 w 9432188"/>
              <a:gd name="connsiteY340" fmla="*/ 4719430 h 6856988"/>
              <a:gd name="connsiteX341" fmla="*/ 2214166 w 9432188"/>
              <a:gd name="connsiteY341" fmla="*/ 4711415 h 6856988"/>
              <a:gd name="connsiteX342" fmla="*/ 2283637 w 9432188"/>
              <a:gd name="connsiteY342" fmla="*/ 4278559 h 6856988"/>
              <a:gd name="connsiteX343" fmla="*/ 2327279 w 9432188"/>
              <a:gd name="connsiteY343" fmla="*/ 4251839 h 6856988"/>
              <a:gd name="connsiteX344" fmla="*/ 2351326 w 9432188"/>
              <a:gd name="connsiteY344" fmla="*/ 4285684 h 6856988"/>
              <a:gd name="connsiteX345" fmla="*/ 2361124 w 9432188"/>
              <a:gd name="connsiteY345" fmla="*/ 4179697 h 6856988"/>
              <a:gd name="connsiteX346" fmla="*/ 2318373 w 9432188"/>
              <a:gd name="connsiteY346" fmla="*/ 4213541 h 6856988"/>
              <a:gd name="connsiteX347" fmla="*/ 2298778 w 9432188"/>
              <a:gd name="connsiteY347" fmla="*/ 4171681 h 6856988"/>
              <a:gd name="connsiteX348" fmla="*/ 2374483 w 9432188"/>
              <a:gd name="connsiteY348" fmla="*/ 3684496 h 6856988"/>
              <a:gd name="connsiteX349" fmla="*/ 2398531 w 9432188"/>
              <a:gd name="connsiteY349" fmla="*/ 3640854 h 6856988"/>
              <a:gd name="connsiteX350" fmla="*/ 2411000 w 9432188"/>
              <a:gd name="connsiteY350" fmla="*/ 3685386 h 6856988"/>
              <a:gd name="connsiteX351" fmla="*/ 2361124 w 9432188"/>
              <a:gd name="connsiteY351" fmla="*/ 4179697 h 6856988"/>
              <a:gd name="connsiteX352" fmla="*/ 3330150 w 9432188"/>
              <a:gd name="connsiteY352" fmla="*/ 5146942 h 6856988"/>
              <a:gd name="connsiteX353" fmla="*/ 2988141 w 9432188"/>
              <a:gd name="connsiteY353" fmla="*/ 5594048 h 6856988"/>
              <a:gd name="connsiteX354" fmla="*/ 2690664 w 9432188"/>
              <a:gd name="connsiteY354" fmla="*/ 5989496 h 6856988"/>
              <a:gd name="connsiteX355" fmla="*/ 2421688 w 9432188"/>
              <a:gd name="connsiteY355" fmla="*/ 6342193 h 6856988"/>
              <a:gd name="connsiteX356" fmla="*/ 2392296 w 9432188"/>
              <a:gd name="connsiteY356" fmla="*/ 6377819 h 6856988"/>
              <a:gd name="connsiteX357" fmla="*/ 2382499 w 9432188"/>
              <a:gd name="connsiteY357" fmla="*/ 6374256 h 6856988"/>
              <a:gd name="connsiteX358" fmla="*/ 2403875 w 9432188"/>
              <a:gd name="connsiteY358" fmla="*/ 6124875 h 6856988"/>
              <a:gd name="connsiteX359" fmla="*/ 2463548 w 9432188"/>
              <a:gd name="connsiteY359" fmla="*/ 5537046 h 6856988"/>
              <a:gd name="connsiteX360" fmla="*/ 2528566 w 9432188"/>
              <a:gd name="connsiteY360" fmla="*/ 4910920 h 6856988"/>
              <a:gd name="connsiteX361" fmla="*/ 2572208 w 9432188"/>
              <a:gd name="connsiteY361" fmla="*/ 4871731 h 6856988"/>
              <a:gd name="connsiteX362" fmla="*/ 2851871 w 9432188"/>
              <a:gd name="connsiteY362" fmla="*/ 4880638 h 6856988"/>
              <a:gd name="connsiteX363" fmla="*/ 2896404 w 9432188"/>
              <a:gd name="connsiteY363" fmla="*/ 4907357 h 6856988"/>
              <a:gd name="connsiteX364" fmla="*/ 3117285 w 9432188"/>
              <a:gd name="connsiteY364" fmla="*/ 5065893 h 6856988"/>
              <a:gd name="connsiteX365" fmla="*/ 3306103 w 9432188"/>
              <a:gd name="connsiteY365" fmla="*/ 5094394 h 6856988"/>
              <a:gd name="connsiteX366" fmla="*/ 3330150 w 9432188"/>
              <a:gd name="connsiteY366" fmla="*/ 5146942 h 6856988"/>
              <a:gd name="connsiteX367" fmla="*/ 3664144 w 9432188"/>
              <a:gd name="connsiteY367" fmla="*/ 3957034 h 6856988"/>
              <a:gd name="connsiteX368" fmla="*/ 3657018 w 9432188"/>
              <a:gd name="connsiteY368" fmla="*/ 3987316 h 6856988"/>
              <a:gd name="connsiteX369" fmla="*/ 3635643 w 9432188"/>
              <a:gd name="connsiteY369" fmla="*/ 3971284 h 6856988"/>
              <a:gd name="connsiteX370" fmla="*/ 3566172 w 9432188"/>
              <a:gd name="connsiteY370" fmla="*/ 3853719 h 6856988"/>
              <a:gd name="connsiteX371" fmla="*/ 3609814 w 9432188"/>
              <a:gd name="connsiteY371" fmla="*/ 3777123 h 6856988"/>
              <a:gd name="connsiteX372" fmla="*/ 3619611 w 9432188"/>
              <a:gd name="connsiteY372" fmla="*/ 3783358 h 6856988"/>
              <a:gd name="connsiteX373" fmla="*/ 3657018 w 9432188"/>
              <a:gd name="connsiteY373" fmla="*/ 3843031 h 6856988"/>
              <a:gd name="connsiteX374" fmla="*/ 3657909 w 9432188"/>
              <a:gd name="connsiteY374" fmla="*/ 3907158 h 6856988"/>
              <a:gd name="connsiteX375" fmla="*/ 3664144 w 9432188"/>
              <a:gd name="connsiteY375" fmla="*/ 3957034 h 6856988"/>
              <a:gd name="connsiteX376" fmla="*/ 4284036 w 9432188"/>
              <a:gd name="connsiteY376" fmla="*/ 3256984 h 6856988"/>
              <a:gd name="connsiteX377" fmla="*/ 3820007 w 9432188"/>
              <a:gd name="connsiteY377" fmla="*/ 3488553 h 6856988"/>
              <a:gd name="connsiteX378" fmla="*/ 3807538 w 9432188"/>
              <a:gd name="connsiteY378" fmla="*/ 3493897 h 6856988"/>
              <a:gd name="connsiteX379" fmla="*/ 3444153 w 9432188"/>
              <a:gd name="connsiteY379" fmla="*/ 3777123 h 6856988"/>
              <a:gd name="connsiteX380" fmla="*/ 3410308 w 9432188"/>
              <a:gd name="connsiteY380" fmla="*/ 3670245 h 6856988"/>
              <a:gd name="connsiteX381" fmla="*/ 3184974 w 9432188"/>
              <a:gd name="connsiteY381" fmla="*/ 2796518 h 6856988"/>
              <a:gd name="connsiteX382" fmla="*/ 3177849 w 9432188"/>
              <a:gd name="connsiteY382" fmla="*/ 2757330 h 6856988"/>
              <a:gd name="connsiteX383" fmla="*/ 3112832 w 9432188"/>
              <a:gd name="connsiteY383" fmla="*/ 2517745 h 6856988"/>
              <a:gd name="connsiteX384" fmla="*/ 3111941 w 9432188"/>
              <a:gd name="connsiteY384" fmla="*/ 2513292 h 6856988"/>
              <a:gd name="connsiteX385" fmla="*/ 3082550 w 9432188"/>
              <a:gd name="connsiteY385" fmla="*/ 2444712 h 6856988"/>
              <a:gd name="connsiteX386" fmla="*/ 3041580 w 9432188"/>
              <a:gd name="connsiteY386" fmla="*/ 2376132 h 6856988"/>
              <a:gd name="connsiteX387" fmla="*/ 2962312 w 9432188"/>
              <a:gd name="connsiteY387" fmla="*/ 2182861 h 6856988"/>
              <a:gd name="connsiteX388" fmla="*/ 2963203 w 9432188"/>
              <a:gd name="connsiteY388" fmla="*/ 2155251 h 6856988"/>
              <a:gd name="connsiteX389" fmla="*/ 3052268 w 9432188"/>
              <a:gd name="connsiteY389" fmla="*/ 2093796 h 6856988"/>
              <a:gd name="connsiteX390" fmla="*/ 4187846 w 9432188"/>
              <a:gd name="connsiteY390" fmla="*/ 1732192 h 6856988"/>
              <a:gd name="connsiteX391" fmla="*/ 4244847 w 9432188"/>
              <a:gd name="connsiteY391" fmla="*/ 1772271 h 6856988"/>
              <a:gd name="connsiteX392" fmla="*/ 4297395 w 9432188"/>
              <a:gd name="connsiteY392" fmla="*/ 2883802 h 6856988"/>
              <a:gd name="connsiteX393" fmla="*/ 4312537 w 9432188"/>
              <a:gd name="connsiteY393" fmla="*/ 3207998 h 6856988"/>
              <a:gd name="connsiteX394" fmla="*/ 4284036 w 9432188"/>
              <a:gd name="connsiteY394" fmla="*/ 3256984 h 6856988"/>
              <a:gd name="connsiteX395" fmla="*/ 4455931 w 9432188"/>
              <a:gd name="connsiteY395" fmla="*/ 1883602 h 6856988"/>
              <a:gd name="connsiteX396" fmla="*/ 4455040 w 9432188"/>
              <a:gd name="connsiteY396" fmla="*/ 1772271 h 6856988"/>
              <a:gd name="connsiteX397" fmla="*/ 4565481 w 9432188"/>
              <a:gd name="connsiteY397" fmla="*/ 1611064 h 6856988"/>
              <a:gd name="connsiteX398" fmla="*/ 4844254 w 9432188"/>
              <a:gd name="connsiteY398" fmla="*/ 1519327 h 6856988"/>
              <a:gd name="connsiteX399" fmla="*/ 4886115 w 9432188"/>
              <a:gd name="connsiteY399" fmla="*/ 1546046 h 6856988"/>
              <a:gd name="connsiteX400" fmla="*/ 4904818 w 9432188"/>
              <a:gd name="connsiteY400" fmla="*/ 1750005 h 6856988"/>
              <a:gd name="connsiteX401" fmla="*/ 4868302 w 9432188"/>
              <a:gd name="connsiteY401" fmla="*/ 1801663 h 6856988"/>
              <a:gd name="connsiteX402" fmla="*/ 4498682 w 9432188"/>
              <a:gd name="connsiteY402" fmla="*/ 1913885 h 6856988"/>
              <a:gd name="connsiteX403" fmla="*/ 4455931 w 9432188"/>
              <a:gd name="connsiteY403" fmla="*/ 1883602 h 6856988"/>
              <a:gd name="connsiteX404" fmla="*/ 4764987 w 9432188"/>
              <a:gd name="connsiteY404" fmla="*/ 4957234 h 6856988"/>
              <a:gd name="connsiteX405" fmla="*/ 4726688 w 9432188"/>
              <a:gd name="connsiteY405" fmla="*/ 5005329 h 6856988"/>
              <a:gd name="connsiteX406" fmla="*/ 4683937 w 9432188"/>
              <a:gd name="connsiteY406" fmla="*/ 4969703 h 6856988"/>
              <a:gd name="connsiteX407" fmla="*/ 4748954 w 9432188"/>
              <a:gd name="connsiteY407" fmla="*/ 4937639 h 6856988"/>
              <a:gd name="connsiteX408" fmla="*/ 4764987 w 9432188"/>
              <a:gd name="connsiteY408" fmla="*/ 4957234 h 6856988"/>
              <a:gd name="connsiteX409" fmla="*/ 4903928 w 9432188"/>
              <a:gd name="connsiteY409" fmla="*/ 3110917 h 6856988"/>
              <a:gd name="connsiteX410" fmla="*/ 4556574 w 9432188"/>
              <a:gd name="connsiteY410" fmla="*/ 3180388 h 6856988"/>
              <a:gd name="connsiteX411" fmla="*/ 4519167 w 9432188"/>
              <a:gd name="connsiteY411" fmla="*/ 3142981 h 6856988"/>
              <a:gd name="connsiteX412" fmla="*/ 4493338 w 9432188"/>
              <a:gd name="connsiteY412" fmla="*/ 2622841 h 6856988"/>
              <a:gd name="connsiteX413" fmla="*/ 4467509 w 9432188"/>
              <a:gd name="connsiteY413" fmla="*/ 2142781 h 6856988"/>
              <a:gd name="connsiteX414" fmla="*/ 4512042 w 9432188"/>
              <a:gd name="connsiteY414" fmla="*/ 2075092 h 6856988"/>
              <a:gd name="connsiteX415" fmla="*/ 4878099 w 9432188"/>
              <a:gd name="connsiteY415" fmla="*/ 1965542 h 6856988"/>
              <a:gd name="connsiteX416" fmla="*/ 4922631 w 9432188"/>
              <a:gd name="connsiteY416" fmla="*/ 1996715 h 6856988"/>
              <a:gd name="connsiteX417" fmla="*/ 4961820 w 9432188"/>
              <a:gd name="connsiteY417" fmla="*/ 2734173 h 6856988"/>
              <a:gd name="connsiteX418" fmla="*/ 4976070 w 9432188"/>
              <a:gd name="connsiteY418" fmla="*/ 2969304 h 6856988"/>
              <a:gd name="connsiteX419" fmla="*/ 4903928 w 9432188"/>
              <a:gd name="connsiteY419" fmla="*/ 3110917 h 6856988"/>
              <a:gd name="connsiteX420" fmla="*/ 5241484 w 9432188"/>
              <a:gd name="connsiteY420" fmla="*/ 4692711 h 6856988"/>
              <a:gd name="connsiteX421" fmla="*/ 5198732 w 9432188"/>
              <a:gd name="connsiteY421" fmla="*/ 4707852 h 6856988"/>
              <a:gd name="connsiteX422" fmla="*/ 5154200 w 9432188"/>
              <a:gd name="connsiteY422" fmla="*/ 4685586 h 6856988"/>
              <a:gd name="connsiteX423" fmla="*/ 5215655 w 9432188"/>
              <a:gd name="connsiteY423" fmla="*/ 4655303 h 6856988"/>
              <a:gd name="connsiteX424" fmla="*/ 5241484 w 9432188"/>
              <a:gd name="connsiteY424" fmla="*/ 4692711 h 6856988"/>
              <a:gd name="connsiteX425" fmla="*/ 5432083 w 9432188"/>
              <a:gd name="connsiteY425" fmla="*/ 4174353 h 6856988"/>
              <a:gd name="connsiteX426" fmla="*/ 5428520 w 9432188"/>
              <a:gd name="connsiteY426" fmla="*/ 4122695 h 6856988"/>
              <a:gd name="connsiteX427" fmla="*/ 5438317 w 9432188"/>
              <a:gd name="connsiteY427" fmla="*/ 4106663 h 6856988"/>
              <a:gd name="connsiteX428" fmla="*/ 5553211 w 9432188"/>
              <a:gd name="connsiteY428" fmla="*/ 4299934 h 6856988"/>
              <a:gd name="connsiteX429" fmla="*/ 5521148 w 9432188"/>
              <a:gd name="connsiteY429" fmla="*/ 4364952 h 6856988"/>
              <a:gd name="connsiteX430" fmla="*/ 5485522 w 9432188"/>
              <a:gd name="connsiteY430" fmla="*/ 4341795 h 6856988"/>
              <a:gd name="connsiteX431" fmla="*/ 5464146 w 9432188"/>
              <a:gd name="connsiteY431" fmla="*/ 4234026 h 6856988"/>
              <a:gd name="connsiteX432" fmla="*/ 5432083 w 9432188"/>
              <a:gd name="connsiteY432" fmla="*/ 4174353 h 6856988"/>
              <a:gd name="connsiteX433" fmla="*/ 6473252 w 9432188"/>
              <a:gd name="connsiteY433" fmla="*/ 5659956 h 6856988"/>
              <a:gd name="connsiteX434" fmla="*/ 6500862 w 9432188"/>
              <a:gd name="connsiteY434" fmla="*/ 5659065 h 6856988"/>
              <a:gd name="connsiteX435" fmla="*/ 6617537 w 9432188"/>
              <a:gd name="connsiteY435" fmla="*/ 5719629 h 6856988"/>
              <a:gd name="connsiteX436" fmla="*/ 6616646 w 9432188"/>
              <a:gd name="connsiteY436" fmla="*/ 5730317 h 6856988"/>
              <a:gd name="connsiteX437" fmla="*/ 6352123 w 9432188"/>
              <a:gd name="connsiteY437" fmla="*/ 5755255 h 6856988"/>
              <a:gd name="connsiteX438" fmla="*/ 6473252 w 9432188"/>
              <a:gd name="connsiteY438" fmla="*/ 5659956 h 6856988"/>
              <a:gd name="connsiteX439" fmla="*/ 6344998 w 9432188"/>
              <a:gd name="connsiteY439" fmla="*/ 5623439 h 6856988"/>
              <a:gd name="connsiteX440" fmla="*/ 6322732 w 9432188"/>
              <a:gd name="connsiteY440" fmla="*/ 5602954 h 6856988"/>
              <a:gd name="connsiteX441" fmla="*/ 6350343 w 9432188"/>
              <a:gd name="connsiteY441" fmla="*/ 5578907 h 6856988"/>
              <a:gd name="connsiteX442" fmla="*/ 6380624 w 9432188"/>
              <a:gd name="connsiteY442" fmla="*/ 5600282 h 6856988"/>
              <a:gd name="connsiteX443" fmla="*/ 6344998 w 9432188"/>
              <a:gd name="connsiteY443" fmla="*/ 5623439 h 6856988"/>
              <a:gd name="connsiteX444" fmla="*/ 6457220 w 9432188"/>
              <a:gd name="connsiteY444" fmla="*/ 5483607 h 6856988"/>
              <a:gd name="connsiteX445" fmla="*/ 6424266 w 9432188"/>
              <a:gd name="connsiteY445" fmla="*/ 5509436 h 6856988"/>
              <a:gd name="connsiteX446" fmla="*/ 6392203 w 9432188"/>
              <a:gd name="connsiteY446" fmla="*/ 5456888 h 6856988"/>
              <a:gd name="connsiteX447" fmla="*/ 6343217 w 9432188"/>
              <a:gd name="connsiteY447" fmla="*/ 5382964 h 6856988"/>
              <a:gd name="connsiteX448" fmla="*/ 6292450 w 9432188"/>
              <a:gd name="connsiteY448" fmla="*/ 5410574 h 6856988"/>
              <a:gd name="connsiteX449" fmla="*/ 6266621 w 9432188"/>
              <a:gd name="connsiteY449" fmla="*/ 5442637 h 6856988"/>
              <a:gd name="connsiteX450" fmla="*/ 6245245 w 9432188"/>
              <a:gd name="connsiteY450" fmla="*/ 5423043 h 6856988"/>
              <a:gd name="connsiteX451" fmla="*/ 6239902 w 9432188"/>
              <a:gd name="connsiteY451" fmla="*/ 5363369 h 6856988"/>
              <a:gd name="connsiteX452" fmla="*/ 6301357 w 9432188"/>
              <a:gd name="connsiteY452" fmla="*/ 5315275 h 6856988"/>
              <a:gd name="connsiteX453" fmla="*/ 6421594 w 9432188"/>
              <a:gd name="connsiteY453" fmla="*/ 5249366 h 6856988"/>
              <a:gd name="connsiteX454" fmla="*/ 6482159 w 9432188"/>
              <a:gd name="connsiteY454" fmla="*/ 5279649 h 6856988"/>
              <a:gd name="connsiteX455" fmla="*/ 6486612 w 9432188"/>
              <a:gd name="connsiteY455" fmla="*/ 5341103 h 6856988"/>
              <a:gd name="connsiteX456" fmla="*/ 6457220 w 9432188"/>
              <a:gd name="connsiteY456" fmla="*/ 5483607 h 6856988"/>
              <a:gd name="connsiteX457" fmla="*/ 6204276 w 9432188"/>
              <a:gd name="connsiteY457" fmla="*/ 5227991 h 6856988"/>
              <a:gd name="connsiteX458" fmla="*/ 6158853 w 9432188"/>
              <a:gd name="connsiteY458" fmla="*/ 5137145 h 6856988"/>
              <a:gd name="connsiteX459" fmla="*/ 6178447 w 9432188"/>
              <a:gd name="connsiteY459" fmla="*/ 5083706 h 6856988"/>
              <a:gd name="connsiteX460" fmla="*/ 6170431 w 9432188"/>
              <a:gd name="connsiteY460" fmla="*/ 5009782 h 6856988"/>
              <a:gd name="connsiteX461" fmla="*/ 6139258 w 9432188"/>
              <a:gd name="connsiteY461" fmla="*/ 4994641 h 6856988"/>
              <a:gd name="connsiteX462" fmla="*/ 6112539 w 9432188"/>
              <a:gd name="connsiteY462" fmla="*/ 4981281 h 6856988"/>
              <a:gd name="connsiteX463" fmla="*/ 6400219 w 9432188"/>
              <a:gd name="connsiteY463" fmla="*/ 5095284 h 6856988"/>
              <a:gd name="connsiteX464" fmla="*/ 6383296 w 9432188"/>
              <a:gd name="connsiteY464" fmla="*/ 5162973 h 6856988"/>
              <a:gd name="connsiteX465" fmla="*/ 6233667 w 9432188"/>
              <a:gd name="connsiteY465" fmla="*/ 5230663 h 6856988"/>
              <a:gd name="connsiteX466" fmla="*/ 6204276 w 9432188"/>
              <a:gd name="connsiteY466" fmla="*/ 5227991 h 6856988"/>
              <a:gd name="connsiteX467" fmla="*/ 6577458 w 9432188"/>
              <a:gd name="connsiteY467" fmla="*/ 5810476 h 6856988"/>
              <a:gd name="connsiteX468" fmla="*/ 6460783 w 9432188"/>
              <a:gd name="connsiteY468" fmla="*/ 5806022 h 6856988"/>
              <a:gd name="connsiteX469" fmla="*/ 6345889 w 9432188"/>
              <a:gd name="connsiteY469" fmla="*/ 5854118 h 6856988"/>
              <a:gd name="connsiteX470" fmla="*/ 6236339 w 9432188"/>
              <a:gd name="connsiteY470" fmla="*/ 5886181 h 6856988"/>
              <a:gd name="connsiteX471" fmla="*/ 6222089 w 9432188"/>
              <a:gd name="connsiteY471" fmla="*/ 5807804 h 6856988"/>
              <a:gd name="connsiteX472" fmla="*/ 6252371 w 9432188"/>
              <a:gd name="connsiteY472" fmla="*/ 5785537 h 6856988"/>
              <a:gd name="connsiteX473" fmla="*/ 6658507 w 9432188"/>
              <a:gd name="connsiteY473" fmla="*/ 5747240 h 6856988"/>
              <a:gd name="connsiteX474" fmla="*/ 6717290 w 9432188"/>
              <a:gd name="connsiteY474" fmla="*/ 5780194 h 6856988"/>
              <a:gd name="connsiteX475" fmla="*/ 6577458 w 9432188"/>
              <a:gd name="connsiteY475" fmla="*/ 5810476 h 6856988"/>
              <a:gd name="connsiteX476" fmla="*/ 7102941 w 9432188"/>
              <a:gd name="connsiteY476" fmla="*/ 5933385 h 6856988"/>
              <a:gd name="connsiteX477" fmla="*/ 7080675 w 9432188"/>
              <a:gd name="connsiteY477" fmla="*/ 5949417 h 6856988"/>
              <a:gd name="connsiteX478" fmla="*/ 6951531 w 9432188"/>
              <a:gd name="connsiteY478" fmla="*/ 5949417 h 6856988"/>
              <a:gd name="connsiteX479" fmla="*/ 6951531 w 9432188"/>
              <a:gd name="connsiteY479" fmla="*/ 5944073 h 6856988"/>
              <a:gd name="connsiteX480" fmla="*/ 6844653 w 9432188"/>
              <a:gd name="connsiteY480" fmla="*/ 5944964 h 6856988"/>
              <a:gd name="connsiteX481" fmla="*/ 6793886 w 9432188"/>
              <a:gd name="connsiteY481" fmla="*/ 5906666 h 6856988"/>
              <a:gd name="connsiteX482" fmla="*/ 6754697 w 9432188"/>
              <a:gd name="connsiteY482" fmla="*/ 5857680 h 6856988"/>
              <a:gd name="connsiteX483" fmla="*/ 6738665 w 9432188"/>
              <a:gd name="connsiteY483" fmla="*/ 5788209 h 6856988"/>
              <a:gd name="connsiteX484" fmla="*/ 6817042 w 9432188"/>
              <a:gd name="connsiteY484" fmla="*/ 5731208 h 6856988"/>
              <a:gd name="connsiteX485" fmla="*/ 7073549 w 9432188"/>
              <a:gd name="connsiteY485" fmla="*/ 5706269 h 6856988"/>
              <a:gd name="connsiteX486" fmla="*/ 7105613 w 9432188"/>
              <a:gd name="connsiteY486" fmla="*/ 5737442 h 6856988"/>
              <a:gd name="connsiteX487" fmla="*/ 7102941 w 9432188"/>
              <a:gd name="connsiteY487" fmla="*/ 5933385 h 6856988"/>
              <a:gd name="connsiteX488" fmla="*/ 7148364 w 9432188"/>
              <a:gd name="connsiteY488" fmla="*/ 5795334 h 6856988"/>
              <a:gd name="connsiteX489" fmla="*/ 7153708 w 9432188"/>
              <a:gd name="connsiteY489" fmla="*/ 5703598 h 6856988"/>
              <a:gd name="connsiteX490" fmla="*/ 7148364 w 9432188"/>
              <a:gd name="connsiteY490" fmla="*/ 5795334 h 6856988"/>
              <a:gd name="connsiteX491" fmla="*/ 7232085 w 9432188"/>
              <a:gd name="connsiteY491" fmla="*/ 5789100 h 6856988"/>
              <a:gd name="connsiteX492" fmla="*/ 7230304 w 9432188"/>
              <a:gd name="connsiteY492" fmla="*/ 5694691 h 6856988"/>
              <a:gd name="connsiteX493" fmla="*/ 7232085 w 9432188"/>
              <a:gd name="connsiteY493" fmla="*/ 5789100 h 6856988"/>
              <a:gd name="connsiteX494" fmla="*/ 7592798 w 9432188"/>
              <a:gd name="connsiteY494" fmla="*/ 5700035 h 6856988"/>
              <a:gd name="connsiteX495" fmla="*/ 7575876 w 9432188"/>
              <a:gd name="connsiteY495" fmla="*/ 5809585 h 6856988"/>
              <a:gd name="connsiteX496" fmla="*/ 7570532 w 9432188"/>
              <a:gd name="connsiteY496" fmla="*/ 5821163 h 6856988"/>
              <a:gd name="connsiteX497" fmla="*/ 7523327 w 9432188"/>
              <a:gd name="connsiteY497" fmla="*/ 5922698 h 6856988"/>
              <a:gd name="connsiteX498" fmla="*/ 7481467 w 9432188"/>
              <a:gd name="connsiteY498" fmla="*/ 5959214 h 6856988"/>
              <a:gd name="connsiteX499" fmla="*/ 7303337 w 9432188"/>
              <a:gd name="connsiteY499" fmla="*/ 5953870 h 6856988"/>
              <a:gd name="connsiteX500" fmla="*/ 7273055 w 9432188"/>
              <a:gd name="connsiteY500" fmla="*/ 5920916 h 6856988"/>
              <a:gd name="connsiteX501" fmla="*/ 7273945 w 9432188"/>
              <a:gd name="connsiteY501" fmla="*/ 5822945 h 6856988"/>
              <a:gd name="connsiteX502" fmla="*/ 7276618 w 9432188"/>
              <a:gd name="connsiteY502" fmla="*/ 5822945 h 6856988"/>
              <a:gd name="connsiteX503" fmla="*/ 7276618 w 9432188"/>
              <a:gd name="connsiteY503" fmla="*/ 5720520 h 6856988"/>
              <a:gd name="connsiteX504" fmla="*/ 7313134 w 9432188"/>
              <a:gd name="connsiteY504" fmla="*/ 5682222 h 6856988"/>
              <a:gd name="connsiteX505" fmla="*/ 7547375 w 9432188"/>
              <a:gd name="connsiteY505" fmla="*/ 5657284 h 6856988"/>
              <a:gd name="connsiteX506" fmla="*/ 7592798 w 9432188"/>
              <a:gd name="connsiteY506" fmla="*/ 5700035 h 6856988"/>
              <a:gd name="connsiteX507" fmla="*/ 7612392 w 9432188"/>
              <a:gd name="connsiteY507" fmla="*/ 5361589 h 6856988"/>
              <a:gd name="connsiteX508" fmla="*/ 7589236 w 9432188"/>
              <a:gd name="connsiteY508" fmla="*/ 5372276 h 6856988"/>
              <a:gd name="connsiteX509" fmla="*/ 7534906 w 9432188"/>
              <a:gd name="connsiteY509" fmla="*/ 5422153 h 6856988"/>
              <a:gd name="connsiteX510" fmla="*/ 7497499 w 9432188"/>
              <a:gd name="connsiteY510" fmla="*/ 5558422 h 6856988"/>
              <a:gd name="connsiteX511" fmla="*/ 7533125 w 9432188"/>
              <a:gd name="connsiteY511" fmla="*/ 5602954 h 6856988"/>
              <a:gd name="connsiteX512" fmla="*/ 7559844 w 9432188"/>
              <a:gd name="connsiteY512" fmla="*/ 5602954 h 6856988"/>
              <a:gd name="connsiteX513" fmla="*/ 7584782 w 9432188"/>
              <a:gd name="connsiteY513" fmla="*/ 5621658 h 6856988"/>
              <a:gd name="connsiteX514" fmla="*/ 7560735 w 9432188"/>
              <a:gd name="connsiteY514" fmla="*/ 5637690 h 6856988"/>
              <a:gd name="connsiteX515" fmla="*/ 7277508 w 9432188"/>
              <a:gd name="connsiteY515" fmla="*/ 5666190 h 6856988"/>
              <a:gd name="connsiteX516" fmla="*/ 7120754 w 9432188"/>
              <a:gd name="connsiteY516" fmla="*/ 5673316 h 6856988"/>
              <a:gd name="connsiteX517" fmla="*/ 6841981 w 9432188"/>
              <a:gd name="connsiteY517" fmla="*/ 5709832 h 6856988"/>
              <a:gd name="connsiteX518" fmla="*/ 6758260 w 9432188"/>
              <a:gd name="connsiteY518" fmla="*/ 5688456 h 6856988"/>
              <a:gd name="connsiteX519" fmla="*/ 6565879 w 9432188"/>
              <a:gd name="connsiteY519" fmla="*/ 5587813 h 6856988"/>
              <a:gd name="connsiteX520" fmla="*/ 6550739 w 9432188"/>
              <a:gd name="connsiteY520" fmla="*/ 5543281 h 6856988"/>
              <a:gd name="connsiteX521" fmla="*/ 6432282 w 9432188"/>
              <a:gd name="connsiteY521" fmla="*/ 4981281 h 6856988"/>
              <a:gd name="connsiteX522" fmla="*/ 6432282 w 9432188"/>
              <a:gd name="connsiteY522" fmla="*/ 4967030 h 6856988"/>
              <a:gd name="connsiteX523" fmla="*/ 7681863 w 9432188"/>
              <a:gd name="connsiteY523" fmla="*/ 5249366 h 6856988"/>
              <a:gd name="connsiteX524" fmla="*/ 7612392 w 9432188"/>
              <a:gd name="connsiteY524" fmla="*/ 5361589 h 6856988"/>
              <a:gd name="connsiteX525" fmla="*/ 8201112 w 9432188"/>
              <a:gd name="connsiteY525" fmla="*/ 6617404 h 6856988"/>
              <a:gd name="connsiteX526" fmla="*/ 8201112 w 9432188"/>
              <a:gd name="connsiteY526" fmla="*/ 6603153 h 6856988"/>
              <a:gd name="connsiteX527" fmla="*/ 8190424 w 9432188"/>
              <a:gd name="connsiteY527" fmla="*/ 6555059 h 6856988"/>
              <a:gd name="connsiteX528" fmla="*/ 8190424 w 9432188"/>
              <a:gd name="connsiteY528" fmla="*/ 6555059 h 6856988"/>
              <a:gd name="connsiteX529" fmla="*/ 8228722 w 9432188"/>
              <a:gd name="connsiteY529" fmla="*/ 6593357 h 6856988"/>
              <a:gd name="connsiteX530" fmla="*/ 8201112 w 9432188"/>
              <a:gd name="connsiteY530" fmla="*/ 6617404 h 6856988"/>
              <a:gd name="connsiteX531" fmla="*/ 9169248 w 9432188"/>
              <a:gd name="connsiteY531" fmla="*/ 5927151 h 6856988"/>
              <a:gd name="connsiteX532" fmla="*/ 9147872 w 9432188"/>
              <a:gd name="connsiteY532" fmla="*/ 5915572 h 6856988"/>
              <a:gd name="connsiteX533" fmla="*/ 9172810 w 9432188"/>
              <a:gd name="connsiteY533" fmla="*/ 5899540 h 6856988"/>
              <a:gd name="connsiteX534" fmla="*/ 9192404 w 9432188"/>
              <a:gd name="connsiteY534" fmla="*/ 5908447 h 6856988"/>
              <a:gd name="connsiteX535" fmla="*/ 9169248 w 9432188"/>
              <a:gd name="connsiteY535" fmla="*/ 5927151 h 685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</a:cxnLst>
            <a:rect l="l" t="t" r="r" b="b"/>
            <a:pathLst>
              <a:path w="9432188" h="6856988">
                <a:moveTo>
                  <a:pt x="9430207" y="6017106"/>
                </a:moveTo>
                <a:cubicBezTo>
                  <a:pt x="9426645" y="6006418"/>
                  <a:pt x="9421301" y="5999293"/>
                  <a:pt x="9405270" y="5998403"/>
                </a:cubicBezTo>
                <a:cubicBezTo>
                  <a:pt x="9359847" y="5997512"/>
                  <a:pt x="9324221" y="5977917"/>
                  <a:pt x="9284142" y="5953870"/>
                </a:cubicBezTo>
                <a:cubicBezTo>
                  <a:pt x="9217343" y="5912900"/>
                  <a:pt x="9228030" y="5863024"/>
                  <a:pt x="9228921" y="5806022"/>
                </a:cubicBezTo>
                <a:cubicBezTo>
                  <a:pt x="9228921" y="5791772"/>
                  <a:pt x="9214670" y="5774850"/>
                  <a:pt x="9202201" y="5765053"/>
                </a:cubicBezTo>
                <a:cubicBezTo>
                  <a:pt x="9174591" y="5742786"/>
                  <a:pt x="9106011" y="5773068"/>
                  <a:pt x="9099776" y="5807804"/>
                </a:cubicBezTo>
                <a:cubicBezTo>
                  <a:pt x="9089980" y="5862133"/>
                  <a:pt x="9077510" y="5915572"/>
                  <a:pt x="9068604" y="5969011"/>
                </a:cubicBezTo>
                <a:cubicBezTo>
                  <a:pt x="9065041" y="5991277"/>
                  <a:pt x="9055244" y="5997512"/>
                  <a:pt x="9032978" y="5996621"/>
                </a:cubicBezTo>
                <a:cubicBezTo>
                  <a:pt x="8897600" y="5992168"/>
                  <a:pt x="8763111" y="5988605"/>
                  <a:pt x="8627732" y="5986824"/>
                </a:cubicBezTo>
                <a:cubicBezTo>
                  <a:pt x="8604576" y="5986824"/>
                  <a:pt x="8597451" y="5977917"/>
                  <a:pt x="8595669" y="5956542"/>
                </a:cubicBezTo>
                <a:cubicBezTo>
                  <a:pt x="8592997" y="5920025"/>
                  <a:pt x="8585872" y="5883509"/>
                  <a:pt x="8583200" y="5846102"/>
                </a:cubicBezTo>
                <a:cubicBezTo>
                  <a:pt x="8581419" y="5820273"/>
                  <a:pt x="8568950" y="5808694"/>
                  <a:pt x="8544012" y="5808694"/>
                </a:cubicBezTo>
                <a:cubicBezTo>
                  <a:pt x="8521745" y="5808694"/>
                  <a:pt x="8497698" y="5802460"/>
                  <a:pt x="8478103" y="5808694"/>
                </a:cubicBezTo>
                <a:cubicBezTo>
                  <a:pt x="8439805" y="5820273"/>
                  <a:pt x="8415758" y="5784647"/>
                  <a:pt x="8381914" y="5784647"/>
                </a:cubicBezTo>
                <a:cubicBezTo>
                  <a:pt x="8372117" y="5784647"/>
                  <a:pt x="8370335" y="5773068"/>
                  <a:pt x="8371226" y="5763271"/>
                </a:cubicBezTo>
                <a:cubicBezTo>
                  <a:pt x="8374788" y="5726755"/>
                  <a:pt x="8373007" y="5691129"/>
                  <a:pt x="8391710" y="5656393"/>
                </a:cubicBezTo>
                <a:cubicBezTo>
                  <a:pt x="8486119" y="5474701"/>
                  <a:pt x="8429118" y="5269851"/>
                  <a:pt x="8262566" y="5180786"/>
                </a:cubicBezTo>
                <a:cubicBezTo>
                  <a:pt x="8201112" y="5147833"/>
                  <a:pt x="8134313" y="5141598"/>
                  <a:pt x="8066623" y="5144270"/>
                </a:cubicBezTo>
                <a:cubicBezTo>
                  <a:pt x="8033670" y="5145160"/>
                  <a:pt x="8010513" y="5146942"/>
                  <a:pt x="8030997" y="5104191"/>
                </a:cubicBezTo>
                <a:cubicBezTo>
                  <a:pt x="8031888" y="5101519"/>
                  <a:pt x="8031888" y="5098847"/>
                  <a:pt x="8032779" y="5095284"/>
                </a:cubicBezTo>
                <a:cubicBezTo>
                  <a:pt x="8036342" y="5073908"/>
                  <a:pt x="8034560" y="5053424"/>
                  <a:pt x="8019419" y="5037392"/>
                </a:cubicBezTo>
                <a:cubicBezTo>
                  <a:pt x="8016747" y="5034720"/>
                  <a:pt x="8006059" y="5033829"/>
                  <a:pt x="8003388" y="5036502"/>
                </a:cubicBezTo>
                <a:cubicBezTo>
                  <a:pt x="7987356" y="5052533"/>
                  <a:pt x="7982012" y="5074799"/>
                  <a:pt x="7989137" y="5094394"/>
                </a:cubicBezTo>
                <a:cubicBezTo>
                  <a:pt x="8008731" y="5145160"/>
                  <a:pt x="7981121" y="5153176"/>
                  <a:pt x="7941042" y="5155848"/>
                </a:cubicBezTo>
                <a:cubicBezTo>
                  <a:pt x="7870681" y="5159411"/>
                  <a:pt x="7803882" y="5174552"/>
                  <a:pt x="7743318" y="5213740"/>
                </a:cubicBezTo>
                <a:cubicBezTo>
                  <a:pt x="7721943" y="5227991"/>
                  <a:pt x="7697895" y="5219085"/>
                  <a:pt x="7674738" y="5214631"/>
                </a:cubicBezTo>
                <a:cubicBezTo>
                  <a:pt x="7270383" y="5122894"/>
                  <a:pt x="6866028" y="5030267"/>
                  <a:pt x="6460783" y="4942092"/>
                </a:cubicBezTo>
                <a:cubicBezTo>
                  <a:pt x="6394875" y="4927842"/>
                  <a:pt x="6330748" y="4909138"/>
                  <a:pt x="6266621" y="4891325"/>
                </a:cubicBezTo>
                <a:cubicBezTo>
                  <a:pt x="6172213" y="4864606"/>
                  <a:pt x="6077803" y="4866387"/>
                  <a:pt x="5984285" y="4900232"/>
                </a:cubicBezTo>
                <a:cubicBezTo>
                  <a:pt x="5969144" y="4905576"/>
                  <a:pt x="5954004" y="4910920"/>
                  <a:pt x="5937081" y="4902904"/>
                </a:cubicBezTo>
                <a:cubicBezTo>
                  <a:pt x="5840891" y="4859262"/>
                  <a:pt x="5739357" y="4831652"/>
                  <a:pt x="5638713" y="4799589"/>
                </a:cubicBezTo>
                <a:cubicBezTo>
                  <a:pt x="5620900" y="4793354"/>
                  <a:pt x="5603087" y="4788010"/>
                  <a:pt x="5593291" y="4768416"/>
                </a:cubicBezTo>
                <a:cubicBezTo>
                  <a:pt x="5560336" y="4705180"/>
                  <a:pt x="5525601" y="4643725"/>
                  <a:pt x="5491756" y="4581379"/>
                </a:cubicBezTo>
                <a:cubicBezTo>
                  <a:pt x="5484631" y="4568020"/>
                  <a:pt x="5477506" y="4557332"/>
                  <a:pt x="5495319" y="4543972"/>
                </a:cubicBezTo>
                <a:cubicBezTo>
                  <a:pt x="5660980" y="4412156"/>
                  <a:pt x="5806155" y="4260746"/>
                  <a:pt x="5927284" y="4087069"/>
                </a:cubicBezTo>
                <a:cubicBezTo>
                  <a:pt x="6004770" y="3976628"/>
                  <a:pt x="6073350" y="3860844"/>
                  <a:pt x="6132133" y="3738825"/>
                </a:cubicBezTo>
                <a:cubicBezTo>
                  <a:pt x="6137477" y="3728137"/>
                  <a:pt x="6139258" y="3716559"/>
                  <a:pt x="6150837" y="3709434"/>
                </a:cubicBezTo>
                <a:cubicBezTo>
                  <a:pt x="6146384" y="3698746"/>
                  <a:pt x="6152618" y="3689840"/>
                  <a:pt x="6156181" y="3680042"/>
                </a:cubicBezTo>
                <a:cubicBezTo>
                  <a:pt x="6182900" y="3612353"/>
                  <a:pt x="6210510" y="3545554"/>
                  <a:pt x="6236339" y="3476974"/>
                </a:cubicBezTo>
                <a:cubicBezTo>
                  <a:pt x="6298684" y="3308641"/>
                  <a:pt x="6213182" y="3115371"/>
                  <a:pt x="6053756" y="3070838"/>
                </a:cubicBezTo>
                <a:cubicBezTo>
                  <a:pt x="5978051" y="3049462"/>
                  <a:pt x="5900565" y="3036993"/>
                  <a:pt x="5822187" y="3027196"/>
                </a:cubicBezTo>
                <a:cubicBezTo>
                  <a:pt x="5629807" y="3003149"/>
                  <a:pt x="5437427" y="3002258"/>
                  <a:pt x="5245046" y="3028978"/>
                </a:cubicBezTo>
                <a:cubicBezTo>
                  <a:pt x="5208530" y="3034322"/>
                  <a:pt x="5195170" y="3023634"/>
                  <a:pt x="5194279" y="2985336"/>
                </a:cubicBezTo>
                <a:cubicBezTo>
                  <a:pt x="5192498" y="2906959"/>
                  <a:pt x="5033962" y="831746"/>
                  <a:pt x="5018822" y="691914"/>
                </a:cubicBezTo>
                <a:cubicBezTo>
                  <a:pt x="5017931" y="681226"/>
                  <a:pt x="5017040" y="669647"/>
                  <a:pt x="5025056" y="662522"/>
                </a:cubicBezTo>
                <a:cubicBezTo>
                  <a:pt x="5046432" y="645600"/>
                  <a:pt x="5046432" y="621552"/>
                  <a:pt x="5049994" y="598395"/>
                </a:cubicBezTo>
                <a:cubicBezTo>
                  <a:pt x="5064245" y="501315"/>
                  <a:pt x="5078495" y="405125"/>
                  <a:pt x="5093636" y="308044"/>
                </a:cubicBezTo>
                <a:cubicBezTo>
                  <a:pt x="5098089" y="278652"/>
                  <a:pt x="5088292" y="256386"/>
                  <a:pt x="5070479" y="235010"/>
                </a:cubicBezTo>
                <a:cubicBezTo>
                  <a:pt x="5017040" y="169102"/>
                  <a:pt x="4962710" y="104976"/>
                  <a:pt x="4912834" y="36396"/>
                </a:cubicBezTo>
                <a:cubicBezTo>
                  <a:pt x="4885224" y="-1902"/>
                  <a:pt x="4859395" y="-9027"/>
                  <a:pt x="4815753" y="10567"/>
                </a:cubicBezTo>
                <a:cubicBezTo>
                  <a:pt x="4698188" y="63115"/>
                  <a:pt x="4579731" y="115663"/>
                  <a:pt x="4459494" y="160196"/>
                </a:cubicBezTo>
                <a:cubicBezTo>
                  <a:pt x="4365085" y="194931"/>
                  <a:pt x="4292051" y="249261"/>
                  <a:pt x="4243066" y="338326"/>
                </a:cubicBezTo>
                <a:cubicBezTo>
                  <a:pt x="4219909" y="379296"/>
                  <a:pt x="4191408" y="418484"/>
                  <a:pt x="4161126" y="454110"/>
                </a:cubicBezTo>
                <a:cubicBezTo>
                  <a:pt x="4137078" y="482611"/>
                  <a:pt x="4133516" y="511112"/>
                  <a:pt x="4141532" y="544956"/>
                </a:cubicBezTo>
                <a:cubicBezTo>
                  <a:pt x="4162017" y="633131"/>
                  <a:pt x="4182502" y="721305"/>
                  <a:pt x="4202987" y="809479"/>
                </a:cubicBezTo>
                <a:cubicBezTo>
                  <a:pt x="4208330" y="830855"/>
                  <a:pt x="4207440" y="854012"/>
                  <a:pt x="4220799" y="873606"/>
                </a:cubicBezTo>
                <a:cubicBezTo>
                  <a:pt x="4269785" y="947530"/>
                  <a:pt x="4255535" y="988500"/>
                  <a:pt x="4171814" y="1015219"/>
                </a:cubicBezTo>
                <a:cubicBezTo>
                  <a:pt x="3951823" y="1084690"/>
                  <a:pt x="1352018" y="1912103"/>
                  <a:pt x="1221092" y="1954854"/>
                </a:cubicBezTo>
                <a:cubicBezTo>
                  <a:pt x="1118668" y="1988699"/>
                  <a:pt x="1118668" y="1986918"/>
                  <a:pt x="1099073" y="1881821"/>
                </a:cubicBezTo>
                <a:cubicBezTo>
                  <a:pt x="1080370" y="1781178"/>
                  <a:pt x="1018024" y="1740208"/>
                  <a:pt x="920053" y="1763365"/>
                </a:cubicBezTo>
                <a:cubicBezTo>
                  <a:pt x="910256" y="1766037"/>
                  <a:pt x="899568" y="1768709"/>
                  <a:pt x="889771" y="1771381"/>
                </a:cubicBezTo>
                <a:cubicBezTo>
                  <a:pt x="786455" y="1802553"/>
                  <a:pt x="683140" y="1834617"/>
                  <a:pt x="578934" y="1864899"/>
                </a:cubicBezTo>
                <a:cubicBezTo>
                  <a:pt x="562902" y="1869352"/>
                  <a:pt x="540636" y="1888056"/>
                  <a:pt x="528167" y="1863118"/>
                </a:cubicBezTo>
                <a:cubicBezTo>
                  <a:pt x="512135" y="1831945"/>
                  <a:pt x="459587" y="1843523"/>
                  <a:pt x="456915" y="1798100"/>
                </a:cubicBezTo>
                <a:cubicBezTo>
                  <a:pt x="456915" y="1791866"/>
                  <a:pt x="439993" y="1797209"/>
                  <a:pt x="432868" y="1801663"/>
                </a:cubicBezTo>
                <a:cubicBezTo>
                  <a:pt x="378538" y="1839070"/>
                  <a:pt x="334896" y="1887165"/>
                  <a:pt x="290364" y="1935260"/>
                </a:cubicBezTo>
                <a:cubicBezTo>
                  <a:pt x="287692" y="1937932"/>
                  <a:pt x="283238" y="1944167"/>
                  <a:pt x="285020" y="1946839"/>
                </a:cubicBezTo>
                <a:cubicBezTo>
                  <a:pt x="306395" y="1982465"/>
                  <a:pt x="273441" y="2011856"/>
                  <a:pt x="271660" y="2043919"/>
                </a:cubicBezTo>
                <a:cubicBezTo>
                  <a:pt x="270769" y="2068858"/>
                  <a:pt x="259191" y="2082217"/>
                  <a:pt x="231581" y="2078655"/>
                </a:cubicBezTo>
                <a:cubicBezTo>
                  <a:pt x="213768" y="2075983"/>
                  <a:pt x="195955" y="2078655"/>
                  <a:pt x="197736" y="2101812"/>
                </a:cubicBezTo>
                <a:cubicBezTo>
                  <a:pt x="200408" y="2125859"/>
                  <a:pt x="180814" y="2163266"/>
                  <a:pt x="215549" y="2171282"/>
                </a:cubicBezTo>
                <a:cubicBezTo>
                  <a:pt x="259191" y="2181079"/>
                  <a:pt x="258300" y="2208689"/>
                  <a:pt x="256519" y="2240753"/>
                </a:cubicBezTo>
                <a:cubicBezTo>
                  <a:pt x="251175" y="2352975"/>
                  <a:pt x="245831" y="2466087"/>
                  <a:pt x="241378" y="2578309"/>
                </a:cubicBezTo>
                <a:cubicBezTo>
                  <a:pt x="234253" y="2745751"/>
                  <a:pt x="156766" y="4553770"/>
                  <a:pt x="146969" y="4649069"/>
                </a:cubicBezTo>
                <a:cubicBezTo>
                  <a:pt x="140735" y="4709633"/>
                  <a:pt x="140735" y="4769307"/>
                  <a:pt x="141625" y="4829871"/>
                </a:cubicBezTo>
                <a:cubicBezTo>
                  <a:pt x="141625" y="4866387"/>
                  <a:pt x="138063" y="4901123"/>
                  <a:pt x="113124" y="4933186"/>
                </a:cubicBezTo>
                <a:cubicBezTo>
                  <a:pt x="85514" y="4969703"/>
                  <a:pt x="81061" y="5017798"/>
                  <a:pt x="81061" y="5061440"/>
                </a:cubicBezTo>
                <a:cubicBezTo>
                  <a:pt x="80170" y="5094394"/>
                  <a:pt x="107780" y="5121113"/>
                  <a:pt x="136281" y="5141598"/>
                </a:cubicBezTo>
                <a:lnTo>
                  <a:pt x="138953" y="5139817"/>
                </a:lnTo>
                <a:lnTo>
                  <a:pt x="141625" y="5141598"/>
                </a:lnTo>
                <a:cubicBezTo>
                  <a:pt x="166563" y="5133582"/>
                  <a:pt x="175470" y="5142489"/>
                  <a:pt x="176361" y="5168318"/>
                </a:cubicBezTo>
                <a:cubicBezTo>
                  <a:pt x="181704" y="5275195"/>
                  <a:pt x="175470" y="5382073"/>
                  <a:pt x="173689" y="5488060"/>
                </a:cubicBezTo>
                <a:cubicBezTo>
                  <a:pt x="169235" y="5737442"/>
                  <a:pt x="162110" y="5986824"/>
                  <a:pt x="155876" y="6235315"/>
                </a:cubicBezTo>
                <a:cubicBezTo>
                  <a:pt x="154985" y="6281629"/>
                  <a:pt x="121140" y="6320817"/>
                  <a:pt x="128265" y="6371585"/>
                </a:cubicBezTo>
                <a:cubicBezTo>
                  <a:pt x="136281" y="6433930"/>
                  <a:pt x="144297" y="6496276"/>
                  <a:pt x="140735" y="6559512"/>
                </a:cubicBezTo>
                <a:cubicBezTo>
                  <a:pt x="138063" y="6609388"/>
                  <a:pt x="84624" y="6612060"/>
                  <a:pt x="71264" y="6618295"/>
                </a:cubicBezTo>
                <a:cubicBezTo>
                  <a:pt x="39200" y="6632545"/>
                  <a:pt x="24059" y="6661046"/>
                  <a:pt x="38310" y="6694890"/>
                </a:cubicBezTo>
                <a:cubicBezTo>
                  <a:pt x="47216" y="6717156"/>
                  <a:pt x="47216" y="6727844"/>
                  <a:pt x="22278" y="6732298"/>
                </a:cubicBezTo>
                <a:cubicBezTo>
                  <a:pt x="9809" y="6734969"/>
                  <a:pt x="5356" y="6742986"/>
                  <a:pt x="7137" y="6755455"/>
                </a:cubicBezTo>
                <a:cubicBezTo>
                  <a:pt x="8918" y="6769705"/>
                  <a:pt x="19606" y="6768815"/>
                  <a:pt x="30294" y="6770595"/>
                </a:cubicBezTo>
                <a:cubicBezTo>
                  <a:pt x="40982" y="6772377"/>
                  <a:pt x="55232" y="6770595"/>
                  <a:pt x="57904" y="6786628"/>
                </a:cubicBezTo>
                <a:cubicBezTo>
                  <a:pt x="60576" y="6799987"/>
                  <a:pt x="48998" y="6825816"/>
                  <a:pt x="36529" y="6829379"/>
                </a:cubicBezTo>
                <a:cubicBezTo>
                  <a:pt x="-9785" y="6842738"/>
                  <a:pt x="-15129" y="6856989"/>
                  <a:pt x="38310" y="6856989"/>
                </a:cubicBezTo>
                <a:cubicBezTo>
                  <a:pt x="124703" y="6856989"/>
                  <a:pt x="338459" y="6850754"/>
                  <a:pt x="338459" y="6850754"/>
                </a:cubicBezTo>
                <a:cubicBezTo>
                  <a:pt x="334896" y="6837394"/>
                  <a:pt x="332224" y="6822254"/>
                  <a:pt x="312630" y="6823144"/>
                </a:cubicBezTo>
                <a:cubicBezTo>
                  <a:pt x="286801" y="6824925"/>
                  <a:pt x="278785" y="6807112"/>
                  <a:pt x="268097" y="6789299"/>
                </a:cubicBezTo>
                <a:cubicBezTo>
                  <a:pt x="279676" y="6787518"/>
                  <a:pt x="289473" y="6785737"/>
                  <a:pt x="299270" y="6783065"/>
                </a:cubicBezTo>
                <a:cubicBezTo>
                  <a:pt x="309958" y="6780393"/>
                  <a:pt x="318864" y="6776830"/>
                  <a:pt x="318864" y="6763470"/>
                </a:cubicBezTo>
                <a:cubicBezTo>
                  <a:pt x="318864" y="6751892"/>
                  <a:pt x="316192" y="6744767"/>
                  <a:pt x="302833" y="6741204"/>
                </a:cubicBezTo>
                <a:cubicBezTo>
                  <a:pt x="276113" y="6734079"/>
                  <a:pt x="270769" y="6724282"/>
                  <a:pt x="286801" y="6695781"/>
                </a:cubicBezTo>
                <a:cubicBezTo>
                  <a:pt x="312630" y="6650358"/>
                  <a:pt x="297489" y="6620966"/>
                  <a:pt x="244050" y="6611170"/>
                </a:cubicBezTo>
                <a:cubicBezTo>
                  <a:pt x="213768" y="6605825"/>
                  <a:pt x="209315" y="6593357"/>
                  <a:pt x="209315" y="6567527"/>
                </a:cubicBezTo>
                <a:cubicBezTo>
                  <a:pt x="209315" y="6492713"/>
                  <a:pt x="234253" y="6421461"/>
                  <a:pt x="235143" y="6346647"/>
                </a:cubicBezTo>
                <a:cubicBezTo>
                  <a:pt x="235143" y="6325271"/>
                  <a:pt x="280566" y="6335068"/>
                  <a:pt x="260972" y="6307458"/>
                </a:cubicBezTo>
                <a:cubicBezTo>
                  <a:pt x="252066" y="6294989"/>
                  <a:pt x="228018" y="6294098"/>
                  <a:pt x="215549" y="6282520"/>
                </a:cubicBezTo>
                <a:cubicBezTo>
                  <a:pt x="209315" y="6277176"/>
                  <a:pt x="211096" y="6260253"/>
                  <a:pt x="211096" y="6248675"/>
                </a:cubicBezTo>
                <a:cubicBezTo>
                  <a:pt x="219112" y="5894197"/>
                  <a:pt x="228018" y="5539718"/>
                  <a:pt x="236034" y="5186131"/>
                </a:cubicBezTo>
                <a:cubicBezTo>
                  <a:pt x="236925" y="5156739"/>
                  <a:pt x="243159" y="5140707"/>
                  <a:pt x="276113" y="5146051"/>
                </a:cubicBezTo>
                <a:cubicBezTo>
                  <a:pt x="301051" y="5149614"/>
                  <a:pt x="311739" y="5138926"/>
                  <a:pt x="310849" y="5113988"/>
                </a:cubicBezTo>
                <a:cubicBezTo>
                  <a:pt x="310849" y="5106863"/>
                  <a:pt x="312630" y="5098847"/>
                  <a:pt x="316192" y="5093503"/>
                </a:cubicBezTo>
                <a:cubicBezTo>
                  <a:pt x="324208" y="5081924"/>
                  <a:pt x="351818" y="5094394"/>
                  <a:pt x="349146" y="5066783"/>
                </a:cubicBezTo>
                <a:cubicBezTo>
                  <a:pt x="344693" y="5025814"/>
                  <a:pt x="358053" y="4967921"/>
                  <a:pt x="335787" y="4946546"/>
                </a:cubicBezTo>
                <a:cubicBezTo>
                  <a:pt x="281457" y="4894888"/>
                  <a:pt x="307286" y="4836105"/>
                  <a:pt x="309067" y="4786229"/>
                </a:cubicBezTo>
                <a:cubicBezTo>
                  <a:pt x="317083" y="4556441"/>
                  <a:pt x="347365" y="3049462"/>
                  <a:pt x="364288" y="3026306"/>
                </a:cubicBezTo>
                <a:cubicBezTo>
                  <a:pt x="408820" y="3175044"/>
                  <a:pt x="465822" y="3312204"/>
                  <a:pt x="522823" y="3448473"/>
                </a:cubicBezTo>
                <a:cubicBezTo>
                  <a:pt x="602091" y="3605228"/>
                  <a:pt x="688484" y="3756638"/>
                  <a:pt x="796253" y="3895579"/>
                </a:cubicBezTo>
                <a:cubicBezTo>
                  <a:pt x="818519" y="3924080"/>
                  <a:pt x="837222" y="3934768"/>
                  <a:pt x="868395" y="3913392"/>
                </a:cubicBezTo>
                <a:cubicBezTo>
                  <a:pt x="874630" y="3908939"/>
                  <a:pt x="884427" y="3902705"/>
                  <a:pt x="887989" y="3904486"/>
                </a:cubicBezTo>
                <a:cubicBezTo>
                  <a:pt x="931631" y="3928533"/>
                  <a:pt x="960132" y="3887564"/>
                  <a:pt x="996649" y="3881329"/>
                </a:cubicBezTo>
                <a:cubicBezTo>
                  <a:pt x="1063447" y="3868860"/>
                  <a:pt x="1092839" y="3823437"/>
                  <a:pt x="1098183" y="3760201"/>
                </a:cubicBezTo>
                <a:cubicBezTo>
                  <a:pt x="1099073" y="3745060"/>
                  <a:pt x="1102636" y="3731700"/>
                  <a:pt x="1108870" y="3718340"/>
                </a:cubicBezTo>
                <a:cubicBezTo>
                  <a:pt x="1115105" y="3644416"/>
                  <a:pt x="1134699" y="3573164"/>
                  <a:pt x="1148059" y="3500131"/>
                </a:cubicBezTo>
                <a:cubicBezTo>
                  <a:pt x="1175669" y="3346940"/>
                  <a:pt x="1205061" y="3193748"/>
                  <a:pt x="1233561" y="3041447"/>
                </a:cubicBezTo>
                <a:cubicBezTo>
                  <a:pt x="1238905" y="3013836"/>
                  <a:pt x="1247812" y="2987117"/>
                  <a:pt x="1255828" y="2960397"/>
                </a:cubicBezTo>
                <a:cubicBezTo>
                  <a:pt x="1281656" y="2878458"/>
                  <a:pt x="1292344" y="2795627"/>
                  <a:pt x="1263843" y="2711906"/>
                </a:cubicBezTo>
                <a:cubicBezTo>
                  <a:pt x="1254046" y="2682515"/>
                  <a:pt x="1266515" y="2669155"/>
                  <a:pt x="1295016" y="2660249"/>
                </a:cubicBezTo>
                <a:cubicBezTo>
                  <a:pt x="1608525" y="2559605"/>
                  <a:pt x="1921143" y="2458962"/>
                  <a:pt x="2233761" y="2357428"/>
                </a:cubicBezTo>
                <a:cubicBezTo>
                  <a:pt x="2263152" y="2347631"/>
                  <a:pt x="2279184" y="2353865"/>
                  <a:pt x="2287200" y="2383257"/>
                </a:cubicBezTo>
                <a:cubicBezTo>
                  <a:pt x="2290762" y="2395726"/>
                  <a:pt x="2297887" y="2408195"/>
                  <a:pt x="2300560" y="2420664"/>
                </a:cubicBezTo>
                <a:cubicBezTo>
                  <a:pt x="2305013" y="2443821"/>
                  <a:pt x="2315700" y="2455399"/>
                  <a:pt x="2340639" y="2447384"/>
                </a:cubicBezTo>
                <a:cubicBezTo>
                  <a:pt x="2370030" y="2437586"/>
                  <a:pt x="2356670" y="2417992"/>
                  <a:pt x="2352217" y="2400179"/>
                </a:cubicBezTo>
                <a:cubicBezTo>
                  <a:pt x="2350436" y="2394835"/>
                  <a:pt x="2346873" y="2389491"/>
                  <a:pt x="2343311" y="2385038"/>
                </a:cubicBezTo>
                <a:cubicBezTo>
                  <a:pt x="2333513" y="2371678"/>
                  <a:pt x="2337967" y="2356537"/>
                  <a:pt x="2337967" y="2342287"/>
                </a:cubicBezTo>
                <a:cubicBezTo>
                  <a:pt x="2337967" y="2325365"/>
                  <a:pt x="2353998" y="2313786"/>
                  <a:pt x="2363795" y="2318240"/>
                </a:cubicBezTo>
                <a:cubicBezTo>
                  <a:pt x="2389624" y="2328927"/>
                  <a:pt x="2422578" y="2308442"/>
                  <a:pt x="2440391" y="2335162"/>
                </a:cubicBezTo>
                <a:cubicBezTo>
                  <a:pt x="2448407" y="2347631"/>
                  <a:pt x="2461767" y="2370788"/>
                  <a:pt x="2436829" y="2385929"/>
                </a:cubicBezTo>
                <a:cubicBezTo>
                  <a:pt x="2411891" y="2401070"/>
                  <a:pt x="2417234" y="2433133"/>
                  <a:pt x="2399421" y="2454509"/>
                </a:cubicBezTo>
                <a:cubicBezTo>
                  <a:pt x="2383390" y="2473212"/>
                  <a:pt x="2375374" y="2496369"/>
                  <a:pt x="2346873" y="2503494"/>
                </a:cubicBezTo>
                <a:cubicBezTo>
                  <a:pt x="2334404" y="2506166"/>
                  <a:pt x="2325498" y="2518636"/>
                  <a:pt x="2336185" y="2530214"/>
                </a:cubicBezTo>
                <a:cubicBezTo>
                  <a:pt x="2357561" y="2552480"/>
                  <a:pt x="2347764" y="2578309"/>
                  <a:pt x="2345092" y="2602357"/>
                </a:cubicBezTo>
                <a:cubicBezTo>
                  <a:pt x="2330842" y="2715469"/>
                  <a:pt x="2306794" y="2825910"/>
                  <a:pt x="2296106" y="2939022"/>
                </a:cubicBezTo>
                <a:cubicBezTo>
                  <a:pt x="2289872" y="3003149"/>
                  <a:pt x="2284528" y="3005821"/>
                  <a:pt x="2222182" y="3002258"/>
                </a:cubicBezTo>
                <a:cubicBezTo>
                  <a:pt x="2128664" y="2996914"/>
                  <a:pt x="2036036" y="2991570"/>
                  <a:pt x="1942518" y="2988008"/>
                </a:cubicBezTo>
                <a:cubicBezTo>
                  <a:pt x="1914908" y="2987117"/>
                  <a:pt x="1897986" y="2983554"/>
                  <a:pt x="1903330" y="2947928"/>
                </a:cubicBezTo>
                <a:cubicBezTo>
                  <a:pt x="1909564" y="2905177"/>
                  <a:pt x="1872157" y="2881130"/>
                  <a:pt x="1831187" y="2897162"/>
                </a:cubicBezTo>
                <a:cubicBezTo>
                  <a:pt x="1818718" y="2901615"/>
                  <a:pt x="1812483" y="2912302"/>
                  <a:pt x="1824062" y="2920318"/>
                </a:cubicBezTo>
                <a:cubicBezTo>
                  <a:pt x="1846328" y="2936350"/>
                  <a:pt x="1839203" y="2957726"/>
                  <a:pt x="1838312" y="2977320"/>
                </a:cubicBezTo>
                <a:cubicBezTo>
                  <a:pt x="1824953" y="3251640"/>
                  <a:pt x="1810702" y="3525069"/>
                  <a:pt x="1796452" y="3799389"/>
                </a:cubicBezTo>
                <a:cubicBezTo>
                  <a:pt x="1795561" y="3812749"/>
                  <a:pt x="1759044" y="4445110"/>
                  <a:pt x="1753701" y="4538628"/>
                </a:cubicBezTo>
                <a:cubicBezTo>
                  <a:pt x="1748357" y="4635709"/>
                  <a:pt x="1750138" y="4734571"/>
                  <a:pt x="1741231" y="4831652"/>
                </a:cubicBezTo>
                <a:cubicBezTo>
                  <a:pt x="1726090" y="4990188"/>
                  <a:pt x="1727872" y="5148723"/>
                  <a:pt x="1718075" y="5308150"/>
                </a:cubicBezTo>
                <a:cubicBezTo>
                  <a:pt x="1705605" y="5514780"/>
                  <a:pt x="1695808" y="5721411"/>
                  <a:pt x="1686011" y="5928041"/>
                </a:cubicBezTo>
                <a:cubicBezTo>
                  <a:pt x="1672651" y="6194346"/>
                  <a:pt x="1659292" y="6461541"/>
                  <a:pt x="1645041" y="6727844"/>
                </a:cubicBezTo>
                <a:cubicBezTo>
                  <a:pt x="1643260" y="6759908"/>
                  <a:pt x="1639697" y="6818691"/>
                  <a:pt x="1636135" y="6853426"/>
                </a:cubicBezTo>
                <a:lnTo>
                  <a:pt x="2363795" y="6853426"/>
                </a:lnTo>
                <a:cubicBezTo>
                  <a:pt x="2360233" y="6751892"/>
                  <a:pt x="2360233" y="6655702"/>
                  <a:pt x="2373593" y="6561293"/>
                </a:cubicBezTo>
                <a:cubicBezTo>
                  <a:pt x="2377155" y="6534573"/>
                  <a:pt x="2402093" y="6510526"/>
                  <a:pt x="2420797" y="6487369"/>
                </a:cubicBezTo>
                <a:cubicBezTo>
                  <a:pt x="2528566" y="6355553"/>
                  <a:pt x="2627428" y="6216612"/>
                  <a:pt x="2730743" y="6080342"/>
                </a:cubicBezTo>
                <a:cubicBezTo>
                  <a:pt x="2940936" y="5804241"/>
                  <a:pt x="3152020" y="5529031"/>
                  <a:pt x="3362213" y="5252929"/>
                </a:cubicBezTo>
                <a:cubicBezTo>
                  <a:pt x="3363995" y="5251148"/>
                  <a:pt x="3367557" y="5250257"/>
                  <a:pt x="3372901" y="5248476"/>
                </a:cubicBezTo>
                <a:cubicBezTo>
                  <a:pt x="3388933" y="5291227"/>
                  <a:pt x="3400512" y="5326853"/>
                  <a:pt x="3370229" y="5374057"/>
                </a:cubicBezTo>
                <a:cubicBezTo>
                  <a:pt x="3177849" y="5675097"/>
                  <a:pt x="2989031" y="5977917"/>
                  <a:pt x="2801104" y="6281629"/>
                </a:cubicBezTo>
                <a:cubicBezTo>
                  <a:pt x="2687992" y="6463321"/>
                  <a:pt x="2570426" y="6642342"/>
                  <a:pt x="2443954" y="6816019"/>
                </a:cubicBezTo>
                <a:cubicBezTo>
                  <a:pt x="2432376" y="6832050"/>
                  <a:pt x="2431485" y="6836504"/>
                  <a:pt x="2417234" y="6853426"/>
                </a:cubicBezTo>
                <a:lnTo>
                  <a:pt x="2549051" y="6853426"/>
                </a:lnTo>
                <a:cubicBezTo>
                  <a:pt x="2556176" y="6839176"/>
                  <a:pt x="2575770" y="6812456"/>
                  <a:pt x="2586458" y="6797315"/>
                </a:cubicBezTo>
                <a:cubicBezTo>
                  <a:pt x="2765478" y="6553277"/>
                  <a:pt x="2917779" y="6291426"/>
                  <a:pt x="3076315" y="6034919"/>
                </a:cubicBezTo>
                <a:cubicBezTo>
                  <a:pt x="3151130" y="5914682"/>
                  <a:pt x="3228616" y="5796225"/>
                  <a:pt x="3298977" y="5672425"/>
                </a:cubicBezTo>
                <a:cubicBezTo>
                  <a:pt x="3337275" y="5604736"/>
                  <a:pt x="3384480" y="5543281"/>
                  <a:pt x="3432575" y="5471138"/>
                </a:cubicBezTo>
                <a:cubicBezTo>
                  <a:pt x="3458404" y="5567328"/>
                  <a:pt x="3482451" y="5655503"/>
                  <a:pt x="3504717" y="5743677"/>
                </a:cubicBezTo>
                <a:cubicBezTo>
                  <a:pt x="3567953" y="5988605"/>
                  <a:pt x="3632080" y="6233534"/>
                  <a:pt x="3693535" y="6479354"/>
                </a:cubicBezTo>
                <a:cubicBezTo>
                  <a:pt x="3721145" y="6590685"/>
                  <a:pt x="3757662" y="6699343"/>
                  <a:pt x="3771912" y="6813347"/>
                </a:cubicBezTo>
                <a:cubicBezTo>
                  <a:pt x="3773694" y="6827597"/>
                  <a:pt x="3772803" y="6838285"/>
                  <a:pt x="3774584" y="6853426"/>
                </a:cubicBezTo>
                <a:lnTo>
                  <a:pt x="4243066" y="6853426"/>
                </a:lnTo>
                <a:cubicBezTo>
                  <a:pt x="4243066" y="6851645"/>
                  <a:pt x="4049795" y="6122203"/>
                  <a:pt x="3954495" y="5757928"/>
                </a:cubicBezTo>
                <a:cubicBezTo>
                  <a:pt x="3901056" y="5553078"/>
                  <a:pt x="3847617" y="5348229"/>
                  <a:pt x="3792397" y="5144270"/>
                </a:cubicBezTo>
                <a:cubicBezTo>
                  <a:pt x="3782600" y="5107754"/>
                  <a:pt x="3788834" y="5097066"/>
                  <a:pt x="3827133" y="5091721"/>
                </a:cubicBezTo>
                <a:cubicBezTo>
                  <a:pt x="3924213" y="5079253"/>
                  <a:pt x="4019513" y="5056986"/>
                  <a:pt x="4115703" y="5040064"/>
                </a:cubicBezTo>
                <a:cubicBezTo>
                  <a:pt x="4202987" y="5024923"/>
                  <a:pt x="4292051" y="5024032"/>
                  <a:pt x="4381116" y="5017798"/>
                </a:cubicBezTo>
                <a:cubicBezTo>
                  <a:pt x="4409617" y="5016016"/>
                  <a:pt x="4412289" y="5042736"/>
                  <a:pt x="4420305" y="5058768"/>
                </a:cubicBezTo>
                <a:cubicBezTo>
                  <a:pt x="4492448" y="5189693"/>
                  <a:pt x="4561918" y="5321509"/>
                  <a:pt x="4633170" y="5453325"/>
                </a:cubicBezTo>
                <a:cubicBezTo>
                  <a:pt x="4661671" y="5506764"/>
                  <a:pt x="4661671" y="5506764"/>
                  <a:pt x="4658999" y="5658175"/>
                </a:cubicBezTo>
                <a:cubicBezTo>
                  <a:pt x="4658999" y="5700035"/>
                  <a:pt x="4658999" y="5741005"/>
                  <a:pt x="4658999" y="5782866"/>
                </a:cubicBezTo>
                <a:cubicBezTo>
                  <a:pt x="4658999" y="5816710"/>
                  <a:pt x="4648311" y="5846992"/>
                  <a:pt x="4622483" y="5868368"/>
                </a:cubicBezTo>
                <a:cubicBezTo>
                  <a:pt x="4601997" y="5886181"/>
                  <a:pt x="4608232" y="5920025"/>
                  <a:pt x="4581512" y="5931604"/>
                </a:cubicBezTo>
                <a:cubicBezTo>
                  <a:pt x="4579731" y="5932495"/>
                  <a:pt x="4580622" y="5937838"/>
                  <a:pt x="4580622" y="5939620"/>
                </a:cubicBezTo>
                <a:cubicBezTo>
                  <a:pt x="4590419" y="6092811"/>
                  <a:pt x="4576169" y="6127547"/>
                  <a:pt x="4570825" y="6220174"/>
                </a:cubicBezTo>
                <a:cubicBezTo>
                  <a:pt x="4564590" y="6330615"/>
                  <a:pt x="4548559" y="6441055"/>
                  <a:pt x="4536090" y="6550605"/>
                </a:cubicBezTo>
                <a:cubicBezTo>
                  <a:pt x="4525402" y="6651249"/>
                  <a:pt x="4513823" y="6751002"/>
                  <a:pt x="4502245" y="6851645"/>
                </a:cubicBezTo>
                <a:lnTo>
                  <a:pt x="8063061" y="6851645"/>
                </a:lnTo>
                <a:cubicBezTo>
                  <a:pt x="8068405" y="6842738"/>
                  <a:pt x="8993790" y="6466884"/>
                  <a:pt x="9338471" y="6327052"/>
                </a:cubicBezTo>
                <a:cubicBezTo>
                  <a:pt x="9368753" y="6314583"/>
                  <a:pt x="9382113" y="6302114"/>
                  <a:pt x="9379441" y="6266488"/>
                </a:cubicBezTo>
                <a:cubicBezTo>
                  <a:pt x="9374097" y="6207705"/>
                  <a:pt x="9376768" y="6148032"/>
                  <a:pt x="9374987" y="6089249"/>
                </a:cubicBezTo>
                <a:cubicBezTo>
                  <a:pt x="9374097" y="6062529"/>
                  <a:pt x="9376768" y="6041154"/>
                  <a:pt x="9411504" y="6041154"/>
                </a:cubicBezTo>
                <a:cubicBezTo>
                  <a:pt x="9432880" y="6042044"/>
                  <a:pt x="9434660" y="6028685"/>
                  <a:pt x="9430207" y="6017106"/>
                </a:cubicBezTo>
                <a:close/>
                <a:moveTo>
                  <a:pt x="183486" y="4798698"/>
                </a:moveTo>
                <a:cubicBezTo>
                  <a:pt x="169235" y="4798698"/>
                  <a:pt x="177251" y="4620568"/>
                  <a:pt x="188830" y="4625021"/>
                </a:cubicBezTo>
                <a:cubicBezTo>
                  <a:pt x="194173" y="4624130"/>
                  <a:pt x="202189" y="4798698"/>
                  <a:pt x="183486" y="4798698"/>
                </a:cubicBezTo>
                <a:close/>
                <a:moveTo>
                  <a:pt x="280566" y="4773760"/>
                </a:moveTo>
                <a:cubicBezTo>
                  <a:pt x="280566" y="4787120"/>
                  <a:pt x="284129" y="4808495"/>
                  <a:pt x="263644" y="4809386"/>
                </a:cubicBezTo>
                <a:cubicBezTo>
                  <a:pt x="238706" y="4810276"/>
                  <a:pt x="248503" y="4787120"/>
                  <a:pt x="249394" y="4775541"/>
                </a:cubicBezTo>
                <a:cubicBezTo>
                  <a:pt x="252956" y="4619677"/>
                  <a:pt x="258300" y="4462923"/>
                  <a:pt x="261863" y="4307060"/>
                </a:cubicBezTo>
                <a:cubicBezTo>
                  <a:pt x="267207" y="4091522"/>
                  <a:pt x="273441" y="3875094"/>
                  <a:pt x="273441" y="3659557"/>
                </a:cubicBezTo>
                <a:cubicBezTo>
                  <a:pt x="273441" y="3587415"/>
                  <a:pt x="287692" y="3514381"/>
                  <a:pt x="274332" y="3442239"/>
                </a:cubicBezTo>
                <a:cubicBezTo>
                  <a:pt x="246722" y="3436895"/>
                  <a:pt x="233362" y="3424426"/>
                  <a:pt x="235143" y="3391472"/>
                </a:cubicBezTo>
                <a:cubicBezTo>
                  <a:pt x="248503" y="3129621"/>
                  <a:pt x="260082" y="2866879"/>
                  <a:pt x="272551" y="2605028"/>
                </a:cubicBezTo>
                <a:cubicBezTo>
                  <a:pt x="272551" y="2599684"/>
                  <a:pt x="275223" y="2594341"/>
                  <a:pt x="284129" y="2588106"/>
                </a:cubicBezTo>
                <a:cubicBezTo>
                  <a:pt x="292145" y="2644217"/>
                  <a:pt x="299270" y="2700328"/>
                  <a:pt x="309958" y="2755548"/>
                </a:cubicBezTo>
                <a:cubicBezTo>
                  <a:pt x="346475" y="2939022"/>
                  <a:pt x="283238" y="4701617"/>
                  <a:pt x="280566" y="4773760"/>
                </a:cubicBezTo>
                <a:close/>
                <a:moveTo>
                  <a:pt x="2856325" y="3259656"/>
                </a:moveTo>
                <a:cubicBezTo>
                  <a:pt x="2876810" y="3337142"/>
                  <a:pt x="2898185" y="3414629"/>
                  <a:pt x="2918670" y="3492115"/>
                </a:cubicBezTo>
                <a:cubicBezTo>
                  <a:pt x="2977453" y="3715668"/>
                  <a:pt x="3034455" y="3939221"/>
                  <a:pt x="3094128" y="4162774"/>
                </a:cubicBezTo>
                <a:cubicBezTo>
                  <a:pt x="3103034" y="4196619"/>
                  <a:pt x="3100363" y="4223339"/>
                  <a:pt x="3081659" y="4254511"/>
                </a:cubicBezTo>
                <a:cubicBezTo>
                  <a:pt x="2997938" y="4397906"/>
                  <a:pt x="2926686" y="4547535"/>
                  <a:pt x="2874138" y="4705180"/>
                </a:cubicBezTo>
                <a:cubicBezTo>
                  <a:pt x="2868794" y="4722102"/>
                  <a:pt x="2863450" y="4734571"/>
                  <a:pt x="2841184" y="4733681"/>
                </a:cubicBezTo>
                <a:cubicBezTo>
                  <a:pt x="2798432" y="4731899"/>
                  <a:pt x="2755681" y="4732790"/>
                  <a:pt x="2712930" y="4732790"/>
                </a:cubicBezTo>
                <a:cubicBezTo>
                  <a:pt x="2712039" y="4729228"/>
                  <a:pt x="2710258" y="4724774"/>
                  <a:pt x="2709368" y="4721211"/>
                </a:cubicBezTo>
                <a:cubicBezTo>
                  <a:pt x="2822480" y="4603646"/>
                  <a:pt x="2854543" y="4453126"/>
                  <a:pt x="2858997" y="4299934"/>
                </a:cubicBezTo>
                <a:cubicBezTo>
                  <a:pt x="2865231" y="4105773"/>
                  <a:pt x="2873247" y="3911611"/>
                  <a:pt x="2864340" y="3717449"/>
                </a:cubicBezTo>
                <a:cubicBezTo>
                  <a:pt x="2858106" y="3574055"/>
                  <a:pt x="2851871" y="3430661"/>
                  <a:pt x="2846527" y="3286375"/>
                </a:cubicBezTo>
                <a:cubicBezTo>
                  <a:pt x="2847418" y="3277469"/>
                  <a:pt x="2847418" y="3269453"/>
                  <a:pt x="2856325" y="3259656"/>
                </a:cubicBezTo>
                <a:close/>
                <a:moveTo>
                  <a:pt x="2555285" y="4654413"/>
                </a:moveTo>
                <a:cubicBezTo>
                  <a:pt x="2590021" y="4323091"/>
                  <a:pt x="2698680" y="3204436"/>
                  <a:pt x="2711149" y="3063713"/>
                </a:cubicBezTo>
                <a:cubicBezTo>
                  <a:pt x="2712930" y="3045900"/>
                  <a:pt x="2715602" y="3028978"/>
                  <a:pt x="2740540" y="3028087"/>
                </a:cubicBezTo>
                <a:cubicBezTo>
                  <a:pt x="2763697" y="3027196"/>
                  <a:pt x="2780619" y="3032540"/>
                  <a:pt x="2788635" y="3056588"/>
                </a:cubicBezTo>
                <a:cubicBezTo>
                  <a:pt x="2807339" y="3113589"/>
                  <a:pt x="2813573" y="3172372"/>
                  <a:pt x="2817136" y="3231155"/>
                </a:cubicBezTo>
                <a:cubicBezTo>
                  <a:pt x="2822480" y="3309532"/>
                  <a:pt x="2836730" y="4084397"/>
                  <a:pt x="2834949" y="4172571"/>
                </a:cubicBezTo>
                <a:cubicBezTo>
                  <a:pt x="2842074" y="4317747"/>
                  <a:pt x="2825152" y="4459361"/>
                  <a:pt x="2766369" y="4593849"/>
                </a:cubicBezTo>
                <a:cubicBezTo>
                  <a:pt x="2749447" y="4632147"/>
                  <a:pt x="2726290" y="4666882"/>
                  <a:pt x="2693336" y="4693602"/>
                </a:cubicBezTo>
                <a:cubicBezTo>
                  <a:pt x="2666616" y="4715868"/>
                  <a:pt x="2635443" y="4723883"/>
                  <a:pt x="2601599" y="4714977"/>
                </a:cubicBezTo>
                <a:cubicBezTo>
                  <a:pt x="2573098" y="4706961"/>
                  <a:pt x="2550832" y="4695382"/>
                  <a:pt x="2555285" y="4654413"/>
                </a:cubicBezTo>
                <a:close/>
                <a:moveTo>
                  <a:pt x="2451079" y="3183060"/>
                </a:moveTo>
                <a:cubicBezTo>
                  <a:pt x="2458204" y="3231155"/>
                  <a:pt x="2453751" y="3266781"/>
                  <a:pt x="2443954" y="3300626"/>
                </a:cubicBezTo>
                <a:cubicBezTo>
                  <a:pt x="2440391" y="3299735"/>
                  <a:pt x="2436829" y="3299735"/>
                  <a:pt x="2433266" y="3298844"/>
                </a:cubicBezTo>
                <a:cubicBezTo>
                  <a:pt x="2438610" y="3264109"/>
                  <a:pt x="2443954" y="3229374"/>
                  <a:pt x="2451079" y="3183060"/>
                </a:cubicBezTo>
                <a:close/>
                <a:moveTo>
                  <a:pt x="2386952" y="3592759"/>
                </a:moveTo>
                <a:cubicBezTo>
                  <a:pt x="2398531" y="3524179"/>
                  <a:pt x="2410109" y="3455599"/>
                  <a:pt x="2421688" y="3387019"/>
                </a:cubicBezTo>
                <a:cubicBezTo>
                  <a:pt x="2427032" y="3387909"/>
                  <a:pt x="2432376" y="3388800"/>
                  <a:pt x="2437719" y="3389691"/>
                </a:cubicBezTo>
                <a:cubicBezTo>
                  <a:pt x="2431485" y="3456489"/>
                  <a:pt x="2424360" y="3523288"/>
                  <a:pt x="2418125" y="3590087"/>
                </a:cubicBezTo>
                <a:cubicBezTo>
                  <a:pt x="2417234" y="3601665"/>
                  <a:pt x="2411000" y="3609681"/>
                  <a:pt x="2397640" y="3607900"/>
                </a:cubicBezTo>
                <a:cubicBezTo>
                  <a:pt x="2389624" y="3607009"/>
                  <a:pt x="2386062" y="3600775"/>
                  <a:pt x="2386952" y="3592759"/>
                </a:cubicBezTo>
                <a:close/>
                <a:moveTo>
                  <a:pt x="1890861" y="3248077"/>
                </a:moveTo>
                <a:cubicBezTo>
                  <a:pt x="1895314" y="3180388"/>
                  <a:pt x="1897986" y="3111808"/>
                  <a:pt x="1900658" y="3044119"/>
                </a:cubicBezTo>
                <a:cubicBezTo>
                  <a:pt x="1901548" y="3020071"/>
                  <a:pt x="1912236" y="3009383"/>
                  <a:pt x="1937174" y="3011165"/>
                </a:cubicBezTo>
                <a:cubicBezTo>
                  <a:pt x="2042271" y="3017399"/>
                  <a:pt x="2147368" y="3022743"/>
                  <a:pt x="2252464" y="3028087"/>
                </a:cubicBezTo>
                <a:cubicBezTo>
                  <a:pt x="2275621" y="3028978"/>
                  <a:pt x="2282747" y="3040556"/>
                  <a:pt x="2280074" y="3062822"/>
                </a:cubicBezTo>
                <a:cubicBezTo>
                  <a:pt x="2269387" y="3131402"/>
                  <a:pt x="2259590" y="3199982"/>
                  <a:pt x="2250683" y="3269453"/>
                </a:cubicBezTo>
                <a:cubicBezTo>
                  <a:pt x="2247120" y="3296172"/>
                  <a:pt x="2232870" y="3302407"/>
                  <a:pt x="2207932" y="3301516"/>
                </a:cubicBezTo>
                <a:cubicBezTo>
                  <a:pt x="2163399" y="3299735"/>
                  <a:pt x="1979926" y="3293501"/>
                  <a:pt x="1932721" y="3291719"/>
                </a:cubicBezTo>
                <a:cubicBezTo>
                  <a:pt x="1902439" y="3290828"/>
                  <a:pt x="1889079" y="3279250"/>
                  <a:pt x="1890861" y="3248077"/>
                </a:cubicBezTo>
                <a:close/>
                <a:moveTo>
                  <a:pt x="1874829" y="3550898"/>
                </a:moveTo>
                <a:cubicBezTo>
                  <a:pt x="1876610" y="3500131"/>
                  <a:pt x="1881064" y="3452036"/>
                  <a:pt x="1883735" y="3402160"/>
                </a:cubicBezTo>
                <a:cubicBezTo>
                  <a:pt x="1885517" y="3372768"/>
                  <a:pt x="1887298" y="3359409"/>
                  <a:pt x="1918471" y="3361190"/>
                </a:cubicBezTo>
                <a:cubicBezTo>
                  <a:pt x="2008426" y="3366534"/>
                  <a:pt x="2107288" y="3370987"/>
                  <a:pt x="2197244" y="3373659"/>
                </a:cubicBezTo>
                <a:cubicBezTo>
                  <a:pt x="2222182" y="3374549"/>
                  <a:pt x="2226635" y="3381675"/>
                  <a:pt x="2225745" y="3408394"/>
                </a:cubicBezTo>
                <a:cubicBezTo>
                  <a:pt x="2223073" y="3464505"/>
                  <a:pt x="2208822" y="3518835"/>
                  <a:pt x="2199916" y="3574946"/>
                </a:cubicBezTo>
                <a:cubicBezTo>
                  <a:pt x="2196353" y="3598102"/>
                  <a:pt x="2185666" y="3599884"/>
                  <a:pt x="2167853" y="3599884"/>
                </a:cubicBezTo>
                <a:cubicBezTo>
                  <a:pt x="2125101" y="3598993"/>
                  <a:pt x="1947862" y="3589196"/>
                  <a:pt x="1901548" y="3589196"/>
                </a:cubicBezTo>
                <a:cubicBezTo>
                  <a:pt x="1876610" y="3589196"/>
                  <a:pt x="1873938" y="3577618"/>
                  <a:pt x="1874829" y="3550898"/>
                </a:cubicBezTo>
                <a:close/>
                <a:moveTo>
                  <a:pt x="1847219" y="4156540"/>
                </a:moveTo>
                <a:cubicBezTo>
                  <a:pt x="1850781" y="4106663"/>
                  <a:pt x="1851672" y="4055896"/>
                  <a:pt x="1853453" y="4027396"/>
                </a:cubicBezTo>
                <a:cubicBezTo>
                  <a:pt x="1860579" y="3888454"/>
                  <a:pt x="1867704" y="3771779"/>
                  <a:pt x="1872157" y="3655104"/>
                </a:cubicBezTo>
                <a:cubicBezTo>
                  <a:pt x="1873048" y="3624822"/>
                  <a:pt x="1882845" y="3613244"/>
                  <a:pt x="1914018" y="3615025"/>
                </a:cubicBezTo>
                <a:cubicBezTo>
                  <a:pt x="1995067" y="3620369"/>
                  <a:pt x="2077006" y="3623931"/>
                  <a:pt x="2158055" y="3624822"/>
                </a:cubicBezTo>
                <a:cubicBezTo>
                  <a:pt x="2193681" y="3625713"/>
                  <a:pt x="2191009" y="3646197"/>
                  <a:pt x="2187447" y="3668464"/>
                </a:cubicBezTo>
                <a:cubicBezTo>
                  <a:pt x="2166071" y="3807405"/>
                  <a:pt x="2144696" y="3946346"/>
                  <a:pt x="2123320" y="4085288"/>
                </a:cubicBezTo>
                <a:cubicBezTo>
                  <a:pt x="2118867" y="4114679"/>
                  <a:pt x="2113523" y="4144071"/>
                  <a:pt x="2109960" y="4173462"/>
                </a:cubicBezTo>
                <a:cubicBezTo>
                  <a:pt x="2107288" y="4196619"/>
                  <a:pt x="2095710" y="4202853"/>
                  <a:pt x="2074334" y="4201072"/>
                </a:cubicBezTo>
                <a:cubicBezTo>
                  <a:pt x="2009317" y="4196619"/>
                  <a:pt x="1944300" y="4192166"/>
                  <a:pt x="1879282" y="4189494"/>
                </a:cubicBezTo>
                <a:cubicBezTo>
                  <a:pt x="1854344" y="4189494"/>
                  <a:pt x="1845438" y="4181478"/>
                  <a:pt x="1847219" y="4156540"/>
                </a:cubicBezTo>
                <a:close/>
                <a:moveTo>
                  <a:pt x="1819609" y="4694492"/>
                </a:moveTo>
                <a:cubicBezTo>
                  <a:pt x="1827625" y="4549316"/>
                  <a:pt x="1832078" y="4404140"/>
                  <a:pt x="1840094" y="4258965"/>
                </a:cubicBezTo>
                <a:cubicBezTo>
                  <a:pt x="1842766" y="4218885"/>
                  <a:pt x="1843656" y="4217104"/>
                  <a:pt x="1881954" y="4218885"/>
                </a:cubicBezTo>
                <a:cubicBezTo>
                  <a:pt x="1945190" y="4223339"/>
                  <a:pt x="2009317" y="4226901"/>
                  <a:pt x="2072553" y="4228682"/>
                </a:cubicBezTo>
                <a:cubicBezTo>
                  <a:pt x="2094819" y="4229573"/>
                  <a:pt x="2100163" y="4237589"/>
                  <a:pt x="2096601" y="4258074"/>
                </a:cubicBezTo>
                <a:cubicBezTo>
                  <a:pt x="2069881" y="4427297"/>
                  <a:pt x="2043162" y="4597411"/>
                  <a:pt x="2018223" y="4767525"/>
                </a:cubicBezTo>
                <a:cubicBezTo>
                  <a:pt x="2013770" y="4795135"/>
                  <a:pt x="2013770" y="4795135"/>
                  <a:pt x="1982598" y="4794245"/>
                </a:cubicBezTo>
                <a:cubicBezTo>
                  <a:pt x="1963894" y="4794245"/>
                  <a:pt x="1859688" y="4788010"/>
                  <a:pt x="1840094" y="4788010"/>
                </a:cubicBezTo>
                <a:cubicBezTo>
                  <a:pt x="1812483" y="4786229"/>
                  <a:pt x="1814265" y="4798698"/>
                  <a:pt x="1819609" y="4694492"/>
                </a:cubicBezTo>
                <a:close/>
                <a:moveTo>
                  <a:pt x="1781311" y="5374057"/>
                </a:moveTo>
                <a:cubicBezTo>
                  <a:pt x="1784873" y="5319728"/>
                  <a:pt x="1804468" y="4979500"/>
                  <a:pt x="1809812" y="4863715"/>
                </a:cubicBezTo>
                <a:cubicBezTo>
                  <a:pt x="1811593" y="4828089"/>
                  <a:pt x="1813374" y="4821855"/>
                  <a:pt x="1843656" y="4823636"/>
                </a:cubicBezTo>
                <a:cubicBezTo>
                  <a:pt x="1883735" y="4826308"/>
                  <a:pt x="1935393" y="4826308"/>
                  <a:pt x="1975472" y="4827199"/>
                </a:cubicBezTo>
                <a:cubicBezTo>
                  <a:pt x="1996848" y="4827199"/>
                  <a:pt x="2007536" y="4832543"/>
                  <a:pt x="2003973" y="4858372"/>
                </a:cubicBezTo>
                <a:cubicBezTo>
                  <a:pt x="1991504" y="4948327"/>
                  <a:pt x="1926487" y="5340213"/>
                  <a:pt x="1920252" y="5382073"/>
                </a:cubicBezTo>
                <a:cubicBezTo>
                  <a:pt x="1916690" y="5407011"/>
                  <a:pt x="1916690" y="5407011"/>
                  <a:pt x="1898877" y="5406121"/>
                </a:cubicBezTo>
                <a:cubicBezTo>
                  <a:pt x="1872157" y="5405230"/>
                  <a:pt x="1836531" y="5405230"/>
                  <a:pt x="1810702" y="5402558"/>
                </a:cubicBezTo>
                <a:cubicBezTo>
                  <a:pt x="1781311" y="5400777"/>
                  <a:pt x="1779529" y="5396324"/>
                  <a:pt x="1781311" y="5374057"/>
                </a:cubicBezTo>
                <a:close/>
                <a:moveTo>
                  <a:pt x="1809812" y="6078561"/>
                </a:moveTo>
                <a:cubicBezTo>
                  <a:pt x="1783983" y="6237987"/>
                  <a:pt x="1759044" y="6396523"/>
                  <a:pt x="1734106" y="6555949"/>
                </a:cubicBezTo>
                <a:cubicBezTo>
                  <a:pt x="1733216" y="6560402"/>
                  <a:pt x="1731434" y="6563965"/>
                  <a:pt x="1730544" y="6568418"/>
                </a:cubicBezTo>
                <a:cubicBezTo>
                  <a:pt x="1727872" y="6567527"/>
                  <a:pt x="1723418" y="6583559"/>
                  <a:pt x="1723418" y="6565746"/>
                </a:cubicBezTo>
                <a:cubicBezTo>
                  <a:pt x="1729653" y="6425915"/>
                  <a:pt x="1736778" y="6285192"/>
                  <a:pt x="1743013" y="6145360"/>
                </a:cubicBezTo>
                <a:cubicBezTo>
                  <a:pt x="1743903" y="6120421"/>
                  <a:pt x="1747466" y="6094593"/>
                  <a:pt x="1746575" y="6069655"/>
                </a:cubicBezTo>
                <a:cubicBezTo>
                  <a:pt x="1744794" y="6034029"/>
                  <a:pt x="1751919" y="6033138"/>
                  <a:pt x="1782201" y="6036701"/>
                </a:cubicBezTo>
                <a:cubicBezTo>
                  <a:pt x="1820499" y="6041154"/>
                  <a:pt x="1816046" y="6040263"/>
                  <a:pt x="1809812" y="6078561"/>
                </a:cubicBezTo>
                <a:close/>
                <a:moveTo>
                  <a:pt x="1827625" y="5965449"/>
                </a:moveTo>
                <a:cubicBezTo>
                  <a:pt x="1820499" y="6013543"/>
                  <a:pt x="1817827" y="6014434"/>
                  <a:pt x="1783092" y="6009981"/>
                </a:cubicBezTo>
                <a:cubicBezTo>
                  <a:pt x="1745685" y="6005528"/>
                  <a:pt x="1744794" y="6001075"/>
                  <a:pt x="1748357" y="5960105"/>
                </a:cubicBezTo>
                <a:cubicBezTo>
                  <a:pt x="1760826" y="5806022"/>
                  <a:pt x="1767951" y="5651050"/>
                  <a:pt x="1776857" y="5496967"/>
                </a:cubicBezTo>
                <a:cubicBezTo>
                  <a:pt x="1780420" y="5429278"/>
                  <a:pt x="1771514" y="5431059"/>
                  <a:pt x="1845438" y="5431059"/>
                </a:cubicBezTo>
                <a:cubicBezTo>
                  <a:pt x="1918471" y="5431059"/>
                  <a:pt x="1913127" y="5432841"/>
                  <a:pt x="1903330" y="5496076"/>
                </a:cubicBezTo>
                <a:cubicBezTo>
                  <a:pt x="1876610" y="5652830"/>
                  <a:pt x="1850781" y="5809585"/>
                  <a:pt x="1827625" y="5965449"/>
                </a:cubicBezTo>
                <a:close/>
                <a:moveTo>
                  <a:pt x="1906892" y="6831160"/>
                </a:moveTo>
                <a:cubicBezTo>
                  <a:pt x="1887298" y="6831160"/>
                  <a:pt x="1882845" y="6818691"/>
                  <a:pt x="1883735" y="6809784"/>
                </a:cubicBezTo>
                <a:cubicBezTo>
                  <a:pt x="1889970" y="6763470"/>
                  <a:pt x="1897095" y="6716266"/>
                  <a:pt x="1903330" y="6669952"/>
                </a:cubicBezTo>
                <a:cubicBezTo>
                  <a:pt x="1905111" y="6653921"/>
                  <a:pt x="1914018" y="6647686"/>
                  <a:pt x="1930940" y="6648577"/>
                </a:cubicBezTo>
                <a:cubicBezTo>
                  <a:pt x="1957659" y="6649467"/>
                  <a:pt x="2039599" y="6652139"/>
                  <a:pt x="2066319" y="6652139"/>
                </a:cubicBezTo>
                <a:cubicBezTo>
                  <a:pt x="2066319" y="6653030"/>
                  <a:pt x="2102835" y="6647686"/>
                  <a:pt x="2101054" y="6669062"/>
                </a:cubicBezTo>
                <a:cubicBezTo>
                  <a:pt x="2097491" y="6719829"/>
                  <a:pt x="2099273" y="6778611"/>
                  <a:pt x="2096601" y="6816909"/>
                </a:cubicBezTo>
                <a:cubicBezTo>
                  <a:pt x="2095710" y="6827597"/>
                  <a:pt x="2097491" y="6831160"/>
                  <a:pt x="2066319" y="6831160"/>
                </a:cubicBezTo>
                <a:lnTo>
                  <a:pt x="1906892" y="6831160"/>
                </a:lnTo>
                <a:close/>
                <a:moveTo>
                  <a:pt x="2167853" y="6082124"/>
                </a:moveTo>
                <a:cubicBezTo>
                  <a:pt x="2151821" y="6198799"/>
                  <a:pt x="2146477" y="6317255"/>
                  <a:pt x="2129555" y="6433930"/>
                </a:cubicBezTo>
                <a:cubicBezTo>
                  <a:pt x="2122430" y="6482916"/>
                  <a:pt x="2115304" y="6533683"/>
                  <a:pt x="2108179" y="6582669"/>
                </a:cubicBezTo>
                <a:cubicBezTo>
                  <a:pt x="2103726" y="6618295"/>
                  <a:pt x="2103726" y="6627201"/>
                  <a:pt x="2075225" y="6625420"/>
                </a:cubicBezTo>
                <a:cubicBezTo>
                  <a:pt x="2056521" y="6624529"/>
                  <a:pt x="1965675" y="6617404"/>
                  <a:pt x="1938956" y="6616513"/>
                </a:cubicBezTo>
                <a:cubicBezTo>
                  <a:pt x="1908674" y="6614732"/>
                  <a:pt x="1909564" y="6619185"/>
                  <a:pt x="1926487" y="6515870"/>
                </a:cubicBezTo>
                <a:cubicBezTo>
                  <a:pt x="1949644" y="6371585"/>
                  <a:pt x="1972800" y="6226409"/>
                  <a:pt x="1994176" y="6082124"/>
                </a:cubicBezTo>
                <a:cubicBezTo>
                  <a:pt x="1998629" y="6049169"/>
                  <a:pt x="1997739" y="6036701"/>
                  <a:pt x="2044943" y="6041154"/>
                </a:cubicBezTo>
                <a:cubicBezTo>
                  <a:pt x="2084131" y="6044716"/>
                  <a:pt x="2106398" y="6044716"/>
                  <a:pt x="2141133" y="6047389"/>
                </a:cubicBezTo>
                <a:cubicBezTo>
                  <a:pt x="2175868" y="6049169"/>
                  <a:pt x="2171415" y="6056295"/>
                  <a:pt x="2167853" y="6082124"/>
                </a:cubicBezTo>
                <a:close/>
                <a:moveTo>
                  <a:pt x="2223964" y="5537937"/>
                </a:moveTo>
                <a:cubicBezTo>
                  <a:pt x="2209713" y="5681331"/>
                  <a:pt x="2191900" y="5823835"/>
                  <a:pt x="2180322" y="5967230"/>
                </a:cubicBezTo>
                <a:cubicBezTo>
                  <a:pt x="2175868" y="6022450"/>
                  <a:pt x="2175868" y="6022450"/>
                  <a:pt x="2118867" y="6019778"/>
                </a:cubicBezTo>
                <a:cubicBezTo>
                  <a:pt x="2109070" y="6018888"/>
                  <a:pt x="2098382" y="6017997"/>
                  <a:pt x="2087694" y="6017106"/>
                </a:cubicBezTo>
                <a:cubicBezTo>
                  <a:pt x="2006645" y="6012653"/>
                  <a:pt x="2005754" y="6012653"/>
                  <a:pt x="2019114" y="5930713"/>
                </a:cubicBezTo>
                <a:cubicBezTo>
                  <a:pt x="2043162" y="5780194"/>
                  <a:pt x="2068100" y="5629674"/>
                  <a:pt x="2090366" y="5479154"/>
                </a:cubicBezTo>
                <a:cubicBezTo>
                  <a:pt x="2094819" y="5449763"/>
                  <a:pt x="2104617" y="5439075"/>
                  <a:pt x="2134899" y="5439966"/>
                </a:cubicBezTo>
                <a:cubicBezTo>
                  <a:pt x="2231979" y="5442637"/>
                  <a:pt x="2232870" y="5441747"/>
                  <a:pt x="2223964" y="5537937"/>
                </a:cubicBezTo>
                <a:close/>
                <a:moveTo>
                  <a:pt x="2292543" y="4893998"/>
                </a:moveTo>
                <a:cubicBezTo>
                  <a:pt x="2275621" y="5055205"/>
                  <a:pt x="2256027" y="5217303"/>
                  <a:pt x="2241777" y="5379402"/>
                </a:cubicBezTo>
                <a:cubicBezTo>
                  <a:pt x="2236433" y="5436403"/>
                  <a:pt x="2198135" y="5411465"/>
                  <a:pt x="2175868" y="5415918"/>
                </a:cubicBezTo>
                <a:cubicBezTo>
                  <a:pt x="2163399" y="5415918"/>
                  <a:pt x="2156274" y="5415028"/>
                  <a:pt x="2149149" y="5415918"/>
                </a:cubicBezTo>
                <a:cubicBezTo>
                  <a:pt x="2109960" y="5421262"/>
                  <a:pt x="2101945" y="5404340"/>
                  <a:pt x="2108179" y="5367823"/>
                </a:cubicBezTo>
                <a:cubicBezTo>
                  <a:pt x="2134008" y="5216412"/>
                  <a:pt x="2157165" y="5064111"/>
                  <a:pt x="2182103" y="4912701"/>
                </a:cubicBezTo>
                <a:cubicBezTo>
                  <a:pt x="2189228" y="4870840"/>
                  <a:pt x="2247120" y="4845012"/>
                  <a:pt x="2285418" y="4866387"/>
                </a:cubicBezTo>
                <a:cubicBezTo>
                  <a:pt x="2296106" y="4872622"/>
                  <a:pt x="2293434" y="4883310"/>
                  <a:pt x="2292543" y="4893998"/>
                </a:cubicBezTo>
                <a:close/>
                <a:moveTo>
                  <a:pt x="2351326" y="4285684"/>
                </a:moveTo>
                <a:cubicBezTo>
                  <a:pt x="2339748" y="4410375"/>
                  <a:pt x="2326388" y="4535066"/>
                  <a:pt x="2315700" y="4660647"/>
                </a:cubicBezTo>
                <a:cubicBezTo>
                  <a:pt x="2313029" y="4690929"/>
                  <a:pt x="2312138" y="4719430"/>
                  <a:pt x="2294325" y="4719430"/>
                </a:cubicBezTo>
                <a:cubicBezTo>
                  <a:pt x="2275621" y="4719430"/>
                  <a:pt x="2232870" y="4715868"/>
                  <a:pt x="2214166" y="4711415"/>
                </a:cubicBezTo>
                <a:cubicBezTo>
                  <a:pt x="2238214" y="4566238"/>
                  <a:pt x="2262261" y="4422844"/>
                  <a:pt x="2283637" y="4278559"/>
                </a:cubicBezTo>
                <a:cubicBezTo>
                  <a:pt x="2288090" y="4248277"/>
                  <a:pt x="2296106" y="4248277"/>
                  <a:pt x="2327279" y="4251839"/>
                </a:cubicBezTo>
                <a:cubicBezTo>
                  <a:pt x="2361124" y="4255402"/>
                  <a:pt x="2353108" y="4266090"/>
                  <a:pt x="2351326" y="4285684"/>
                </a:cubicBezTo>
                <a:close/>
                <a:moveTo>
                  <a:pt x="2361124" y="4179697"/>
                </a:moveTo>
                <a:cubicBezTo>
                  <a:pt x="2358452" y="4211760"/>
                  <a:pt x="2344201" y="4215323"/>
                  <a:pt x="2318373" y="4213541"/>
                </a:cubicBezTo>
                <a:cubicBezTo>
                  <a:pt x="2284528" y="4211760"/>
                  <a:pt x="2296106" y="4189494"/>
                  <a:pt x="2298778" y="4171681"/>
                </a:cubicBezTo>
                <a:cubicBezTo>
                  <a:pt x="2323716" y="4009583"/>
                  <a:pt x="2348655" y="3847484"/>
                  <a:pt x="2374483" y="3684496"/>
                </a:cubicBezTo>
                <a:cubicBezTo>
                  <a:pt x="2377155" y="3667573"/>
                  <a:pt x="2370030" y="3637291"/>
                  <a:pt x="2398531" y="3640854"/>
                </a:cubicBezTo>
                <a:cubicBezTo>
                  <a:pt x="2428813" y="3644416"/>
                  <a:pt x="2412781" y="3667573"/>
                  <a:pt x="2411000" y="3685386"/>
                </a:cubicBezTo>
                <a:cubicBezTo>
                  <a:pt x="2394078" y="3852828"/>
                  <a:pt x="2376265" y="4016708"/>
                  <a:pt x="2361124" y="4179697"/>
                </a:cubicBezTo>
                <a:close/>
                <a:moveTo>
                  <a:pt x="3330150" y="5146942"/>
                </a:moveTo>
                <a:cubicBezTo>
                  <a:pt x="3216147" y="5296571"/>
                  <a:pt x="3102144" y="5444419"/>
                  <a:pt x="2988141" y="5594048"/>
                </a:cubicBezTo>
                <a:cubicBezTo>
                  <a:pt x="2888388" y="5725864"/>
                  <a:pt x="2790417" y="5857680"/>
                  <a:pt x="2690664" y="5989496"/>
                </a:cubicBezTo>
                <a:cubicBezTo>
                  <a:pt x="2601599" y="6107953"/>
                  <a:pt x="2510753" y="6224627"/>
                  <a:pt x="2421688" y="6342193"/>
                </a:cubicBezTo>
                <a:cubicBezTo>
                  <a:pt x="2411891" y="6354663"/>
                  <a:pt x="2402093" y="6366241"/>
                  <a:pt x="2392296" y="6377819"/>
                </a:cubicBezTo>
                <a:cubicBezTo>
                  <a:pt x="2388734" y="6376929"/>
                  <a:pt x="2386062" y="6375147"/>
                  <a:pt x="2382499" y="6374256"/>
                </a:cubicBezTo>
                <a:cubicBezTo>
                  <a:pt x="2389624" y="6291426"/>
                  <a:pt x="2395859" y="6207705"/>
                  <a:pt x="2403875" y="6124875"/>
                </a:cubicBezTo>
                <a:cubicBezTo>
                  <a:pt x="2423469" y="5928932"/>
                  <a:pt x="2443954" y="5732989"/>
                  <a:pt x="2463548" y="5537046"/>
                </a:cubicBezTo>
                <a:cubicBezTo>
                  <a:pt x="2484924" y="5328634"/>
                  <a:pt x="2507190" y="5119332"/>
                  <a:pt x="2528566" y="4910920"/>
                </a:cubicBezTo>
                <a:cubicBezTo>
                  <a:pt x="2531238" y="4882419"/>
                  <a:pt x="2541035" y="4870840"/>
                  <a:pt x="2572208" y="4871731"/>
                </a:cubicBezTo>
                <a:cubicBezTo>
                  <a:pt x="2665726" y="4876185"/>
                  <a:pt x="2758353" y="4878857"/>
                  <a:pt x="2851871" y="4880638"/>
                </a:cubicBezTo>
                <a:cubicBezTo>
                  <a:pt x="2874138" y="4880638"/>
                  <a:pt x="2887497" y="4887763"/>
                  <a:pt x="2896404" y="4907357"/>
                </a:cubicBezTo>
                <a:cubicBezTo>
                  <a:pt x="2940046" y="5001766"/>
                  <a:pt x="3016642" y="5050752"/>
                  <a:pt x="3117285" y="5065893"/>
                </a:cubicBezTo>
                <a:cubicBezTo>
                  <a:pt x="3180521" y="5075690"/>
                  <a:pt x="3242866" y="5085487"/>
                  <a:pt x="3306103" y="5094394"/>
                </a:cubicBezTo>
                <a:cubicBezTo>
                  <a:pt x="3347963" y="5101519"/>
                  <a:pt x="3355088" y="5114879"/>
                  <a:pt x="3330150" y="5146942"/>
                </a:cubicBezTo>
                <a:close/>
                <a:moveTo>
                  <a:pt x="3664144" y="3957034"/>
                </a:moveTo>
                <a:cubicBezTo>
                  <a:pt x="3671269" y="3969503"/>
                  <a:pt x="3668597" y="3981082"/>
                  <a:pt x="3657018" y="3987316"/>
                </a:cubicBezTo>
                <a:cubicBezTo>
                  <a:pt x="3643659" y="3993551"/>
                  <a:pt x="3639205" y="3979301"/>
                  <a:pt x="3635643" y="3971284"/>
                </a:cubicBezTo>
                <a:cubicBezTo>
                  <a:pt x="3616939" y="3929424"/>
                  <a:pt x="3591110" y="3892017"/>
                  <a:pt x="3566172" y="3853719"/>
                </a:cubicBezTo>
                <a:cubicBezTo>
                  <a:pt x="3551922" y="3831453"/>
                  <a:pt x="3583095" y="3777123"/>
                  <a:pt x="3609814" y="3777123"/>
                </a:cubicBezTo>
                <a:cubicBezTo>
                  <a:pt x="3612486" y="3778904"/>
                  <a:pt x="3616939" y="3779795"/>
                  <a:pt x="3619611" y="3783358"/>
                </a:cubicBezTo>
                <a:cubicBezTo>
                  <a:pt x="3632080" y="3802952"/>
                  <a:pt x="3643659" y="3824327"/>
                  <a:pt x="3657018" y="3843031"/>
                </a:cubicBezTo>
                <a:cubicBezTo>
                  <a:pt x="3672160" y="3864407"/>
                  <a:pt x="3673941" y="3884001"/>
                  <a:pt x="3657909" y="3907158"/>
                </a:cubicBezTo>
                <a:cubicBezTo>
                  <a:pt x="3646331" y="3922299"/>
                  <a:pt x="3655237" y="3941002"/>
                  <a:pt x="3664144" y="3957034"/>
                </a:cubicBezTo>
                <a:close/>
                <a:moveTo>
                  <a:pt x="4284036" y="3256984"/>
                </a:moveTo>
                <a:cubicBezTo>
                  <a:pt x="4126391" y="3329127"/>
                  <a:pt x="3967855" y="3396816"/>
                  <a:pt x="3820007" y="3488553"/>
                </a:cubicBezTo>
                <a:cubicBezTo>
                  <a:pt x="3816445" y="3491225"/>
                  <a:pt x="3811991" y="3492115"/>
                  <a:pt x="3807538" y="3493897"/>
                </a:cubicBezTo>
                <a:cubicBezTo>
                  <a:pt x="3675722" y="3572274"/>
                  <a:pt x="3556375" y="3667573"/>
                  <a:pt x="3444153" y="3777123"/>
                </a:cubicBezTo>
                <a:cubicBezTo>
                  <a:pt x="3423668" y="3742388"/>
                  <a:pt x="3419215" y="3704980"/>
                  <a:pt x="3410308" y="3670245"/>
                </a:cubicBezTo>
                <a:cubicBezTo>
                  <a:pt x="3334603" y="3379003"/>
                  <a:pt x="3259789" y="3087761"/>
                  <a:pt x="3184974" y="2796518"/>
                </a:cubicBezTo>
                <a:cubicBezTo>
                  <a:pt x="3181412" y="2784049"/>
                  <a:pt x="3179630" y="2770689"/>
                  <a:pt x="3177849" y="2757330"/>
                </a:cubicBezTo>
                <a:cubicBezTo>
                  <a:pt x="3147567" y="2679843"/>
                  <a:pt x="3133317" y="2597903"/>
                  <a:pt x="3112832" y="2517745"/>
                </a:cubicBezTo>
                <a:cubicBezTo>
                  <a:pt x="3112832" y="2515964"/>
                  <a:pt x="3111941" y="2514182"/>
                  <a:pt x="3111941" y="2513292"/>
                </a:cubicBezTo>
                <a:cubicBezTo>
                  <a:pt x="3142223" y="2472322"/>
                  <a:pt x="3133317" y="2455399"/>
                  <a:pt x="3082550" y="2444712"/>
                </a:cubicBezTo>
                <a:cubicBezTo>
                  <a:pt x="3065627" y="2441149"/>
                  <a:pt x="3059393" y="2396617"/>
                  <a:pt x="3041580" y="2376132"/>
                </a:cubicBezTo>
                <a:cubicBezTo>
                  <a:pt x="2992594" y="2320021"/>
                  <a:pt x="3017532" y="2235409"/>
                  <a:pt x="2962312" y="2182861"/>
                </a:cubicBezTo>
                <a:cubicBezTo>
                  <a:pt x="2954296" y="2174845"/>
                  <a:pt x="2952515" y="2162376"/>
                  <a:pt x="2963203" y="2155251"/>
                </a:cubicBezTo>
                <a:cubicBezTo>
                  <a:pt x="2993485" y="2136547"/>
                  <a:pt x="3013969" y="2105374"/>
                  <a:pt x="3052268" y="2093796"/>
                </a:cubicBezTo>
                <a:cubicBezTo>
                  <a:pt x="3430794" y="1974449"/>
                  <a:pt x="3809320" y="1853320"/>
                  <a:pt x="4187846" y="1732192"/>
                </a:cubicBezTo>
                <a:cubicBezTo>
                  <a:pt x="4240394" y="1715270"/>
                  <a:pt x="4243956" y="1718832"/>
                  <a:pt x="4244847" y="1772271"/>
                </a:cubicBezTo>
                <a:cubicBezTo>
                  <a:pt x="4250191" y="2143672"/>
                  <a:pt x="4277801" y="2513292"/>
                  <a:pt x="4297395" y="2883802"/>
                </a:cubicBezTo>
                <a:cubicBezTo>
                  <a:pt x="4302739" y="2991570"/>
                  <a:pt x="4307193" y="3100230"/>
                  <a:pt x="4312537" y="3207998"/>
                </a:cubicBezTo>
                <a:cubicBezTo>
                  <a:pt x="4312537" y="3230264"/>
                  <a:pt x="4308083" y="3245405"/>
                  <a:pt x="4284036" y="3256984"/>
                </a:cubicBezTo>
                <a:close/>
                <a:moveTo>
                  <a:pt x="4455931" y="1883602"/>
                </a:moveTo>
                <a:cubicBezTo>
                  <a:pt x="4453259" y="1846195"/>
                  <a:pt x="4455040" y="1809679"/>
                  <a:pt x="4455040" y="1772271"/>
                </a:cubicBezTo>
                <a:cubicBezTo>
                  <a:pt x="4454150" y="1651143"/>
                  <a:pt x="4453259" y="1649362"/>
                  <a:pt x="4565481" y="1611064"/>
                </a:cubicBezTo>
                <a:cubicBezTo>
                  <a:pt x="4658109" y="1579000"/>
                  <a:pt x="4751627" y="1551390"/>
                  <a:pt x="4844254" y="1519327"/>
                </a:cubicBezTo>
                <a:cubicBezTo>
                  <a:pt x="4871865" y="1509530"/>
                  <a:pt x="4882552" y="1519327"/>
                  <a:pt x="4886115" y="1546046"/>
                </a:cubicBezTo>
                <a:cubicBezTo>
                  <a:pt x="4895021" y="1613736"/>
                  <a:pt x="4901256" y="1681425"/>
                  <a:pt x="4904818" y="1750005"/>
                </a:cubicBezTo>
                <a:cubicBezTo>
                  <a:pt x="4905709" y="1777615"/>
                  <a:pt x="4897693" y="1792756"/>
                  <a:pt x="4868302" y="1801663"/>
                </a:cubicBezTo>
                <a:cubicBezTo>
                  <a:pt x="4744501" y="1838179"/>
                  <a:pt x="4621592" y="1875587"/>
                  <a:pt x="4498682" y="1913885"/>
                </a:cubicBezTo>
                <a:cubicBezTo>
                  <a:pt x="4469291" y="1923682"/>
                  <a:pt x="4458603" y="1916557"/>
                  <a:pt x="4455931" y="1883602"/>
                </a:cubicBezTo>
                <a:close/>
                <a:moveTo>
                  <a:pt x="4764987" y="4957234"/>
                </a:moveTo>
                <a:cubicBezTo>
                  <a:pt x="4758752" y="4976828"/>
                  <a:pt x="4755189" y="5003547"/>
                  <a:pt x="4726688" y="5005329"/>
                </a:cubicBezTo>
                <a:cubicBezTo>
                  <a:pt x="4705313" y="5006219"/>
                  <a:pt x="4680375" y="4987516"/>
                  <a:pt x="4683937" y="4969703"/>
                </a:cubicBezTo>
                <a:cubicBezTo>
                  <a:pt x="4690172" y="4941202"/>
                  <a:pt x="4726688" y="4947437"/>
                  <a:pt x="4748954" y="4937639"/>
                </a:cubicBezTo>
                <a:cubicBezTo>
                  <a:pt x="4763205" y="4931405"/>
                  <a:pt x="4766767" y="4942983"/>
                  <a:pt x="4764987" y="4957234"/>
                </a:cubicBezTo>
                <a:close/>
                <a:moveTo>
                  <a:pt x="4903928" y="3110917"/>
                </a:moveTo>
                <a:cubicBezTo>
                  <a:pt x="4791706" y="3155450"/>
                  <a:pt x="4670577" y="3151887"/>
                  <a:pt x="4556574" y="3180388"/>
                </a:cubicBezTo>
                <a:cubicBezTo>
                  <a:pt x="4523620" y="3188404"/>
                  <a:pt x="4520058" y="3167919"/>
                  <a:pt x="4519167" y="3142981"/>
                </a:cubicBezTo>
                <a:cubicBezTo>
                  <a:pt x="4511151" y="2969304"/>
                  <a:pt x="4502245" y="2796518"/>
                  <a:pt x="4493338" y="2622841"/>
                </a:cubicBezTo>
                <a:cubicBezTo>
                  <a:pt x="4485322" y="2462525"/>
                  <a:pt x="4478197" y="2303098"/>
                  <a:pt x="4467509" y="2142781"/>
                </a:cubicBezTo>
                <a:cubicBezTo>
                  <a:pt x="4464838" y="2105374"/>
                  <a:pt x="4473744" y="2085780"/>
                  <a:pt x="4512042" y="2075092"/>
                </a:cubicBezTo>
                <a:cubicBezTo>
                  <a:pt x="4634951" y="2040357"/>
                  <a:pt x="4756080" y="2002950"/>
                  <a:pt x="4878099" y="1965542"/>
                </a:cubicBezTo>
                <a:cubicBezTo>
                  <a:pt x="4908381" y="1955745"/>
                  <a:pt x="4920850" y="1962870"/>
                  <a:pt x="4922631" y="1996715"/>
                </a:cubicBezTo>
                <a:cubicBezTo>
                  <a:pt x="4935100" y="2242534"/>
                  <a:pt x="4948460" y="2488353"/>
                  <a:pt x="4961820" y="2734173"/>
                </a:cubicBezTo>
                <a:cubicBezTo>
                  <a:pt x="4967164" y="2824128"/>
                  <a:pt x="4972508" y="2914975"/>
                  <a:pt x="4976070" y="2969304"/>
                </a:cubicBezTo>
                <a:cubicBezTo>
                  <a:pt x="4978742" y="3084198"/>
                  <a:pt x="4977851" y="3081526"/>
                  <a:pt x="4903928" y="3110917"/>
                </a:cubicBezTo>
                <a:close/>
                <a:moveTo>
                  <a:pt x="5241484" y="4692711"/>
                </a:moveTo>
                <a:cubicBezTo>
                  <a:pt x="5238812" y="4723883"/>
                  <a:pt x="5213874" y="4700727"/>
                  <a:pt x="5198732" y="4707852"/>
                </a:cubicBezTo>
                <a:cubicBezTo>
                  <a:pt x="5185373" y="4694492"/>
                  <a:pt x="5148856" y="4722993"/>
                  <a:pt x="5154200" y="4685586"/>
                </a:cubicBezTo>
                <a:cubicBezTo>
                  <a:pt x="5157763" y="4657085"/>
                  <a:pt x="5194279" y="4660647"/>
                  <a:pt x="5215655" y="4655303"/>
                </a:cubicBezTo>
                <a:cubicBezTo>
                  <a:pt x="5237031" y="4649960"/>
                  <a:pt x="5243265" y="4676679"/>
                  <a:pt x="5241484" y="4692711"/>
                </a:cubicBezTo>
                <a:close/>
                <a:moveTo>
                  <a:pt x="5432083" y="4174353"/>
                </a:moveTo>
                <a:cubicBezTo>
                  <a:pt x="5389332" y="4154758"/>
                  <a:pt x="5390222" y="4153868"/>
                  <a:pt x="5428520" y="4122695"/>
                </a:cubicBezTo>
                <a:cubicBezTo>
                  <a:pt x="5432083" y="4120023"/>
                  <a:pt x="5432974" y="4115570"/>
                  <a:pt x="5438317" y="4106663"/>
                </a:cubicBezTo>
                <a:cubicBezTo>
                  <a:pt x="5483740" y="4173462"/>
                  <a:pt x="5508679" y="4242042"/>
                  <a:pt x="5553211" y="4299934"/>
                </a:cubicBezTo>
                <a:cubicBezTo>
                  <a:pt x="5579931" y="4334670"/>
                  <a:pt x="5539852" y="4349811"/>
                  <a:pt x="5521148" y="4364952"/>
                </a:cubicBezTo>
                <a:cubicBezTo>
                  <a:pt x="5497991" y="4384546"/>
                  <a:pt x="5490866" y="4354264"/>
                  <a:pt x="5485522" y="4341795"/>
                </a:cubicBezTo>
                <a:cubicBezTo>
                  <a:pt x="5469490" y="4308841"/>
                  <a:pt x="5435645" y="4280340"/>
                  <a:pt x="5464146" y="4234026"/>
                </a:cubicBezTo>
                <a:cubicBezTo>
                  <a:pt x="5478397" y="4213541"/>
                  <a:pt x="5458802" y="4186822"/>
                  <a:pt x="5432083" y="4174353"/>
                </a:cubicBezTo>
                <a:close/>
                <a:moveTo>
                  <a:pt x="6473252" y="5659956"/>
                </a:moveTo>
                <a:cubicBezTo>
                  <a:pt x="6482159" y="5650159"/>
                  <a:pt x="6491955" y="5653721"/>
                  <a:pt x="6500862" y="5659065"/>
                </a:cubicBezTo>
                <a:cubicBezTo>
                  <a:pt x="6540051" y="5679550"/>
                  <a:pt x="6578349" y="5699144"/>
                  <a:pt x="6617537" y="5719629"/>
                </a:cubicBezTo>
                <a:cubicBezTo>
                  <a:pt x="6617537" y="5723192"/>
                  <a:pt x="6616646" y="5726755"/>
                  <a:pt x="6616646" y="5730317"/>
                </a:cubicBezTo>
                <a:cubicBezTo>
                  <a:pt x="6532035" y="5738333"/>
                  <a:pt x="6447423" y="5746349"/>
                  <a:pt x="6352123" y="5755255"/>
                </a:cubicBezTo>
                <a:cubicBezTo>
                  <a:pt x="6400219" y="5720520"/>
                  <a:pt x="6441188" y="5696473"/>
                  <a:pt x="6473252" y="5659956"/>
                </a:cubicBezTo>
                <a:close/>
                <a:moveTo>
                  <a:pt x="6344998" y="5623439"/>
                </a:moveTo>
                <a:cubicBezTo>
                  <a:pt x="6332530" y="5622549"/>
                  <a:pt x="6319170" y="5616314"/>
                  <a:pt x="6322732" y="5602954"/>
                </a:cubicBezTo>
                <a:cubicBezTo>
                  <a:pt x="6325404" y="5592266"/>
                  <a:pt x="6336983" y="5578016"/>
                  <a:pt x="6350343" y="5578907"/>
                </a:cubicBezTo>
                <a:cubicBezTo>
                  <a:pt x="6361030" y="5579798"/>
                  <a:pt x="6374390" y="5586923"/>
                  <a:pt x="6380624" y="5600282"/>
                </a:cubicBezTo>
                <a:cubicBezTo>
                  <a:pt x="6372609" y="5615424"/>
                  <a:pt x="6361921" y="5624330"/>
                  <a:pt x="6344998" y="5623439"/>
                </a:cubicBezTo>
                <a:close/>
                <a:moveTo>
                  <a:pt x="6457220" y="5483607"/>
                </a:moveTo>
                <a:cubicBezTo>
                  <a:pt x="6451876" y="5496076"/>
                  <a:pt x="6453658" y="5525468"/>
                  <a:pt x="6424266" y="5509436"/>
                </a:cubicBezTo>
                <a:cubicBezTo>
                  <a:pt x="6403781" y="5497858"/>
                  <a:pt x="6380624" y="5489842"/>
                  <a:pt x="6392203" y="5456888"/>
                </a:cubicBezTo>
                <a:cubicBezTo>
                  <a:pt x="6409125" y="5407011"/>
                  <a:pt x="6396656" y="5390980"/>
                  <a:pt x="6343217" y="5382964"/>
                </a:cubicBezTo>
                <a:cubicBezTo>
                  <a:pt x="6318279" y="5379402"/>
                  <a:pt x="6300466" y="5382073"/>
                  <a:pt x="6292450" y="5410574"/>
                </a:cubicBezTo>
                <a:cubicBezTo>
                  <a:pt x="6288887" y="5423934"/>
                  <a:pt x="6285325" y="5440856"/>
                  <a:pt x="6266621" y="5442637"/>
                </a:cubicBezTo>
                <a:cubicBezTo>
                  <a:pt x="6254152" y="5443528"/>
                  <a:pt x="6246136" y="5432841"/>
                  <a:pt x="6245245" y="5423043"/>
                </a:cubicBezTo>
                <a:cubicBezTo>
                  <a:pt x="6243465" y="5403449"/>
                  <a:pt x="6221198" y="5386527"/>
                  <a:pt x="6239902" y="5363369"/>
                </a:cubicBezTo>
                <a:cubicBezTo>
                  <a:pt x="6256824" y="5342885"/>
                  <a:pt x="6277309" y="5327743"/>
                  <a:pt x="6301357" y="5315275"/>
                </a:cubicBezTo>
                <a:cubicBezTo>
                  <a:pt x="6341436" y="5293899"/>
                  <a:pt x="6381515" y="5270742"/>
                  <a:pt x="6421594" y="5249366"/>
                </a:cubicBezTo>
                <a:cubicBezTo>
                  <a:pt x="6459892" y="5229772"/>
                  <a:pt x="6475924" y="5237788"/>
                  <a:pt x="6482159" y="5279649"/>
                </a:cubicBezTo>
                <a:cubicBezTo>
                  <a:pt x="6484830" y="5300134"/>
                  <a:pt x="6484830" y="5320618"/>
                  <a:pt x="6486612" y="5341103"/>
                </a:cubicBezTo>
                <a:cubicBezTo>
                  <a:pt x="6485721" y="5390089"/>
                  <a:pt x="6476814" y="5438184"/>
                  <a:pt x="6457220" y="5483607"/>
                </a:cubicBezTo>
                <a:close/>
                <a:moveTo>
                  <a:pt x="6204276" y="5227991"/>
                </a:moveTo>
                <a:cubicBezTo>
                  <a:pt x="6188244" y="5197709"/>
                  <a:pt x="6173103" y="5167427"/>
                  <a:pt x="6158853" y="5137145"/>
                </a:cubicBezTo>
                <a:cubicBezTo>
                  <a:pt x="6148165" y="5113988"/>
                  <a:pt x="6163306" y="5097956"/>
                  <a:pt x="6178447" y="5083706"/>
                </a:cubicBezTo>
                <a:cubicBezTo>
                  <a:pt x="6215854" y="5048970"/>
                  <a:pt x="6214964" y="5035611"/>
                  <a:pt x="6170431" y="5009782"/>
                </a:cubicBezTo>
                <a:cubicBezTo>
                  <a:pt x="6160634" y="5003547"/>
                  <a:pt x="6149055" y="4999985"/>
                  <a:pt x="6139258" y="4994641"/>
                </a:cubicBezTo>
                <a:cubicBezTo>
                  <a:pt x="6130352" y="4990188"/>
                  <a:pt x="6121446" y="4985734"/>
                  <a:pt x="6112539" y="4981281"/>
                </a:cubicBezTo>
                <a:cubicBezTo>
                  <a:pt x="6230995" y="4966140"/>
                  <a:pt x="6325404" y="5008001"/>
                  <a:pt x="6400219" y="5095284"/>
                </a:cubicBezTo>
                <a:cubicBezTo>
                  <a:pt x="6423375" y="5122894"/>
                  <a:pt x="6416250" y="5147833"/>
                  <a:pt x="6383296" y="5162973"/>
                </a:cubicBezTo>
                <a:cubicBezTo>
                  <a:pt x="6334310" y="5186131"/>
                  <a:pt x="6283544" y="5208397"/>
                  <a:pt x="6233667" y="5230663"/>
                </a:cubicBezTo>
                <a:cubicBezTo>
                  <a:pt x="6223870" y="5236007"/>
                  <a:pt x="6212292" y="5244023"/>
                  <a:pt x="6204276" y="5227991"/>
                </a:cubicBezTo>
                <a:close/>
                <a:moveTo>
                  <a:pt x="6577458" y="5810476"/>
                </a:moveTo>
                <a:cubicBezTo>
                  <a:pt x="6541832" y="5826507"/>
                  <a:pt x="6499081" y="5821163"/>
                  <a:pt x="6460783" y="5806022"/>
                </a:cubicBezTo>
                <a:cubicBezTo>
                  <a:pt x="6403781" y="5783756"/>
                  <a:pt x="6369936" y="5797116"/>
                  <a:pt x="6345889" y="5854118"/>
                </a:cubicBezTo>
                <a:cubicBezTo>
                  <a:pt x="6329857" y="5891525"/>
                  <a:pt x="6270184" y="5910228"/>
                  <a:pt x="6236339" y="5886181"/>
                </a:cubicBezTo>
                <a:cubicBezTo>
                  <a:pt x="6208729" y="5866586"/>
                  <a:pt x="6225652" y="5834523"/>
                  <a:pt x="6222089" y="5807804"/>
                </a:cubicBezTo>
                <a:cubicBezTo>
                  <a:pt x="6218526" y="5784647"/>
                  <a:pt x="6238120" y="5786428"/>
                  <a:pt x="6252371" y="5785537"/>
                </a:cubicBezTo>
                <a:cubicBezTo>
                  <a:pt x="6387749" y="5772178"/>
                  <a:pt x="6523128" y="5759708"/>
                  <a:pt x="6658507" y="5747240"/>
                </a:cubicBezTo>
                <a:cubicBezTo>
                  <a:pt x="6678992" y="5745458"/>
                  <a:pt x="6695023" y="5755255"/>
                  <a:pt x="6717290" y="5780194"/>
                </a:cubicBezTo>
                <a:cubicBezTo>
                  <a:pt x="6659397" y="5773068"/>
                  <a:pt x="6619318" y="5790881"/>
                  <a:pt x="6577458" y="5810476"/>
                </a:cubicBezTo>
                <a:close/>
                <a:moveTo>
                  <a:pt x="7102941" y="5933385"/>
                </a:moveTo>
                <a:cubicBezTo>
                  <a:pt x="7106504" y="5954761"/>
                  <a:pt x="7090472" y="5949417"/>
                  <a:pt x="7080675" y="5949417"/>
                </a:cubicBezTo>
                <a:cubicBezTo>
                  <a:pt x="7037923" y="5950308"/>
                  <a:pt x="6994282" y="5949417"/>
                  <a:pt x="6951531" y="5949417"/>
                </a:cubicBezTo>
                <a:cubicBezTo>
                  <a:pt x="6951531" y="5947636"/>
                  <a:pt x="6951531" y="5945854"/>
                  <a:pt x="6951531" y="5944073"/>
                </a:cubicBezTo>
                <a:cubicBezTo>
                  <a:pt x="6915905" y="5944073"/>
                  <a:pt x="6880279" y="5941401"/>
                  <a:pt x="6844653" y="5944964"/>
                </a:cubicBezTo>
                <a:cubicBezTo>
                  <a:pt x="6813480" y="5947636"/>
                  <a:pt x="6799229" y="5934276"/>
                  <a:pt x="6793886" y="5906666"/>
                </a:cubicBezTo>
                <a:cubicBezTo>
                  <a:pt x="6789433" y="5882618"/>
                  <a:pt x="6784979" y="5867477"/>
                  <a:pt x="6754697" y="5857680"/>
                </a:cubicBezTo>
                <a:cubicBezTo>
                  <a:pt x="6734212" y="5851446"/>
                  <a:pt x="6727087" y="5809585"/>
                  <a:pt x="6738665" y="5788209"/>
                </a:cubicBezTo>
                <a:cubicBezTo>
                  <a:pt x="6753807" y="5759708"/>
                  <a:pt x="6777854" y="5733880"/>
                  <a:pt x="6817042" y="5731208"/>
                </a:cubicBezTo>
                <a:cubicBezTo>
                  <a:pt x="6902545" y="5724973"/>
                  <a:pt x="6988047" y="5716957"/>
                  <a:pt x="7073549" y="5706269"/>
                </a:cubicBezTo>
                <a:cubicBezTo>
                  <a:pt x="7101160" y="5702707"/>
                  <a:pt x="7104722" y="5713395"/>
                  <a:pt x="7105613" y="5737442"/>
                </a:cubicBezTo>
                <a:cubicBezTo>
                  <a:pt x="7106504" y="5803350"/>
                  <a:pt x="7093144" y="5868368"/>
                  <a:pt x="7102941" y="5933385"/>
                </a:cubicBezTo>
                <a:close/>
                <a:moveTo>
                  <a:pt x="7148364" y="5795334"/>
                </a:moveTo>
                <a:cubicBezTo>
                  <a:pt x="7135895" y="5757037"/>
                  <a:pt x="7138567" y="5729427"/>
                  <a:pt x="7153708" y="5703598"/>
                </a:cubicBezTo>
                <a:cubicBezTo>
                  <a:pt x="7161724" y="5731208"/>
                  <a:pt x="7165287" y="5758818"/>
                  <a:pt x="7148364" y="5795334"/>
                </a:cubicBezTo>
                <a:close/>
                <a:moveTo>
                  <a:pt x="7232085" y="5789100"/>
                </a:moveTo>
                <a:cubicBezTo>
                  <a:pt x="7216053" y="5757928"/>
                  <a:pt x="7221397" y="5726755"/>
                  <a:pt x="7230304" y="5694691"/>
                </a:cubicBezTo>
                <a:cubicBezTo>
                  <a:pt x="7249007" y="5725864"/>
                  <a:pt x="7242773" y="5757037"/>
                  <a:pt x="7232085" y="5789100"/>
                </a:cubicBezTo>
                <a:close/>
                <a:moveTo>
                  <a:pt x="7592798" y="5700035"/>
                </a:moveTo>
                <a:cubicBezTo>
                  <a:pt x="7591017" y="5736552"/>
                  <a:pt x="7582110" y="5773068"/>
                  <a:pt x="7575876" y="5809585"/>
                </a:cubicBezTo>
                <a:cubicBezTo>
                  <a:pt x="7574985" y="5814038"/>
                  <a:pt x="7573204" y="5820273"/>
                  <a:pt x="7570532" y="5821163"/>
                </a:cubicBezTo>
                <a:cubicBezTo>
                  <a:pt x="7513530" y="5836305"/>
                  <a:pt x="7531343" y="5887072"/>
                  <a:pt x="7523327" y="5922698"/>
                </a:cubicBezTo>
                <a:cubicBezTo>
                  <a:pt x="7517984" y="5949417"/>
                  <a:pt x="7510859" y="5960995"/>
                  <a:pt x="7481467" y="5959214"/>
                </a:cubicBezTo>
                <a:cubicBezTo>
                  <a:pt x="7422684" y="5955651"/>
                  <a:pt x="7363010" y="5955651"/>
                  <a:pt x="7303337" y="5953870"/>
                </a:cubicBezTo>
                <a:cubicBezTo>
                  <a:pt x="7281071" y="5952979"/>
                  <a:pt x="7268602" y="5950308"/>
                  <a:pt x="7273055" y="5920916"/>
                </a:cubicBezTo>
                <a:cubicBezTo>
                  <a:pt x="7278399" y="5888853"/>
                  <a:pt x="7273945" y="5855899"/>
                  <a:pt x="7273945" y="5822945"/>
                </a:cubicBezTo>
                <a:cubicBezTo>
                  <a:pt x="7274836" y="5822945"/>
                  <a:pt x="7275727" y="5822945"/>
                  <a:pt x="7276618" y="5822945"/>
                </a:cubicBezTo>
                <a:cubicBezTo>
                  <a:pt x="7276618" y="5789100"/>
                  <a:pt x="7277508" y="5754365"/>
                  <a:pt x="7276618" y="5720520"/>
                </a:cubicBezTo>
                <a:cubicBezTo>
                  <a:pt x="7275727" y="5693801"/>
                  <a:pt x="7287305" y="5684894"/>
                  <a:pt x="7313134" y="5682222"/>
                </a:cubicBezTo>
                <a:cubicBezTo>
                  <a:pt x="7391511" y="5675097"/>
                  <a:pt x="7469888" y="5667972"/>
                  <a:pt x="7547375" y="5657284"/>
                </a:cubicBezTo>
                <a:cubicBezTo>
                  <a:pt x="7583892" y="5653721"/>
                  <a:pt x="7593689" y="5674206"/>
                  <a:pt x="7592798" y="5700035"/>
                </a:cubicBezTo>
                <a:close/>
                <a:moveTo>
                  <a:pt x="7612392" y="5361589"/>
                </a:moveTo>
                <a:cubicBezTo>
                  <a:pt x="7608830" y="5370495"/>
                  <a:pt x="7599033" y="5373167"/>
                  <a:pt x="7589236" y="5372276"/>
                </a:cubicBezTo>
                <a:cubicBezTo>
                  <a:pt x="7552719" y="5368714"/>
                  <a:pt x="7542922" y="5395433"/>
                  <a:pt x="7534906" y="5422153"/>
                </a:cubicBezTo>
                <a:cubicBezTo>
                  <a:pt x="7521546" y="5467576"/>
                  <a:pt x="7509077" y="5512999"/>
                  <a:pt x="7497499" y="5558422"/>
                </a:cubicBezTo>
                <a:cubicBezTo>
                  <a:pt x="7490374" y="5586923"/>
                  <a:pt x="7501061" y="5603845"/>
                  <a:pt x="7533125" y="5602954"/>
                </a:cubicBezTo>
                <a:cubicBezTo>
                  <a:pt x="7542031" y="5602954"/>
                  <a:pt x="7550938" y="5603845"/>
                  <a:pt x="7559844" y="5602954"/>
                </a:cubicBezTo>
                <a:cubicBezTo>
                  <a:pt x="7573204" y="5602064"/>
                  <a:pt x="7583892" y="5606517"/>
                  <a:pt x="7584782" y="5621658"/>
                </a:cubicBezTo>
                <a:cubicBezTo>
                  <a:pt x="7586564" y="5641252"/>
                  <a:pt x="7569641" y="5636799"/>
                  <a:pt x="7560735" y="5637690"/>
                </a:cubicBezTo>
                <a:cubicBezTo>
                  <a:pt x="7466326" y="5647487"/>
                  <a:pt x="7371917" y="5658175"/>
                  <a:pt x="7277508" y="5666190"/>
                </a:cubicBezTo>
                <a:cubicBezTo>
                  <a:pt x="7224960" y="5670643"/>
                  <a:pt x="7167959" y="5661737"/>
                  <a:pt x="7120754" y="5673316"/>
                </a:cubicBezTo>
                <a:cubicBezTo>
                  <a:pt x="7028126" y="5696473"/>
                  <a:pt x="6933718" y="5692019"/>
                  <a:pt x="6841981" y="5709832"/>
                </a:cubicBezTo>
                <a:cubicBezTo>
                  <a:pt x="6810808" y="5716067"/>
                  <a:pt x="6786761" y="5706269"/>
                  <a:pt x="6758260" y="5688456"/>
                </a:cubicBezTo>
                <a:cubicBezTo>
                  <a:pt x="6697696" y="5649268"/>
                  <a:pt x="6630897" y="5619877"/>
                  <a:pt x="6565879" y="5587813"/>
                </a:cubicBezTo>
                <a:cubicBezTo>
                  <a:pt x="6543613" y="5577125"/>
                  <a:pt x="6539160" y="5566438"/>
                  <a:pt x="6550739" y="5543281"/>
                </a:cubicBezTo>
                <a:cubicBezTo>
                  <a:pt x="6643366" y="5356244"/>
                  <a:pt x="6585474" y="5105972"/>
                  <a:pt x="6432282" y="4981281"/>
                </a:cubicBezTo>
                <a:cubicBezTo>
                  <a:pt x="6431391" y="4980390"/>
                  <a:pt x="6432282" y="4978609"/>
                  <a:pt x="6432282" y="4967030"/>
                </a:cubicBezTo>
                <a:cubicBezTo>
                  <a:pt x="6848215" y="5061440"/>
                  <a:pt x="7262367" y="5154958"/>
                  <a:pt x="7681863" y="5249366"/>
                </a:cubicBezTo>
                <a:cubicBezTo>
                  <a:pt x="7657816" y="5287664"/>
                  <a:pt x="7629315" y="5321509"/>
                  <a:pt x="7612392" y="5361589"/>
                </a:cubicBezTo>
                <a:close/>
                <a:moveTo>
                  <a:pt x="8201112" y="6617404"/>
                </a:moveTo>
                <a:cubicBezTo>
                  <a:pt x="8202893" y="6612060"/>
                  <a:pt x="8206456" y="6604044"/>
                  <a:pt x="8201112" y="6603153"/>
                </a:cubicBezTo>
                <a:cubicBezTo>
                  <a:pt x="8147673" y="6596919"/>
                  <a:pt x="8174392" y="6574653"/>
                  <a:pt x="8190424" y="6555059"/>
                </a:cubicBezTo>
                <a:cubicBezTo>
                  <a:pt x="8190424" y="6555059"/>
                  <a:pt x="8190424" y="6555059"/>
                  <a:pt x="8190424" y="6555059"/>
                </a:cubicBezTo>
                <a:cubicBezTo>
                  <a:pt x="8177064" y="6593357"/>
                  <a:pt x="8215362" y="6580887"/>
                  <a:pt x="8228722" y="6593357"/>
                </a:cubicBezTo>
                <a:cubicBezTo>
                  <a:pt x="8225159" y="6610279"/>
                  <a:pt x="8212690" y="6613841"/>
                  <a:pt x="8201112" y="6617404"/>
                </a:cubicBezTo>
                <a:close/>
                <a:moveTo>
                  <a:pt x="9169248" y="5927151"/>
                </a:moveTo>
                <a:cubicBezTo>
                  <a:pt x="9157669" y="5929823"/>
                  <a:pt x="9148762" y="5925370"/>
                  <a:pt x="9147872" y="5915572"/>
                </a:cubicBezTo>
                <a:cubicBezTo>
                  <a:pt x="9146091" y="5897759"/>
                  <a:pt x="9163012" y="5902212"/>
                  <a:pt x="9172810" y="5899540"/>
                </a:cubicBezTo>
                <a:cubicBezTo>
                  <a:pt x="9180825" y="5896869"/>
                  <a:pt x="9191514" y="5895087"/>
                  <a:pt x="9192404" y="5908447"/>
                </a:cubicBezTo>
                <a:cubicBezTo>
                  <a:pt x="9192404" y="5923588"/>
                  <a:pt x="9179935" y="5926260"/>
                  <a:pt x="9169248" y="592715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89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80E555-F5E6-4ABF-9957-9A849D67C0CB}"/>
              </a:ext>
            </a:extLst>
          </p:cNvPr>
          <p:cNvSpPr/>
          <p:nvPr/>
        </p:nvSpPr>
        <p:spPr>
          <a:xfrm>
            <a:off x="682379" y="1998985"/>
            <a:ext cx="61200" cy="3105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3DA262-5FC3-4798-8AAF-B937ADA9D072}"/>
              </a:ext>
            </a:extLst>
          </p:cNvPr>
          <p:cNvSpPr/>
          <p:nvPr/>
        </p:nvSpPr>
        <p:spPr>
          <a:xfrm>
            <a:off x="585294" y="1764585"/>
            <a:ext cx="266798" cy="26679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680DFD-8555-4B77-9B01-42637F26C674}"/>
              </a:ext>
            </a:extLst>
          </p:cNvPr>
          <p:cNvSpPr/>
          <p:nvPr/>
        </p:nvSpPr>
        <p:spPr>
          <a:xfrm>
            <a:off x="580843" y="3375040"/>
            <a:ext cx="266798" cy="26679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74316E6-4985-43BC-AD93-C650CBFFEA3A}"/>
              </a:ext>
            </a:extLst>
          </p:cNvPr>
          <p:cNvSpPr/>
          <p:nvPr/>
        </p:nvSpPr>
        <p:spPr>
          <a:xfrm>
            <a:off x="580843" y="4985494"/>
            <a:ext cx="266798" cy="26679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24C039-F52E-4872-9B74-5567237D10F0}"/>
              </a:ext>
            </a:extLst>
          </p:cNvPr>
          <p:cNvGrpSpPr/>
          <p:nvPr/>
        </p:nvGrpSpPr>
        <p:grpSpPr>
          <a:xfrm>
            <a:off x="935984" y="1773526"/>
            <a:ext cx="3583484" cy="1130797"/>
            <a:chOff x="6180980" y="1575313"/>
            <a:chExt cx="5212080" cy="11307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364B39-170D-480E-A8C4-D0BE14C08DDB}"/>
                </a:ext>
              </a:extLst>
            </p:cNvPr>
            <p:cNvSpPr txBox="1"/>
            <p:nvPr/>
          </p:nvSpPr>
          <p:spPr>
            <a:xfrm>
              <a:off x="6180980" y="1575313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71C69E-DDCF-461D-8A8D-A2A722BDCD3B}"/>
                </a:ext>
              </a:extLst>
            </p:cNvPr>
            <p:cNvSpPr txBox="1"/>
            <p:nvPr/>
          </p:nvSpPr>
          <p:spPr>
            <a:xfrm>
              <a:off x="6180980" y="1875113"/>
              <a:ext cx="5212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DD6D6-D041-483B-9EFD-2235347C2888}"/>
              </a:ext>
            </a:extLst>
          </p:cNvPr>
          <p:cNvGrpSpPr/>
          <p:nvPr/>
        </p:nvGrpSpPr>
        <p:grpSpPr>
          <a:xfrm>
            <a:off x="935984" y="3380462"/>
            <a:ext cx="3583484" cy="1130797"/>
            <a:chOff x="6180980" y="2544245"/>
            <a:chExt cx="5212080" cy="113079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46FCA3-C252-49F4-B9B8-3CDFEAF2439D}"/>
                </a:ext>
              </a:extLst>
            </p:cNvPr>
            <p:cNvSpPr txBox="1"/>
            <p:nvPr/>
          </p:nvSpPr>
          <p:spPr>
            <a:xfrm>
              <a:off x="6180980" y="2544245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A0559B-0FBA-4E9A-AE84-015AF4C034D5}"/>
                </a:ext>
              </a:extLst>
            </p:cNvPr>
            <p:cNvSpPr txBox="1"/>
            <p:nvPr userDrawn="1"/>
          </p:nvSpPr>
          <p:spPr>
            <a:xfrm>
              <a:off x="6180980" y="2844045"/>
              <a:ext cx="5212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1F4D59-0AA6-4FE4-B5F7-C6C775609EE5}"/>
              </a:ext>
            </a:extLst>
          </p:cNvPr>
          <p:cNvGrpSpPr/>
          <p:nvPr/>
        </p:nvGrpSpPr>
        <p:grpSpPr>
          <a:xfrm>
            <a:off x="935984" y="4987397"/>
            <a:ext cx="3583484" cy="1130795"/>
            <a:chOff x="6180980" y="3513177"/>
            <a:chExt cx="5212080" cy="113079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85A4D2-B82B-4CE9-9460-E3C8172D3135}"/>
                </a:ext>
              </a:extLst>
            </p:cNvPr>
            <p:cNvSpPr txBox="1"/>
            <p:nvPr/>
          </p:nvSpPr>
          <p:spPr>
            <a:xfrm>
              <a:off x="6180980" y="3513177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2DC93D-462F-4F90-8D9D-5D21397D237C}"/>
                </a:ext>
              </a:extLst>
            </p:cNvPr>
            <p:cNvSpPr txBox="1"/>
            <p:nvPr userDrawn="1"/>
          </p:nvSpPr>
          <p:spPr>
            <a:xfrm>
              <a:off x="6180980" y="3812975"/>
              <a:ext cx="5212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6BD39-49C7-40B8-94CF-883CEC4ED5F1}"/>
              </a:ext>
            </a:extLst>
          </p:cNvPr>
          <p:cNvSpPr txBox="1"/>
          <p:nvPr/>
        </p:nvSpPr>
        <p:spPr>
          <a:xfrm>
            <a:off x="638879" y="693430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spc="-150" dirty="0">
                <a:solidFill>
                  <a:schemeClr val="bg1"/>
                </a:solidFill>
              </a:rPr>
              <a:t>OIL CRISIS 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72D40-8845-45D5-B086-3F34844B7F1F}"/>
              </a:ext>
            </a:extLst>
          </p:cNvPr>
          <p:cNvSpPr txBox="1"/>
          <p:nvPr/>
        </p:nvSpPr>
        <p:spPr>
          <a:xfrm>
            <a:off x="660379" y="1778192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31083-303B-4F2F-89D9-502819690058}"/>
              </a:ext>
            </a:extLst>
          </p:cNvPr>
          <p:cNvSpPr txBox="1"/>
          <p:nvPr/>
        </p:nvSpPr>
        <p:spPr>
          <a:xfrm>
            <a:off x="1619747" y="5538318"/>
            <a:ext cx="4184196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ECONOMIC CRISIS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92685-E0F6-437A-811D-001986761843}"/>
              </a:ext>
            </a:extLst>
          </p:cNvPr>
          <p:cNvSpPr txBox="1"/>
          <p:nvPr/>
        </p:nvSpPr>
        <p:spPr>
          <a:xfrm>
            <a:off x="2685845" y="6063694"/>
            <a:ext cx="2052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2C2C6-5139-48E7-A8D3-97DADD7AF066}"/>
              </a:ext>
            </a:extLst>
          </p:cNvPr>
          <p:cNvSpPr txBox="1"/>
          <p:nvPr/>
        </p:nvSpPr>
        <p:spPr>
          <a:xfrm>
            <a:off x="1262456" y="2796142"/>
            <a:ext cx="51117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C9949-609D-490D-9F75-137370EE68BD}"/>
              </a:ext>
            </a:extLst>
          </p:cNvPr>
          <p:cNvSpPr txBox="1"/>
          <p:nvPr/>
        </p:nvSpPr>
        <p:spPr>
          <a:xfrm>
            <a:off x="1262456" y="3494549"/>
            <a:ext cx="51117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D2D33-79C7-46C4-A0F7-839908AD9E9A}"/>
              </a:ext>
            </a:extLst>
          </p:cNvPr>
          <p:cNvSpPr txBox="1"/>
          <p:nvPr/>
        </p:nvSpPr>
        <p:spPr>
          <a:xfrm>
            <a:off x="1262456" y="4192956"/>
            <a:ext cx="51117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B06F9B2-6BF4-4BAA-A6D5-48FD95C0E24E}"/>
              </a:ext>
            </a:extLst>
          </p:cNvPr>
          <p:cNvSpPr/>
          <p:nvPr/>
        </p:nvSpPr>
        <p:spPr>
          <a:xfrm>
            <a:off x="908470" y="2894644"/>
            <a:ext cx="289426" cy="289426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61E7881-1DC0-40CC-8624-04F750D8E1A7}"/>
              </a:ext>
            </a:extLst>
          </p:cNvPr>
          <p:cNvSpPr/>
          <p:nvPr/>
        </p:nvSpPr>
        <p:spPr>
          <a:xfrm>
            <a:off x="908470" y="3588924"/>
            <a:ext cx="289426" cy="289426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8E9D7B2-33E5-4810-800E-FFA5B90EB485}"/>
              </a:ext>
            </a:extLst>
          </p:cNvPr>
          <p:cNvSpPr/>
          <p:nvPr/>
        </p:nvSpPr>
        <p:spPr>
          <a:xfrm>
            <a:off x="908470" y="4283204"/>
            <a:ext cx="289426" cy="289426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742950" y="507764"/>
            <a:ext cx="35055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0AF09-C1C1-4E19-92F2-EFE0B4441925}"/>
              </a:ext>
            </a:extLst>
          </p:cNvPr>
          <p:cNvSpPr/>
          <p:nvPr/>
        </p:nvSpPr>
        <p:spPr>
          <a:xfrm>
            <a:off x="4396154" y="298938"/>
            <a:ext cx="7449593" cy="62601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B7B093-A0A7-42B6-AC61-B794763CBEC8}"/>
              </a:ext>
            </a:extLst>
          </p:cNvPr>
          <p:cNvGrpSpPr/>
          <p:nvPr/>
        </p:nvGrpSpPr>
        <p:grpSpPr>
          <a:xfrm>
            <a:off x="4872303" y="928084"/>
            <a:ext cx="6647086" cy="906557"/>
            <a:chOff x="4801964" y="769273"/>
            <a:chExt cx="6647086" cy="9065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50EE37-EB7D-4E6F-B338-2A8078BF7DE7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374F39-4CE4-4913-BE3E-E886A0025E4F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6074E8-70BE-41E6-BC9E-B6083B58BD1A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67D5F4-E427-4259-93A8-EBAB9F998ED7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1078E0-7A5A-4746-A039-35635E41E01C}"/>
              </a:ext>
            </a:extLst>
          </p:cNvPr>
          <p:cNvGrpSpPr/>
          <p:nvPr/>
        </p:nvGrpSpPr>
        <p:grpSpPr>
          <a:xfrm>
            <a:off x="4872303" y="2293176"/>
            <a:ext cx="6647086" cy="906557"/>
            <a:chOff x="4801964" y="769273"/>
            <a:chExt cx="6647086" cy="9065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42D304-4578-42F0-9876-A9882AD7037A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19D7FC-CE00-4744-8BE5-BACD0278A039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DAF0A6-37EB-422A-81C8-5B8A078A1140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C7714A-EA73-4212-83B3-524AF820EA99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10F4DE-A76F-4A05-8A6D-EEB417524FE8}"/>
              </a:ext>
            </a:extLst>
          </p:cNvPr>
          <p:cNvGrpSpPr/>
          <p:nvPr/>
        </p:nvGrpSpPr>
        <p:grpSpPr>
          <a:xfrm>
            <a:off x="4872303" y="3658268"/>
            <a:ext cx="6647086" cy="906557"/>
            <a:chOff x="4801964" y="769273"/>
            <a:chExt cx="6647086" cy="9065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8DA0E6-0181-42D5-8A69-08D38360C6C4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12F7CB-F820-411F-83FB-462DECA9FB89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B79BE0-FF58-4FB4-9F61-71C65F0FBC6C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249A6C-C119-4C23-A364-EBFF46A56F2C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4BE099-7293-45B1-88F8-5A4E0DFA1015}"/>
              </a:ext>
            </a:extLst>
          </p:cNvPr>
          <p:cNvGrpSpPr/>
          <p:nvPr/>
        </p:nvGrpSpPr>
        <p:grpSpPr>
          <a:xfrm>
            <a:off x="4872303" y="5023359"/>
            <a:ext cx="6647086" cy="906557"/>
            <a:chOff x="4801964" y="769273"/>
            <a:chExt cx="6647086" cy="9065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8AE0F0-2948-43E5-8F58-26DD7A5955CE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23D422-F94F-451B-8985-47F100875648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8E6EE4-AAB6-4106-90B1-C7B4CB72D9D7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6A3D0A-C84C-4E4E-AF11-FF1D448E1525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2" y="228016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E3507-81E6-4335-8821-735138221E61}"/>
              </a:ext>
            </a:extLst>
          </p:cNvPr>
          <p:cNvSpPr txBox="1"/>
          <p:nvPr/>
        </p:nvSpPr>
        <p:spPr>
          <a:xfrm>
            <a:off x="3589897" y="2877306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8A3BD-95FB-4B64-BFE8-1B8204754AE2}"/>
              </a:ext>
            </a:extLst>
          </p:cNvPr>
          <p:cNvSpPr txBox="1"/>
          <p:nvPr/>
        </p:nvSpPr>
        <p:spPr>
          <a:xfrm>
            <a:off x="3589897" y="3324320"/>
            <a:ext cx="2506103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3823A-CD59-4AEB-90D8-830C5AEDEC70}"/>
              </a:ext>
            </a:extLst>
          </p:cNvPr>
          <p:cNvSpPr txBox="1"/>
          <p:nvPr/>
        </p:nvSpPr>
        <p:spPr>
          <a:xfrm>
            <a:off x="974050" y="2878000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9F91D-AF4E-476D-8CA8-856D87B39444}"/>
              </a:ext>
            </a:extLst>
          </p:cNvPr>
          <p:cNvSpPr txBox="1"/>
          <p:nvPr/>
        </p:nvSpPr>
        <p:spPr>
          <a:xfrm>
            <a:off x="974050" y="3325014"/>
            <a:ext cx="2506103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864E5-073E-44E9-AAC4-5E3689B343A1}"/>
              </a:ext>
            </a:extLst>
          </p:cNvPr>
          <p:cNvSpPr txBox="1"/>
          <p:nvPr/>
        </p:nvSpPr>
        <p:spPr>
          <a:xfrm>
            <a:off x="3589897" y="5377877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A80C14-4B97-4E0F-B888-4CDF92DC4E01}"/>
              </a:ext>
            </a:extLst>
          </p:cNvPr>
          <p:cNvSpPr txBox="1"/>
          <p:nvPr/>
        </p:nvSpPr>
        <p:spPr>
          <a:xfrm>
            <a:off x="3589897" y="5824891"/>
            <a:ext cx="2506103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60806-7EBE-4A52-A2BA-CA39A584476E}"/>
              </a:ext>
            </a:extLst>
          </p:cNvPr>
          <p:cNvSpPr txBox="1"/>
          <p:nvPr/>
        </p:nvSpPr>
        <p:spPr>
          <a:xfrm>
            <a:off x="974050" y="5378571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8E725-9274-4AB3-8563-02C74A1744B0}"/>
              </a:ext>
            </a:extLst>
          </p:cNvPr>
          <p:cNvSpPr txBox="1"/>
          <p:nvPr/>
        </p:nvSpPr>
        <p:spPr>
          <a:xfrm>
            <a:off x="974050" y="5825585"/>
            <a:ext cx="2506103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A50FFF-E1DD-4015-B1EF-A327559077EC}"/>
              </a:ext>
            </a:extLst>
          </p:cNvPr>
          <p:cNvGrpSpPr/>
          <p:nvPr/>
        </p:nvGrpSpPr>
        <p:grpSpPr>
          <a:xfrm>
            <a:off x="6904790" y="1848083"/>
            <a:ext cx="1843006" cy="1840000"/>
            <a:chOff x="302738" y="4401667"/>
            <a:chExt cx="1492734" cy="18400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85943E-2991-4EBB-B681-18A51CC73139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9C7630-0FCA-41E1-BA8F-1D1B0FF50821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29A0E6-54D9-4FCC-B1B1-04DB8A5E0BA3}"/>
              </a:ext>
            </a:extLst>
          </p:cNvPr>
          <p:cNvGrpSpPr/>
          <p:nvPr/>
        </p:nvGrpSpPr>
        <p:grpSpPr>
          <a:xfrm>
            <a:off x="9374946" y="1859446"/>
            <a:ext cx="1843006" cy="1840000"/>
            <a:chOff x="302738" y="4401667"/>
            <a:chExt cx="1492734" cy="1840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E6E322-ABF5-4284-ABE9-0FE7EEB1BBD5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1BEB8C-FC07-4500-8FE5-1141F0DB8B1E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23A972-5F04-41C4-BCEE-F91DA9F54918}"/>
              </a:ext>
            </a:extLst>
          </p:cNvPr>
          <p:cNvGrpSpPr/>
          <p:nvPr/>
        </p:nvGrpSpPr>
        <p:grpSpPr>
          <a:xfrm>
            <a:off x="6915676" y="4290578"/>
            <a:ext cx="1843006" cy="1840000"/>
            <a:chOff x="302738" y="4401667"/>
            <a:chExt cx="1492734" cy="18400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BEF9B13-808D-42FC-BDD4-9386926E0716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B680A7E-9786-447A-9FF7-EE366B38E406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B353DF1-3C37-4984-88EB-70CA22EF1E0F}"/>
              </a:ext>
            </a:extLst>
          </p:cNvPr>
          <p:cNvGrpSpPr/>
          <p:nvPr/>
        </p:nvGrpSpPr>
        <p:grpSpPr>
          <a:xfrm>
            <a:off x="9385832" y="4301941"/>
            <a:ext cx="1843006" cy="1840000"/>
            <a:chOff x="302738" y="4401667"/>
            <a:chExt cx="1492734" cy="1840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AD54E8-3074-49B5-A02F-1342B4968E4B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50DAA0-8A73-4255-9219-4E688B4F3C3F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Round Same Side Corner Rectangle 11">
            <a:extLst>
              <a:ext uri="{FF2B5EF4-FFF2-40B4-BE49-F238E27FC236}">
                <a16:creationId xmlns:a16="http://schemas.microsoft.com/office/drawing/2014/main" id="{F52ABE2C-79B0-4A4F-AE1C-5079B2CE7065}"/>
              </a:ext>
            </a:extLst>
          </p:cNvPr>
          <p:cNvSpPr>
            <a:spLocks noChangeAspect="1"/>
          </p:cNvSpPr>
          <p:nvPr/>
        </p:nvSpPr>
        <p:spPr>
          <a:xfrm rot="9900000">
            <a:off x="8832342" y="1953893"/>
            <a:ext cx="458058" cy="3890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27">
            <a:extLst>
              <a:ext uri="{FF2B5EF4-FFF2-40B4-BE49-F238E27FC236}">
                <a16:creationId xmlns:a16="http://schemas.microsoft.com/office/drawing/2014/main" id="{89A56EA8-6714-45EA-8D79-05EFDC8250A8}"/>
              </a:ext>
            </a:extLst>
          </p:cNvPr>
          <p:cNvSpPr/>
          <p:nvPr/>
        </p:nvSpPr>
        <p:spPr>
          <a:xfrm>
            <a:off x="6358420" y="1924630"/>
            <a:ext cx="400679" cy="307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21B79F08-6D98-43F7-A0B6-3AC31C3DE0BB}"/>
              </a:ext>
            </a:extLst>
          </p:cNvPr>
          <p:cNvSpPr/>
          <p:nvPr/>
        </p:nvSpPr>
        <p:spPr>
          <a:xfrm>
            <a:off x="8844316" y="4375604"/>
            <a:ext cx="455880" cy="2996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D1637BDD-9558-4A7B-8536-F5F430AAA8AF}"/>
              </a:ext>
            </a:extLst>
          </p:cNvPr>
          <p:cNvSpPr>
            <a:spLocks noChangeAspect="1"/>
          </p:cNvSpPr>
          <p:nvPr/>
        </p:nvSpPr>
        <p:spPr>
          <a:xfrm>
            <a:off x="6410876" y="4375604"/>
            <a:ext cx="441753" cy="4454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FFD5C87-8F39-4C99-82CB-1726691CEABB}"/>
              </a:ext>
            </a:extLst>
          </p:cNvPr>
          <p:cNvGrpSpPr/>
          <p:nvPr/>
        </p:nvGrpSpPr>
        <p:grpSpPr>
          <a:xfrm>
            <a:off x="1096495" y="1305093"/>
            <a:ext cx="2220208" cy="1464271"/>
            <a:chOff x="1096495" y="1244805"/>
            <a:chExt cx="2220208" cy="1464271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98F6864-8FA6-4B1A-BA21-1A823B3A50BF}"/>
                </a:ext>
              </a:extLst>
            </p:cNvPr>
            <p:cNvSpPr/>
            <p:nvPr/>
          </p:nvSpPr>
          <p:spPr>
            <a:xfrm rot="5400000">
              <a:off x="1474463" y="866837"/>
              <a:ext cx="1464271" cy="2220208"/>
            </a:xfrm>
            <a:custGeom>
              <a:avLst/>
              <a:gdLst>
                <a:gd name="connsiteX0" fmla="*/ 0 w 1844945"/>
                <a:gd name="connsiteY0" fmla="*/ 1649253 h 2459169"/>
                <a:gd name="connsiteX1" fmla="*/ 0 w 1844945"/>
                <a:gd name="connsiteY1" fmla="*/ 1649253 h 2459169"/>
                <a:gd name="connsiteX2" fmla="*/ 0 w 1844945"/>
                <a:gd name="connsiteY2" fmla="*/ 1649254 h 2459169"/>
                <a:gd name="connsiteX3" fmla="*/ 0 w 1844945"/>
                <a:gd name="connsiteY3" fmla="*/ 921664 h 2459169"/>
                <a:gd name="connsiteX4" fmla="*/ 0 w 1844945"/>
                <a:gd name="connsiteY4" fmla="*/ 921664 h 2459169"/>
                <a:gd name="connsiteX5" fmla="*/ 0 w 1844945"/>
                <a:gd name="connsiteY5" fmla="*/ 921665 h 2459169"/>
                <a:gd name="connsiteX6" fmla="*/ 1196345 w 1844945"/>
                <a:gd name="connsiteY6" fmla="*/ 0 h 2459169"/>
                <a:gd name="connsiteX7" fmla="*/ 1571216 w 1844945"/>
                <a:gd name="connsiteY7" fmla="*/ 0 h 2459169"/>
                <a:gd name="connsiteX8" fmla="*/ 1571216 w 1844945"/>
                <a:gd name="connsiteY8" fmla="*/ 111468 h 2459169"/>
                <a:gd name="connsiteX9" fmla="*/ 1762619 w 1844945"/>
                <a:gd name="connsiteY9" fmla="*/ 111468 h 2459169"/>
                <a:gd name="connsiteX10" fmla="*/ 1844945 w 1844945"/>
                <a:gd name="connsiteY10" fmla="*/ 193794 h 2459169"/>
                <a:gd name="connsiteX11" fmla="*/ 1844944 w 1844945"/>
                <a:gd name="connsiteY11" fmla="*/ 193794 h 2459169"/>
                <a:gd name="connsiteX12" fmla="*/ 1762618 w 1844945"/>
                <a:gd name="connsiteY12" fmla="*/ 276120 h 2459169"/>
                <a:gd name="connsiteX13" fmla="*/ 1720969 w 1844945"/>
                <a:gd name="connsiteY13" fmla="*/ 276120 h 2459169"/>
                <a:gd name="connsiteX14" fmla="*/ 1720969 w 1844945"/>
                <a:gd name="connsiteY14" fmla="*/ 839339 h 2459169"/>
                <a:gd name="connsiteX15" fmla="*/ 1762619 w 1844945"/>
                <a:gd name="connsiteY15" fmla="*/ 839339 h 2459169"/>
                <a:gd name="connsiteX16" fmla="*/ 1844945 w 1844945"/>
                <a:gd name="connsiteY16" fmla="*/ 921665 h 2459169"/>
                <a:gd name="connsiteX17" fmla="*/ 1844944 w 1844945"/>
                <a:gd name="connsiteY17" fmla="*/ 921665 h 2459169"/>
                <a:gd name="connsiteX18" fmla="*/ 1762618 w 1844945"/>
                <a:gd name="connsiteY18" fmla="*/ 1003991 h 2459169"/>
                <a:gd name="connsiteX19" fmla="*/ 1720969 w 1844945"/>
                <a:gd name="connsiteY19" fmla="*/ 1003991 h 2459169"/>
                <a:gd name="connsiteX20" fmla="*/ 1720969 w 1844945"/>
                <a:gd name="connsiteY20" fmla="*/ 1566928 h 2459169"/>
                <a:gd name="connsiteX21" fmla="*/ 1762619 w 1844945"/>
                <a:gd name="connsiteY21" fmla="*/ 1566928 h 2459169"/>
                <a:gd name="connsiteX22" fmla="*/ 1844945 w 1844945"/>
                <a:gd name="connsiteY22" fmla="*/ 1649254 h 2459169"/>
                <a:gd name="connsiteX23" fmla="*/ 1844944 w 1844945"/>
                <a:gd name="connsiteY23" fmla="*/ 1649254 h 2459169"/>
                <a:gd name="connsiteX24" fmla="*/ 1762618 w 1844945"/>
                <a:gd name="connsiteY24" fmla="*/ 1731580 h 2459169"/>
                <a:gd name="connsiteX25" fmla="*/ 1720969 w 1844945"/>
                <a:gd name="connsiteY25" fmla="*/ 1731580 h 2459169"/>
                <a:gd name="connsiteX26" fmla="*/ 1720969 w 1844945"/>
                <a:gd name="connsiteY26" fmla="*/ 2294517 h 2459169"/>
                <a:gd name="connsiteX27" fmla="*/ 1762619 w 1844945"/>
                <a:gd name="connsiteY27" fmla="*/ 2294517 h 2459169"/>
                <a:gd name="connsiteX28" fmla="*/ 1844945 w 1844945"/>
                <a:gd name="connsiteY28" fmla="*/ 2376843 h 2459169"/>
                <a:gd name="connsiteX29" fmla="*/ 1844944 w 1844945"/>
                <a:gd name="connsiteY29" fmla="*/ 2376843 h 2459169"/>
                <a:gd name="connsiteX30" fmla="*/ 1762618 w 1844945"/>
                <a:gd name="connsiteY30" fmla="*/ 2459169 h 2459169"/>
                <a:gd name="connsiteX31" fmla="*/ 82326 w 1844945"/>
                <a:gd name="connsiteY31" fmla="*/ 2459168 h 2459169"/>
                <a:gd name="connsiteX32" fmla="*/ 6470 w 1844945"/>
                <a:gd name="connsiteY32" fmla="*/ 2408887 h 2459169"/>
                <a:gd name="connsiteX33" fmla="*/ 0 w 1844945"/>
                <a:gd name="connsiteY33" fmla="*/ 2376843 h 2459169"/>
                <a:gd name="connsiteX34" fmla="*/ 6470 w 1844945"/>
                <a:gd name="connsiteY34" fmla="*/ 2344798 h 2459169"/>
                <a:gd name="connsiteX35" fmla="*/ 82326 w 1844945"/>
                <a:gd name="connsiteY35" fmla="*/ 2294517 h 2459169"/>
                <a:gd name="connsiteX36" fmla="*/ 121506 w 1844945"/>
                <a:gd name="connsiteY36" fmla="*/ 2294517 h 2459169"/>
                <a:gd name="connsiteX37" fmla="*/ 121506 w 1844945"/>
                <a:gd name="connsiteY37" fmla="*/ 1731579 h 2459169"/>
                <a:gd name="connsiteX38" fmla="*/ 82326 w 1844945"/>
                <a:gd name="connsiteY38" fmla="*/ 1731579 h 2459169"/>
                <a:gd name="connsiteX39" fmla="*/ 6470 w 1844945"/>
                <a:gd name="connsiteY39" fmla="*/ 1681298 h 2459169"/>
                <a:gd name="connsiteX40" fmla="*/ 0 w 1844945"/>
                <a:gd name="connsiteY40" fmla="*/ 1649253 h 2459169"/>
                <a:gd name="connsiteX41" fmla="*/ 6470 w 1844945"/>
                <a:gd name="connsiteY41" fmla="*/ 1617209 h 2459169"/>
                <a:gd name="connsiteX42" fmla="*/ 82326 w 1844945"/>
                <a:gd name="connsiteY42" fmla="*/ 1566928 h 2459169"/>
                <a:gd name="connsiteX43" fmla="*/ 121506 w 1844945"/>
                <a:gd name="connsiteY43" fmla="*/ 1566928 h 2459169"/>
                <a:gd name="connsiteX44" fmla="*/ 121506 w 1844945"/>
                <a:gd name="connsiteY44" fmla="*/ 1003990 h 2459169"/>
                <a:gd name="connsiteX45" fmla="*/ 82326 w 1844945"/>
                <a:gd name="connsiteY45" fmla="*/ 1003990 h 2459169"/>
                <a:gd name="connsiteX46" fmla="*/ 6470 w 1844945"/>
                <a:gd name="connsiteY46" fmla="*/ 953709 h 2459169"/>
                <a:gd name="connsiteX47" fmla="*/ 0 w 1844945"/>
                <a:gd name="connsiteY47" fmla="*/ 921664 h 2459169"/>
                <a:gd name="connsiteX48" fmla="*/ 6470 w 1844945"/>
                <a:gd name="connsiteY48" fmla="*/ 889620 h 2459169"/>
                <a:gd name="connsiteX49" fmla="*/ 82326 w 1844945"/>
                <a:gd name="connsiteY49" fmla="*/ 839339 h 2459169"/>
                <a:gd name="connsiteX50" fmla="*/ 121506 w 1844945"/>
                <a:gd name="connsiteY50" fmla="*/ 839339 h 2459169"/>
                <a:gd name="connsiteX51" fmla="*/ 121506 w 1844945"/>
                <a:gd name="connsiteY51" fmla="*/ 276119 h 2459169"/>
                <a:gd name="connsiteX52" fmla="*/ 82326 w 1844945"/>
                <a:gd name="connsiteY52" fmla="*/ 276119 h 2459169"/>
                <a:gd name="connsiteX53" fmla="*/ 6470 w 1844945"/>
                <a:gd name="connsiteY53" fmla="*/ 225838 h 2459169"/>
                <a:gd name="connsiteX54" fmla="*/ 0 w 1844945"/>
                <a:gd name="connsiteY54" fmla="*/ 193793 h 2459169"/>
                <a:gd name="connsiteX55" fmla="*/ 6470 w 1844945"/>
                <a:gd name="connsiteY55" fmla="*/ 161749 h 2459169"/>
                <a:gd name="connsiteX56" fmla="*/ 82326 w 1844945"/>
                <a:gd name="connsiteY56" fmla="*/ 111468 h 2459169"/>
                <a:gd name="connsiteX57" fmla="*/ 1196345 w 1844945"/>
                <a:gd name="connsiteY57" fmla="*/ 111468 h 245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44945" h="2459169">
                  <a:moveTo>
                    <a:pt x="0" y="1649253"/>
                  </a:moveTo>
                  <a:lnTo>
                    <a:pt x="0" y="1649253"/>
                  </a:lnTo>
                  <a:lnTo>
                    <a:pt x="0" y="1649254"/>
                  </a:lnTo>
                  <a:close/>
                  <a:moveTo>
                    <a:pt x="0" y="921664"/>
                  </a:moveTo>
                  <a:lnTo>
                    <a:pt x="0" y="921664"/>
                  </a:lnTo>
                  <a:lnTo>
                    <a:pt x="0" y="921665"/>
                  </a:lnTo>
                  <a:close/>
                  <a:moveTo>
                    <a:pt x="1196345" y="0"/>
                  </a:moveTo>
                  <a:lnTo>
                    <a:pt x="1571216" y="0"/>
                  </a:lnTo>
                  <a:lnTo>
                    <a:pt x="1571216" y="111468"/>
                  </a:lnTo>
                  <a:lnTo>
                    <a:pt x="1762619" y="111468"/>
                  </a:lnTo>
                  <a:cubicBezTo>
                    <a:pt x="1808086" y="111468"/>
                    <a:pt x="1844945" y="148327"/>
                    <a:pt x="1844945" y="193794"/>
                  </a:cubicBezTo>
                  <a:lnTo>
                    <a:pt x="1844944" y="193794"/>
                  </a:lnTo>
                  <a:cubicBezTo>
                    <a:pt x="1844944" y="239261"/>
                    <a:pt x="1808085" y="276120"/>
                    <a:pt x="1762618" y="276120"/>
                  </a:cubicBezTo>
                  <a:lnTo>
                    <a:pt x="1720969" y="276120"/>
                  </a:lnTo>
                  <a:lnTo>
                    <a:pt x="1720969" y="839339"/>
                  </a:lnTo>
                  <a:lnTo>
                    <a:pt x="1762619" y="839339"/>
                  </a:lnTo>
                  <a:cubicBezTo>
                    <a:pt x="1808086" y="839339"/>
                    <a:pt x="1844945" y="876198"/>
                    <a:pt x="1844945" y="921665"/>
                  </a:cubicBezTo>
                  <a:lnTo>
                    <a:pt x="1844944" y="921665"/>
                  </a:lnTo>
                  <a:cubicBezTo>
                    <a:pt x="1844944" y="967132"/>
                    <a:pt x="1808085" y="1003991"/>
                    <a:pt x="1762618" y="1003991"/>
                  </a:cubicBezTo>
                  <a:lnTo>
                    <a:pt x="1720969" y="1003991"/>
                  </a:lnTo>
                  <a:lnTo>
                    <a:pt x="1720969" y="1566928"/>
                  </a:lnTo>
                  <a:lnTo>
                    <a:pt x="1762619" y="1566928"/>
                  </a:lnTo>
                  <a:cubicBezTo>
                    <a:pt x="1808086" y="1566928"/>
                    <a:pt x="1844945" y="1603787"/>
                    <a:pt x="1844945" y="1649254"/>
                  </a:cubicBezTo>
                  <a:lnTo>
                    <a:pt x="1844944" y="1649254"/>
                  </a:lnTo>
                  <a:cubicBezTo>
                    <a:pt x="1844944" y="1694721"/>
                    <a:pt x="1808085" y="1731580"/>
                    <a:pt x="1762618" y="1731580"/>
                  </a:cubicBezTo>
                  <a:lnTo>
                    <a:pt x="1720969" y="1731580"/>
                  </a:lnTo>
                  <a:lnTo>
                    <a:pt x="1720969" y="2294517"/>
                  </a:lnTo>
                  <a:lnTo>
                    <a:pt x="1762619" y="2294517"/>
                  </a:lnTo>
                  <a:cubicBezTo>
                    <a:pt x="1808086" y="2294517"/>
                    <a:pt x="1844945" y="2331376"/>
                    <a:pt x="1844945" y="2376843"/>
                  </a:cubicBezTo>
                  <a:lnTo>
                    <a:pt x="1844944" y="2376843"/>
                  </a:lnTo>
                  <a:cubicBezTo>
                    <a:pt x="1844944" y="2422310"/>
                    <a:pt x="1808085" y="2459169"/>
                    <a:pt x="1762618" y="2459169"/>
                  </a:cubicBezTo>
                  <a:lnTo>
                    <a:pt x="82326" y="2459168"/>
                  </a:lnTo>
                  <a:cubicBezTo>
                    <a:pt x="48226" y="2459168"/>
                    <a:pt x="18968" y="2438435"/>
                    <a:pt x="6470" y="2408887"/>
                  </a:cubicBezTo>
                  <a:lnTo>
                    <a:pt x="0" y="2376843"/>
                  </a:lnTo>
                  <a:lnTo>
                    <a:pt x="6470" y="2344798"/>
                  </a:lnTo>
                  <a:cubicBezTo>
                    <a:pt x="18968" y="2315250"/>
                    <a:pt x="48226" y="2294517"/>
                    <a:pt x="82326" y="2294517"/>
                  </a:cubicBezTo>
                  <a:lnTo>
                    <a:pt x="121506" y="2294517"/>
                  </a:lnTo>
                  <a:lnTo>
                    <a:pt x="121506" y="1731579"/>
                  </a:lnTo>
                  <a:lnTo>
                    <a:pt x="82326" y="1731579"/>
                  </a:lnTo>
                  <a:cubicBezTo>
                    <a:pt x="48226" y="1731579"/>
                    <a:pt x="18968" y="1710846"/>
                    <a:pt x="6470" y="1681298"/>
                  </a:cubicBezTo>
                  <a:lnTo>
                    <a:pt x="0" y="1649253"/>
                  </a:lnTo>
                  <a:lnTo>
                    <a:pt x="6470" y="1617209"/>
                  </a:lnTo>
                  <a:cubicBezTo>
                    <a:pt x="18968" y="1587661"/>
                    <a:pt x="48226" y="1566928"/>
                    <a:pt x="82326" y="1566928"/>
                  </a:cubicBezTo>
                  <a:lnTo>
                    <a:pt x="121506" y="1566928"/>
                  </a:lnTo>
                  <a:lnTo>
                    <a:pt x="121506" y="1003990"/>
                  </a:lnTo>
                  <a:lnTo>
                    <a:pt x="82326" y="1003990"/>
                  </a:lnTo>
                  <a:cubicBezTo>
                    <a:pt x="48226" y="1003990"/>
                    <a:pt x="18968" y="983257"/>
                    <a:pt x="6470" y="953709"/>
                  </a:cubicBezTo>
                  <a:lnTo>
                    <a:pt x="0" y="921664"/>
                  </a:lnTo>
                  <a:lnTo>
                    <a:pt x="6470" y="889620"/>
                  </a:lnTo>
                  <a:cubicBezTo>
                    <a:pt x="18968" y="860072"/>
                    <a:pt x="48226" y="839339"/>
                    <a:pt x="82326" y="839339"/>
                  </a:cubicBezTo>
                  <a:lnTo>
                    <a:pt x="121506" y="839339"/>
                  </a:lnTo>
                  <a:lnTo>
                    <a:pt x="121506" y="276119"/>
                  </a:lnTo>
                  <a:lnTo>
                    <a:pt x="82326" y="276119"/>
                  </a:lnTo>
                  <a:cubicBezTo>
                    <a:pt x="48226" y="276119"/>
                    <a:pt x="18968" y="255386"/>
                    <a:pt x="6470" y="225838"/>
                  </a:cubicBezTo>
                  <a:lnTo>
                    <a:pt x="0" y="193793"/>
                  </a:lnTo>
                  <a:lnTo>
                    <a:pt x="6470" y="161749"/>
                  </a:lnTo>
                  <a:cubicBezTo>
                    <a:pt x="18968" y="132201"/>
                    <a:pt x="48226" y="111468"/>
                    <a:pt x="82326" y="111468"/>
                  </a:cubicBezTo>
                  <a:lnTo>
                    <a:pt x="1196345" y="11146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C0A68FA-654E-4DD5-8B2F-2DFE8A36FB28}"/>
                </a:ext>
              </a:extLst>
            </p:cNvPr>
            <p:cNvSpPr/>
            <p:nvPr/>
          </p:nvSpPr>
          <p:spPr>
            <a:xfrm>
              <a:off x="1607794" y="1463360"/>
              <a:ext cx="131604" cy="9936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8337EFF-20A2-4C67-A8AD-359DB3663D90}"/>
                </a:ext>
              </a:extLst>
            </p:cNvPr>
            <p:cNvSpPr/>
            <p:nvPr/>
          </p:nvSpPr>
          <p:spPr>
            <a:xfrm>
              <a:off x="1415178" y="1463360"/>
              <a:ext cx="131604" cy="99366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3A51F6A-AFB2-4AD2-8719-C79BFAED3543}"/>
                </a:ext>
              </a:extLst>
            </p:cNvPr>
            <p:cNvSpPr/>
            <p:nvPr/>
          </p:nvSpPr>
          <p:spPr>
            <a:xfrm>
              <a:off x="1222562" y="1463360"/>
              <a:ext cx="131604" cy="99366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6955306-FE5D-4CD3-A6AC-949D078EBAAE}"/>
                </a:ext>
              </a:extLst>
            </p:cNvPr>
            <p:cNvSpPr/>
            <p:nvPr/>
          </p:nvSpPr>
          <p:spPr>
            <a:xfrm>
              <a:off x="1993026" y="1463360"/>
              <a:ext cx="131604" cy="9936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F7972970-9DAC-4BA0-A73A-C1BFE525EE34}"/>
                </a:ext>
              </a:extLst>
            </p:cNvPr>
            <p:cNvSpPr/>
            <p:nvPr/>
          </p:nvSpPr>
          <p:spPr>
            <a:xfrm>
              <a:off x="1800410" y="1463360"/>
              <a:ext cx="131604" cy="9936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444DEDD-17A0-4DCB-A529-F2306620E6EE}"/>
                </a:ext>
              </a:extLst>
            </p:cNvPr>
            <p:cNvSpPr/>
            <p:nvPr/>
          </p:nvSpPr>
          <p:spPr>
            <a:xfrm>
              <a:off x="2185642" y="1463360"/>
              <a:ext cx="131604" cy="9936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7463C39-EE35-4EDB-B18D-9BBA7266CEC1}"/>
                </a:ext>
              </a:extLst>
            </p:cNvPr>
            <p:cNvSpPr/>
            <p:nvPr/>
          </p:nvSpPr>
          <p:spPr>
            <a:xfrm>
              <a:off x="2956109" y="1463360"/>
              <a:ext cx="131604" cy="9936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04335EB-B1F5-4B64-9367-E26664BD08EB}"/>
                </a:ext>
              </a:extLst>
            </p:cNvPr>
            <p:cNvSpPr/>
            <p:nvPr/>
          </p:nvSpPr>
          <p:spPr>
            <a:xfrm>
              <a:off x="2763490" y="1463360"/>
              <a:ext cx="131604" cy="9936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6E32CF0-B53D-49D9-9CF4-B5BE5DE38ABB}"/>
                </a:ext>
              </a:extLst>
            </p:cNvPr>
            <p:cNvSpPr/>
            <p:nvPr/>
          </p:nvSpPr>
          <p:spPr>
            <a:xfrm>
              <a:off x="2570874" y="1463360"/>
              <a:ext cx="131604" cy="9936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1643F64-1363-44DC-AD28-15C55F348F3B}"/>
                </a:ext>
              </a:extLst>
            </p:cNvPr>
            <p:cNvSpPr/>
            <p:nvPr/>
          </p:nvSpPr>
          <p:spPr>
            <a:xfrm>
              <a:off x="2378258" y="1463360"/>
              <a:ext cx="131604" cy="9936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DA0BA4-0FE6-4129-B0ED-2413A1C1B14B}"/>
              </a:ext>
            </a:extLst>
          </p:cNvPr>
          <p:cNvGrpSpPr/>
          <p:nvPr/>
        </p:nvGrpSpPr>
        <p:grpSpPr>
          <a:xfrm>
            <a:off x="3729567" y="1305094"/>
            <a:ext cx="2220208" cy="1464271"/>
            <a:chOff x="1096495" y="1244805"/>
            <a:chExt cx="2220208" cy="146427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AEEDC51-8380-493B-B125-29AF240F3999}"/>
                </a:ext>
              </a:extLst>
            </p:cNvPr>
            <p:cNvSpPr/>
            <p:nvPr/>
          </p:nvSpPr>
          <p:spPr>
            <a:xfrm rot="5400000">
              <a:off x="1474463" y="866837"/>
              <a:ext cx="1464271" cy="2220208"/>
            </a:xfrm>
            <a:custGeom>
              <a:avLst/>
              <a:gdLst>
                <a:gd name="connsiteX0" fmla="*/ 0 w 1844945"/>
                <a:gd name="connsiteY0" fmla="*/ 1649253 h 2459169"/>
                <a:gd name="connsiteX1" fmla="*/ 0 w 1844945"/>
                <a:gd name="connsiteY1" fmla="*/ 1649253 h 2459169"/>
                <a:gd name="connsiteX2" fmla="*/ 0 w 1844945"/>
                <a:gd name="connsiteY2" fmla="*/ 1649254 h 2459169"/>
                <a:gd name="connsiteX3" fmla="*/ 0 w 1844945"/>
                <a:gd name="connsiteY3" fmla="*/ 921664 h 2459169"/>
                <a:gd name="connsiteX4" fmla="*/ 0 w 1844945"/>
                <a:gd name="connsiteY4" fmla="*/ 921664 h 2459169"/>
                <a:gd name="connsiteX5" fmla="*/ 0 w 1844945"/>
                <a:gd name="connsiteY5" fmla="*/ 921665 h 2459169"/>
                <a:gd name="connsiteX6" fmla="*/ 1196345 w 1844945"/>
                <a:gd name="connsiteY6" fmla="*/ 0 h 2459169"/>
                <a:gd name="connsiteX7" fmla="*/ 1571216 w 1844945"/>
                <a:gd name="connsiteY7" fmla="*/ 0 h 2459169"/>
                <a:gd name="connsiteX8" fmla="*/ 1571216 w 1844945"/>
                <a:gd name="connsiteY8" fmla="*/ 111468 h 2459169"/>
                <a:gd name="connsiteX9" fmla="*/ 1762619 w 1844945"/>
                <a:gd name="connsiteY9" fmla="*/ 111468 h 2459169"/>
                <a:gd name="connsiteX10" fmla="*/ 1844945 w 1844945"/>
                <a:gd name="connsiteY10" fmla="*/ 193794 h 2459169"/>
                <a:gd name="connsiteX11" fmla="*/ 1844944 w 1844945"/>
                <a:gd name="connsiteY11" fmla="*/ 193794 h 2459169"/>
                <a:gd name="connsiteX12" fmla="*/ 1762618 w 1844945"/>
                <a:gd name="connsiteY12" fmla="*/ 276120 h 2459169"/>
                <a:gd name="connsiteX13" fmla="*/ 1720969 w 1844945"/>
                <a:gd name="connsiteY13" fmla="*/ 276120 h 2459169"/>
                <a:gd name="connsiteX14" fmla="*/ 1720969 w 1844945"/>
                <a:gd name="connsiteY14" fmla="*/ 839339 h 2459169"/>
                <a:gd name="connsiteX15" fmla="*/ 1762619 w 1844945"/>
                <a:gd name="connsiteY15" fmla="*/ 839339 h 2459169"/>
                <a:gd name="connsiteX16" fmla="*/ 1844945 w 1844945"/>
                <a:gd name="connsiteY16" fmla="*/ 921665 h 2459169"/>
                <a:gd name="connsiteX17" fmla="*/ 1844944 w 1844945"/>
                <a:gd name="connsiteY17" fmla="*/ 921665 h 2459169"/>
                <a:gd name="connsiteX18" fmla="*/ 1762618 w 1844945"/>
                <a:gd name="connsiteY18" fmla="*/ 1003991 h 2459169"/>
                <a:gd name="connsiteX19" fmla="*/ 1720969 w 1844945"/>
                <a:gd name="connsiteY19" fmla="*/ 1003991 h 2459169"/>
                <a:gd name="connsiteX20" fmla="*/ 1720969 w 1844945"/>
                <a:gd name="connsiteY20" fmla="*/ 1566928 h 2459169"/>
                <a:gd name="connsiteX21" fmla="*/ 1762619 w 1844945"/>
                <a:gd name="connsiteY21" fmla="*/ 1566928 h 2459169"/>
                <a:gd name="connsiteX22" fmla="*/ 1844945 w 1844945"/>
                <a:gd name="connsiteY22" fmla="*/ 1649254 h 2459169"/>
                <a:gd name="connsiteX23" fmla="*/ 1844944 w 1844945"/>
                <a:gd name="connsiteY23" fmla="*/ 1649254 h 2459169"/>
                <a:gd name="connsiteX24" fmla="*/ 1762618 w 1844945"/>
                <a:gd name="connsiteY24" fmla="*/ 1731580 h 2459169"/>
                <a:gd name="connsiteX25" fmla="*/ 1720969 w 1844945"/>
                <a:gd name="connsiteY25" fmla="*/ 1731580 h 2459169"/>
                <a:gd name="connsiteX26" fmla="*/ 1720969 w 1844945"/>
                <a:gd name="connsiteY26" fmla="*/ 2294517 h 2459169"/>
                <a:gd name="connsiteX27" fmla="*/ 1762619 w 1844945"/>
                <a:gd name="connsiteY27" fmla="*/ 2294517 h 2459169"/>
                <a:gd name="connsiteX28" fmla="*/ 1844945 w 1844945"/>
                <a:gd name="connsiteY28" fmla="*/ 2376843 h 2459169"/>
                <a:gd name="connsiteX29" fmla="*/ 1844944 w 1844945"/>
                <a:gd name="connsiteY29" fmla="*/ 2376843 h 2459169"/>
                <a:gd name="connsiteX30" fmla="*/ 1762618 w 1844945"/>
                <a:gd name="connsiteY30" fmla="*/ 2459169 h 2459169"/>
                <a:gd name="connsiteX31" fmla="*/ 82326 w 1844945"/>
                <a:gd name="connsiteY31" fmla="*/ 2459168 h 2459169"/>
                <a:gd name="connsiteX32" fmla="*/ 6470 w 1844945"/>
                <a:gd name="connsiteY32" fmla="*/ 2408887 h 2459169"/>
                <a:gd name="connsiteX33" fmla="*/ 0 w 1844945"/>
                <a:gd name="connsiteY33" fmla="*/ 2376843 h 2459169"/>
                <a:gd name="connsiteX34" fmla="*/ 6470 w 1844945"/>
                <a:gd name="connsiteY34" fmla="*/ 2344798 h 2459169"/>
                <a:gd name="connsiteX35" fmla="*/ 82326 w 1844945"/>
                <a:gd name="connsiteY35" fmla="*/ 2294517 h 2459169"/>
                <a:gd name="connsiteX36" fmla="*/ 121506 w 1844945"/>
                <a:gd name="connsiteY36" fmla="*/ 2294517 h 2459169"/>
                <a:gd name="connsiteX37" fmla="*/ 121506 w 1844945"/>
                <a:gd name="connsiteY37" fmla="*/ 1731579 h 2459169"/>
                <a:gd name="connsiteX38" fmla="*/ 82326 w 1844945"/>
                <a:gd name="connsiteY38" fmla="*/ 1731579 h 2459169"/>
                <a:gd name="connsiteX39" fmla="*/ 6470 w 1844945"/>
                <a:gd name="connsiteY39" fmla="*/ 1681298 h 2459169"/>
                <a:gd name="connsiteX40" fmla="*/ 0 w 1844945"/>
                <a:gd name="connsiteY40" fmla="*/ 1649253 h 2459169"/>
                <a:gd name="connsiteX41" fmla="*/ 6470 w 1844945"/>
                <a:gd name="connsiteY41" fmla="*/ 1617209 h 2459169"/>
                <a:gd name="connsiteX42" fmla="*/ 82326 w 1844945"/>
                <a:gd name="connsiteY42" fmla="*/ 1566928 h 2459169"/>
                <a:gd name="connsiteX43" fmla="*/ 121506 w 1844945"/>
                <a:gd name="connsiteY43" fmla="*/ 1566928 h 2459169"/>
                <a:gd name="connsiteX44" fmla="*/ 121506 w 1844945"/>
                <a:gd name="connsiteY44" fmla="*/ 1003990 h 2459169"/>
                <a:gd name="connsiteX45" fmla="*/ 82326 w 1844945"/>
                <a:gd name="connsiteY45" fmla="*/ 1003990 h 2459169"/>
                <a:gd name="connsiteX46" fmla="*/ 6470 w 1844945"/>
                <a:gd name="connsiteY46" fmla="*/ 953709 h 2459169"/>
                <a:gd name="connsiteX47" fmla="*/ 0 w 1844945"/>
                <a:gd name="connsiteY47" fmla="*/ 921664 h 2459169"/>
                <a:gd name="connsiteX48" fmla="*/ 6470 w 1844945"/>
                <a:gd name="connsiteY48" fmla="*/ 889620 h 2459169"/>
                <a:gd name="connsiteX49" fmla="*/ 82326 w 1844945"/>
                <a:gd name="connsiteY49" fmla="*/ 839339 h 2459169"/>
                <a:gd name="connsiteX50" fmla="*/ 121506 w 1844945"/>
                <a:gd name="connsiteY50" fmla="*/ 839339 h 2459169"/>
                <a:gd name="connsiteX51" fmla="*/ 121506 w 1844945"/>
                <a:gd name="connsiteY51" fmla="*/ 276119 h 2459169"/>
                <a:gd name="connsiteX52" fmla="*/ 82326 w 1844945"/>
                <a:gd name="connsiteY52" fmla="*/ 276119 h 2459169"/>
                <a:gd name="connsiteX53" fmla="*/ 6470 w 1844945"/>
                <a:gd name="connsiteY53" fmla="*/ 225838 h 2459169"/>
                <a:gd name="connsiteX54" fmla="*/ 0 w 1844945"/>
                <a:gd name="connsiteY54" fmla="*/ 193793 h 2459169"/>
                <a:gd name="connsiteX55" fmla="*/ 6470 w 1844945"/>
                <a:gd name="connsiteY55" fmla="*/ 161749 h 2459169"/>
                <a:gd name="connsiteX56" fmla="*/ 82326 w 1844945"/>
                <a:gd name="connsiteY56" fmla="*/ 111468 h 2459169"/>
                <a:gd name="connsiteX57" fmla="*/ 1196345 w 1844945"/>
                <a:gd name="connsiteY57" fmla="*/ 111468 h 245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44945" h="2459169">
                  <a:moveTo>
                    <a:pt x="0" y="1649253"/>
                  </a:moveTo>
                  <a:lnTo>
                    <a:pt x="0" y="1649253"/>
                  </a:lnTo>
                  <a:lnTo>
                    <a:pt x="0" y="1649254"/>
                  </a:lnTo>
                  <a:close/>
                  <a:moveTo>
                    <a:pt x="0" y="921664"/>
                  </a:moveTo>
                  <a:lnTo>
                    <a:pt x="0" y="921664"/>
                  </a:lnTo>
                  <a:lnTo>
                    <a:pt x="0" y="921665"/>
                  </a:lnTo>
                  <a:close/>
                  <a:moveTo>
                    <a:pt x="1196345" y="0"/>
                  </a:moveTo>
                  <a:lnTo>
                    <a:pt x="1571216" y="0"/>
                  </a:lnTo>
                  <a:lnTo>
                    <a:pt x="1571216" y="111468"/>
                  </a:lnTo>
                  <a:lnTo>
                    <a:pt x="1762619" y="111468"/>
                  </a:lnTo>
                  <a:cubicBezTo>
                    <a:pt x="1808086" y="111468"/>
                    <a:pt x="1844945" y="148327"/>
                    <a:pt x="1844945" y="193794"/>
                  </a:cubicBezTo>
                  <a:lnTo>
                    <a:pt x="1844944" y="193794"/>
                  </a:lnTo>
                  <a:cubicBezTo>
                    <a:pt x="1844944" y="239261"/>
                    <a:pt x="1808085" y="276120"/>
                    <a:pt x="1762618" y="276120"/>
                  </a:cubicBezTo>
                  <a:lnTo>
                    <a:pt x="1720969" y="276120"/>
                  </a:lnTo>
                  <a:lnTo>
                    <a:pt x="1720969" y="839339"/>
                  </a:lnTo>
                  <a:lnTo>
                    <a:pt x="1762619" y="839339"/>
                  </a:lnTo>
                  <a:cubicBezTo>
                    <a:pt x="1808086" y="839339"/>
                    <a:pt x="1844945" y="876198"/>
                    <a:pt x="1844945" y="921665"/>
                  </a:cubicBezTo>
                  <a:lnTo>
                    <a:pt x="1844944" y="921665"/>
                  </a:lnTo>
                  <a:cubicBezTo>
                    <a:pt x="1844944" y="967132"/>
                    <a:pt x="1808085" y="1003991"/>
                    <a:pt x="1762618" y="1003991"/>
                  </a:cubicBezTo>
                  <a:lnTo>
                    <a:pt x="1720969" y="1003991"/>
                  </a:lnTo>
                  <a:lnTo>
                    <a:pt x="1720969" y="1566928"/>
                  </a:lnTo>
                  <a:lnTo>
                    <a:pt x="1762619" y="1566928"/>
                  </a:lnTo>
                  <a:cubicBezTo>
                    <a:pt x="1808086" y="1566928"/>
                    <a:pt x="1844945" y="1603787"/>
                    <a:pt x="1844945" y="1649254"/>
                  </a:cubicBezTo>
                  <a:lnTo>
                    <a:pt x="1844944" y="1649254"/>
                  </a:lnTo>
                  <a:cubicBezTo>
                    <a:pt x="1844944" y="1694721"/>
                    <a:pt x="1808085" y="1731580"/>
                    <a:pt x="1762618" y="1731580"/>
                  </a:cubicBezTo>
                  <a:lnTo>
                    <a:pt x="1720969" y="1731580"/>
                  </a:lnTo>
                  <a:lnTo>
                    <a:pt x="1720969" y="2294517"/>
                  </a:lnTo>
                  <a:lnTo>
                    <a:pt x="1762619" y="2294517"/>
                  </a:lnTo>
                  <a:cubicBezTo>
                    <a:pt x="1808086" y="2294517"/>
                    <a:pt x="1844945" y="2331376"/>
                    <a:pt x="1844945" y="2376843"/>
                  </a:cubicBezTo>
                  <a:lnTo>
                    <a:pt x="1844944" y="2376843"/>
                  </a:lnTo>
                  <a:cubicBezTo>
                    <a:pt x="1844944" y="2422310"/>
                    <a:pt x="1808085" y="2459169"/>
                    <a:pt x="1762618" y="2459169"/>
                  </a:cubicBezTo>
                  <a:lnTo>
                    <a:pt x="82326" y="2459168"/>
                  </a:lnTo>
                  <a:cubicBezTo>
                    <a:pt x="48226" y="2459168"/>
                    <a:pt x="18968" y="2438435"/>
                    <a:pt x="6470" y="2408887"/>
                  </a:cubicBezTo>
                  <a:lnTo>
                    <a:pt x="0" y="2376843"/>
                  </a:lnTo>
                  <a:lnTo>
                    <a:pt x="6470" y="2344798"/>
                  </a:lnTo>
                  <a:cubicBezTo>
                    <a:pt x="18968" y="2315250"/>
                    <a:pt x="48226" y="2294517"/>
                    <a:pt x="82326" y="2294517"/>
                  </a:cubicBezTo>
                  <a:lnTo>
                    <a:pt x="121506" y="2294517"/>
                  </a:lnTo>
                  <a:lnTo>
                    <a:pt x="121506" y="1731579"/>
                  </a:lnTo>
                  <a:lnTo>
                    <a:pt x="82326" y="1731579"/>
                  </a:lnTo>
                  <a:cubicBezTo>
                    <a:pt x="48226" y="1731579"/>
                    <a:pt x="18968" y="1710846"/>
                    <a:pt x="6470" y="1681298"/>
                  </a:cubicBezTo>
                  <a:lnTo>
                    <a:pt x="0" y="1649253"/>
                  </a:lnTo>
                  <a:lnTo>
                    <a:pt x="6470" y="1617209"/>
                  </a:lnTo>
                  <a:cubicBezTo>
                    <a:pt x="18968" y="1587661"/>
                    <a:pt x="48226" y="1566928"/>
                    <a:pt x="82326" y="1566928"/>
                  </a:cubicBezTo>
                  <a:lnTo>
                    <a:pt x="121506" y="1566928"/>
                  </a:lnTo>
                  <a:lnTo>
                    <a:pt x="121506" y="1003990"/>
                  </a:lnTo>
                  <a:lnTo>
                    <a:pt x="82326" y="1003990"/>
                  </a:lnTo>
                  <a:cubicBezTo>
                    <a:pt x="48226" y="1003990"/>
                    <a:pt x="18968" y="983257"/>
                    <a:pt x="6470" y="953709"/>
                  </a:cubicBezTo>
                  <a:lnTo>
                    <a:pt x="0" y="921664"/>
                  </a:lnTo>
                  <a:lnTo>
                    <a:pt x="6470" y="889620"/>
                  </a:lnTo>
                  <a:cubicBezTo>
                    <a:pt x="18968" y="860072"/>
                    <a:pt x="48226" y="839339"/>
                    <a:pt x="82326" y="839339"/>
                  </a:cubicBezTo>
                  <a:lnTo>
                    <a:pt x="121506" y="839339"/>
                  </a:lnTo>
                  <a:lnTo>
                    <a:pt x="121506" y="276119"/>
                  </a:lnTo>
                  <a:lnTo>
                    <a:pt x="82326" y="276119"/>
                  </a:lnTo>
                  <a:cubicBezTo>
                    <a:pt x="48226" y="276119"/>
                    <a:pt x="18968" y="255386"/>
                    <a:pt x="6470" y="225838"/>
                  </a:cubicBezTo>
                  <a:lnTo>
                    <a:pt x="0" y="193793"/>
                  </a:lnTo>
                  <a:lnTo>
                    <a:pt x="6470" y="161749"/>
                  </a:lnTo>
                  <a:cubicBezTo>
                    <a:pt x="18968" y="132201"/>
                    <a:pt x="48226" y="111468"/>
                    <a:pt x="82326" y="111468"/>
                  </a:cubicBezTo>
                  <a:lnTo>
                    <a:pt x="1196345" y="11146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F410565-A79C-4413-944F-A14CA71E055B}"/>
                </a:ext>
              </a:extLst>
            </p:cNvPr>
            <p:cNvSpPr/>
            <p:nvPr/>
          </p:nvSpPr>
          <p:spPr>
            <a:xfrm>
              <a:off x="1607794" y="1463360"/>
              <a:ext cx="131604" cy="9936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494642E1-E070-493D-A537-F0B400975C6C}"/>
                </a:ext>
              </a:extLst>
            </p:cNvPr>
            <p:cNvSpPr/>
            <p:nvPr/>
          </p:nvSpPr>
          <p:spPr>
            <a:xfrm>
              <a:off x="1415178" y="1463360"/>
              <a:ext cx="131604" cy="9936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BC67BF4-3900-4CD8-961B-9E94B236207F}"/>
                </a:ext>
              </a:extLst>
            </p:cNvPr>
            <p:cNvSpPr/>
            <p:nvPr/>
          </p:nvSpPr>
          <p:spPr>
            <a:xfrm>
              <a:off x="1222562" y="1463360"/>
              <a:ext cx="131604" cy="9936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D370591-3879-4EDD-BAE5-9D3A606F290D}"/>
                </a:ext>
              </a:extLst>
            </p:cNvPr>
            <p:cNvSpPr/>
            <p:nvPr/>
          </p:nvSpPr>
          <p:spPr>
            <a:xfrm>
              <a:off x="1993026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E039FED-EF6E-4D3C-9D76-37635D2A19AB}"/>
                </a:ext>
              </a:extLst>
            </p:cNvPr>
            <p:cNvSpPr/>
            <p:nvPr/>
          </p:nvSpPr>
          <p:spPr>
            <a:xfrm>
              <a:off x="1800410" y="1463360"/>
              <a:ext cx="131604" cy="9936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2CE105F-433D-46E3-8150-BDFDF43AC2EC}"/>
                </a:ext>
              </a:extLst>
            </p:cNvPr>
            <p:cNvSpPr/>
            <p:nvPr/>
          </p:nvSpPr>
          <p:spPr>
            <a:xfrm>
              <a:off x="2185642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E24FA1F-7650-4CE9-82E1-B148C8166733}"/>
                </a:ext>
              </a:extLst>
            </p:cNvPr>
            <p:cNvSpPr/>
            <p:nvPr/>
          </p:nvSpPr>
          <p:spPr>
            <a:xfrm>
              <a:off x="2956109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428CA50-82B9-48E8-9A7E-93220E2832CD}"/>
                </a:ext>
              </a:extLst>
            </p:cNvPr>
            <p:cNvSpPr/>
            <p:nvPr/>
          </p:nvSpPr>
          <p:spPr>
            <a:xfrm>
              <a:off x="2763490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F957DAB-C38E-4324-9774-3887E4AD111F}"/>
                </a:ext>
              </a:extLst>
            </p:cNvPr>
            <p:cNvSpPr/>
            <p:nvPr/>
          </p:nvSpPr>
          <p:spPr>
            <a:xfrm>
              <a:off x="2570874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05BDCB8-AA96-4DF1-89C0-0973D52FE6F3}"/>
                </a:ext>
              </a:extLst>
            </p:cNvPr>
            <p:cNvSpPr/>
            <p:nvPr/>
          </p:nvSpPr>
          <p:spPr>
            <a:xfrm>
              <a:off x="2378258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D8099F6-1E36-4AE7-90D0-8C60D0D2A96B}"/>
              </a:ext>
            </a:extLst>
          </p:cNvPr>
          <p:cNvGrpSpPr/>
          <p:nvPr/>
        </p:nvGrpSpPr>
        <p:grpSpPr>
          <a:xfrm>
            <a:off x="1173375" y="3895960"/>
            <a:ext cx="2220208" cy="1464271"/>
            <a:chOff x="1096495" y="1244805"/>
            <a:chExt cx="2220208" cy="146427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3C46733-042A-4BB0-AA46-4F42AC753544}"/>
                </a:ext>
              </a:extLst>
            </p:cNvPr>
            <p:cNvSpPr/>
            <p:nvPr/>
          </p:nvSpPr>
          <p:spPr>
            <a:xfrm rot="5400000">
              <a:off x="1474463" y="866837"/>
              <a:ext cx="1464271" cy="2220208"/>
            </a:xfrm>
            <a:custGeom>
              <a:avLst/>
              <a:gdLst>
                <a:gd name="connsiteX0" fmla="*/ 0 w 1844945"/>
                <a:gd name="connsiteY0" fmla="*/ 1649253 h 2459169"/>
                <a:gd name="connsiteX1" fmla="*/ 0 w 1844945"/>
                <a:gd name="connsiteY1" fmla="*/ 1649253 h 2459169"/>
                <a:gd name="connsiteX2" fmla="*/ 0 w 1844945"/>
                <a:gd name="connsiteY2" fmla="*/ 1649254 h 2459169"/>
                <a:gd name="connsiteX3" fmla="*/ 0 w 1844945"/>
                <a:gd name="connsiteY3" fmla="*/ 921664 h 2459169"/>
                <a:gd name="connsiteX4" fmla="*/ 0 w 1844945"/>
                <a:gd name="connsiteY4" fmla="*/ 921664 h 2459169"/>
                <a:gd name="connsiteX5" fmla="*/ 0 w 1844945"/>
                <a:gd name="connsiteY5" fmla="*/ 921665 h 2459169"/>
                <a:gd name="connsiteX6" fmla="*/ 1196345 w 1844945"/>
                <a:gd name="connsiteY6" fmla="*/ 0 h 2459169"/>
                <a:gd name="connsiteX7" fmla="*/ 1571216 w 1844945"/>
                <a:gd name="connsiteY7" fmla="*/ 0 h 2459169"/>
                <a:gd name="connsiteX8" fmla="*/ 1571216 w 1844945"/>
                <a:gd name="connsiteY8" fmla="*/ 111468 h 2459169"/>
                <a:gd name="connsiteX9" fmla="*/ 1762619 w 1844945"/>
                <a:gd name="connsiteY9" fmla="*/ 111468 h 2459169"/>
                <a:gd name="connsiteX10" fmla="*/ 1844945 w 1844945"/>
                <a:gd name="connsiteY10" fmla="*/ 193794 h 2459169"/>
                <a:gd name="connsiteX11" fmla="*/ 1844944 w 1844945"/>
                <a:gd name="connsiteY11" fmla="*/ 193794 h 2459169"/>
                <a:gd name="connsiteX12" fmla="*/ 1762618 w 1844945"/>
                <a:gd name="connsiteY12" fmla="*/ 276120 h 2459169"/>
                <a:gd name="connsiteX13" fmla="*/ 1720969 w 1844945"/>
                <a:gd name="connsiteY13" fmla="*/ 276120 h 2459169"/>
                <a:gd name="connsiteX14" fmla="*/ 1720969 w 1844945"/>
                <a:gd name="connsiteY14" fmla="*/ 839339 h 2459169"/>
                <a:gd name="connsiteX15" fmla="*/ 1762619 w 1844945"/>
                <a:gd name="connsiteY15" fmla="*/ 839339 h 2459169"/>
                <a:gd name="connsiteX16" fmla="*/ 1844945 w 1844945"/>
                <a:gd name="connsiteY16" fmla="*/ 921665 h 2459169"/>
                <a:gd name="connsiteX17" fmla="*/ 1844944 w 1844945"/>
                <a:gd name="connsiteY17" fmla="*/ 921665 h 2459169"/>
                <a:gd name="connsiteX18" fmla="*/ 1762618 w 1844945"/>
                <a:gd name="connsiteY18" fmla="*/ 1003991 h 2459169"/>
                <a:gd name="connsiteX19" fmla="*/ 1720969 w 1844945"/>
                <a:gd name="connsiteY19" fmla="*/ 1003991 h 2459169"/>
                <a:gd name="connsiteX20" fmla="*/ 1720969 w 1844945"/>
                <a:gd name="connsiteY20" fmla="*/ 1566928 h 2459169"/>
                <a:gd name="connsiteX21" fmla="*/ 1762619 w 1844945"/>
                <a:gd name="connsiteY21" fmla="*/ 1566928 h 2459169"/>
                <a:gd name="connsiteX22" fmla="*/ 1844945 w 1844945"/>
                <a:gd name="connsiteY22" fmla="*/ 1649254 h 2459169"/>
                <a:gd name="connsiteX23" fmla="*/ 1844944 w 1844945"/>
                <a:gd name="connsiteY23" fmla="*/ 1649254 h 2459169"/>
                <a:gd name="connsiteX24" fmla="*/ 1762618 w 1844945"/>
                <a:gd name="connsiteY24" fmla="*/ 1731580 h 2459169"/>
                <a:gd name="connsiteX25" fmla="*/ 1720969 w 1844945"/>
                <a:gd name="connsiteY25" fmla="*/ 1731580 h 2459169"/>
                <a:gd name="connsiteX26" fmla="*/ 1720969 w 1844945"/>
                <a:gd name="connsiteY26" fmla="*/ 2294517 h 2459169"/>
                <a:gd name="connsiteX27" fmla="*/ 1762619 w 1844945"/>
                <a:gd name="connsiteY27" fmla="*/ 2294517 h 2459169"/>
                <a:gd name="connsiteX28" fmla="*/ 1844945 w 1844945"/>
                <a:gd name="connsiteY28" fmla="*/ 2376843 h 2459169"/>
                <a:gd name="connsiteX29" fmla="*/ 1844944 w 1844945"/>
                <a:gd name="connsiteY29" fmla="*/ 2376843 h 2459169"/>
                <a:gd name="connsiteX30" fmla="*/ 1762618 w 1844945"/>
                <a:gd name="connsiteY30" fmla="*/ 2459169 h 2459169"/>
                <a:gd name="connsiteX31" fmla="*/ 82326 w 1844945"/>
                <a:gd name="connsiteY31" fmla="*/ 2459168 h 2459169"/>
                <a:gd name="connsiteX32" fmla="*/ 6470 w 1844945"/>
                <a:gd name="connsiteY32" fmla="*/ 2408887 h 2459169"/>
                <a:gd name="connsiteX33" fmla="*/ 0 w 1844945"/>
                <a:gd name="connsiteY33" fmla="*/ 2376843 h 2459169"/>
                <a:gd name="connsiteX34" fmla="*/ 6470 w 1844945"/>
                <a:gd name="connsiteY34" fmla="*/ 2344798 h 2459169"/>
                <a:gd name="connsiteX35" fmla="*/ 82326 w 1844945"/>
                <a:gd name="connsiteY35" fmla="*/ 2294517 h 2459169"/>
                <a:gd name="connsiteX36" fmla="*/ 121506 w 1844945"/>
                <a:gd name="connsiteY36" fmla="*/ 2294517 h 2459169"/>
                <a:gd name="connsiteX37" fmla="*/ 121506 w 1844945"/>
                <a:gd name="connsiteY37" fmla="*/ 1731579 h 2459169"/>
                <a:gd name="connsiteX38" fmla="*/ 82326 w 1844945"/>
                <a:gd name="connsiteY38" fmla="*/ 1731579 h 2459169"/>
                <a:gd name="connsiteX39" fmla="*/ 6470 w 1844945"/>
                <a:gd name="connsiteY39" fmla="*/ 1681298 h 2459169"/>
                <a:gd name="connsiteX40" fmla="*/ 0 w 1844945"/>
                <a:gd name="connsiteY40" fmla="*/ 1649253 h 2459169"/>
                <a:gd name="connsiteX41" fmla="*/ 6470 w 1844945"/>
                <a:gd name="connsiteY41" fmla="*/ 1617209 h 2459169"/>
                <a:gd name="connsiteX42" fmla="*/ 82326 w 1844945"/>
                <a:gd name="connsiteY42" fmla="*/ 1566928 h 2459169"/>
                <a:gd name="connsiteX43" fmla="*/ 121506 w 1844945"/>
                <a:gd name="connsiteY43" fmla="*/ 1566928 h 2459169"/>
                <a:gd name="connsiteX44" fmla="*/ 121506 w 1844945"/>
                <a:gd name="connsiteY44" fmla="*/ 1003990 h 2459169"/>
                <a:gd name="connsiteX45" fmla="*/ 82326 w 1844945"/>
                <a:gd name="connsiteY45" fmla="*/ 1003990 h 2459169"/>
                <a:gd name="connsiteX46" fmla="*/ 6470 w 1844945"/>
                <a:gd name="connsiteY46" fmla="*/ 953709 h 2459169"/>
                <a:gd name="connsiteX47" fmla="*/ 0 w 1844945"/>
                <a:gd name="connsiteY47" fmla="*/ 921664 h 2459169"/>
                <a:gd name="connsiteX48" fmla="*/ 6470 w 1844945"/>
                <a:gd name="connsiteY48" fmla="*/ 889620 h 2459169"/>
                <a:gd name="connsiteX49" fmla="*/ 82326 w 1844945"/>
                <a:gd name="connsiteY49" fmla="*/ 839339 h 2459169"/>
                <a:gd name="connsiteX50" fmla="*/ 121506 w 1844945"/>
                <a:gd name="connsiteY50" fmla="*/ 839339 h 2459169"/>
                <a:gd name="connsiteX51" fmla="*/ 121506 w 1844945"/>
                <a:gd name="connsiteY51" fmla="*/ 276119 h 2459169"/>
                <a:gd name="connsiteX52" fmla="*/ 82326 w 1844945"/>
                <a:gd name="connsiteY52" fmla="*/ 276119 h 2459169"/>
                <a:gd name="connsiteX53" fmla="*/ 6470 w 1844945"/>
                <a:gd name="connsiteY53" fmla="*/ 225838 h 2459169"/>
                <a:gd name="connsiteX54" fmla="*/ 0 w 1844945"/>
                <a:gd name="connsiteY54" fmla="*/ 193793 h 2459169"/>
                <a:gd name="connsiteX55" fmla="*/ 6470 w 1844945"/>
                <a:gd name="connsiteY55" fmla="*/ 161749 h 2459169"/>
                <a:gd name="connsiteX56" fmla="*/ 82326 w 1844945"/>
                <a:gd name="connsiteY56" fmla="*/ 111468 h 2459169"/>
                <a:gd name="connsiteX57" fmla="*/ 1196345 w 1844945"/>
                <a:gd name="connsiteY57" fmla="*/ 111468 h 245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44945" h="2459169">
                  <a:moveTo>
                    <a:pt x="0" y="1649253"/>
                  </a:moveTo>
                  <a:lnTo>
                    <a:pt x="0" y="1649253"/>
                  </a:lnTo>
                  <a:lnTo>
                    <a:pt x="0" y="1649254"/>
                  </a:lnTo>
                  <a:close/>
                  <a:moveTo>
                    <a:pt x="0" y="921664"/>
                  </a:moveTo>
                  <a:lnTo>
                    <a:pt x="0" y="921664"/>
                  </a:lnTo>
                  <a:lnTo>
                    <a:pt x="0" y="921665"/>
                  </a:lnTo>
                  <a:close/>
                  <a:moveTo>
                    <a:pt x="1196345" y="0"/>
                  </a:moveTo>
                  <a:lnTo>
                    <a:pt x="1571216" y="0"/>
                  </a:lnTo>
                  <a:lnTo>
                    <a:pt x="1571216" y="111468"/>
                  </a:lnTo>
                  <a:lnTo>
                    <a:pt x="1762619" y="111468"/>
                  </a:lnTo>
                  <a:cubicBezTo>
                    <a:pt x="1808086" y="111468"/>
                    <a:pt x="1844945" y="148327"/>
                    <a:pt x="1844945" y="193794"/>
                  </a:cubicBezTo>
                  <a:lnTo>
                    <a:pt x="1844944" y="193794"/>
                  </a:lnTo>
                  <a:cubicBezTo>
                    <a:pt x="1844944" y="239261"/>
                    <a:pt x="1808085" y="276120"/>
                    <a:pt x="1762618" y="276120"/>
                  </a:cubicBezTo>
                  <a:lnTo>
                    <a:pt x="1720969" y="276120"/>
                  </a:lnTo>
                  <a:lnTo>
                    <a:pt x="1720969" y="839339"/>
                  </a:lnTo>
                  <a:lnTo>
                    <a:pt x="1762619" y="839339"/>
                  </a:lnTo>
                  <a:cubicBezTo>
                    <a:pt x="1808086" y="839339"/>
                    <a:pt x="1844945" y="876198"/>
                    <a:pt x="1844945" y="921665"/>
                  </a:cubicBezTo>
                  <a:lnTo>
                    <a:pt x="1844944" y="921665"/>
                  </a:lnTo>
                  <a:cubicBezTo>
                    <a:pt x="1844944" y="967132"/>
                    <a:pt x="1808085" y="1003991"/>
                    <a:pt x="1762618" y="1003991"/>
                  </a:cubicBezTo>
                  <a:lnTo>
                    <a:pt x="1720969" y="1003991"/>
                  </a:lnTo>
                  <a:lnTo>
                    <a:pt x="1720969" y="1566928"/>
                  </a:lnTo>
                  <a:lnTo>
                    <a:pt x="1762619" y="1566928"/>
                  </a:lnTo>
                  <a:cubicBezTo>
                    <a:pt x="1808086" y="1566928"/>
                    <a:pt x="1844945" y="1603787"/>
                    <a:pt x="1844945" y="1649254"/>
                  </a:cubicBezTo>
                  <a:lnTo>
                    <a:pt x="1844944" y="1649254"/>
                  </a:lnTo>
                  <a:cubicBezTo>
                    <a:pt x="1844944" y="1694721"/>
                    <a:pt x="1808085" y="1731580"/>
                    <a:pt x="1762618" y="1731580"/>
                  </a:cubicBezTo>
                  <a:lnTo>
                    <a:pt x="1720969" y="1731580"/>
                  </a:lnTo>
                  <a:lnTo>
                    <a:pt x="1720969" y="2294517"/>
                  </a:lnTo>
                  <a:lnTo>
                    <a:pt x="1762619" y="2294517"/>
                  </a:lnTo>
                  <a:cubicBezTo>
                    <a:pt x="1808086" y="2294517"/>
                    <a:pt x="1844945" y="2331376"/>
                    <a:pt x="1844945" y="2376843"/>
                  </a:cubicBezTo>
                  <a:lnTo>
                    <a:pt x="1844944" y="2376843"/>
                  </a:lnTo>
                  <a:cubicBezTo>
                    <a:pt x="1844944" y="2422310"/>
                    <a:pt x="1808085" y="2459169"/>
                    <a:pt x="1762618" y="2459169"/>
                  </a:cubicBezTo>
                  <a:lnTo>
                    <a:pt x="82326" y="2459168"/>
                  </a:lnTo>
                  <a:cubicBezTo>
                    <a:pt x="48226" y="2459168"/>
                    <a:pt x="18968" y="2438435"/>
                    <a:pt x="6470" y="2408887"/>
                  </a:cubicBezTo>
                  <a:lnTo>
                    <a:pt x="0" y="2376843"/>
                  </a:lnTo>
                  <a:lnTo>
                    <a:pt x="6470" y="2344798"/>
                  </a:lnTo>
                  <a:cubicBezTo>
                    <a:pt x="18968" y="2315250"/>
                    <a:pt x="48226" y="2294517"/>
                    <a:pt x="82326" y="2294517"/>
                  </a:cubicBezTo>
                  <a:lnTo>
                    <a:pt x="121506" y="2294517"/>
                  </a:lnTo>
                  <a:lnTo>
                    <a:pt x="121506" y="1731579"/>
                  </a:lnTo>
                  <a:lnTo>
                    <a:pt x="82326" y="1731579"/>
                  </a:lnTo>
                  <a:cubicBezTo>
                    <a:pt x="48226" y="1731579"/>
                    <a:pt x="18968" y="1710846"/>
                    <a:pt x="6470" y="1681298"/>
                  </a:cubicBezTo>
                  <a:lnTo>
                    <a:pt x="0" y="1649253"/>
                  </a:lnTo>
                  <a:lnTo>
                    <a:pt x="6470" y="1617209"/>
                  </a:lnTo>
                  <a:cubicBezTo>
                    <a:pt x="18968" y="1587661"/>
                    <a:pt x="48226" y="1566928"/>
                    <a:pt x="82326" y="1566928"/>
                  </a:cubicBezTo>
                  <a:lnTo>
                    <a:pt x="121506" y="1566928"/>
                  </a:lnTo>
                  <a:lnTo>
                    <a:pt x="121506" y="1003990"/>
                  </a:lnTo>
                  <a:lnTo>
                    <a:pt x="82326" y="1003990"/>
                  </a:lnTo>
                  <a:cubicBezTo>
                    <a:pt x="48226" y="1003990"/>
                    <a:pt x="18968" y="983257"/>
                    <a:pt x="6470" y="953709"/>
                  </a:cubicBezTo>
                  <a:lnTo>
                    <a:pt x="0" y="921664"/>
                  </a:lnTo>
                  <a:lnTo>
                    <a:pt x="6470" y="889620"/>
                  </a:lnTo>
                  <a:cubicBezTo>
                    <a:pt x="18968" y="860072"/>
                    <a:pt x="48226" y="839339"/>
                    <a:pt x="82326" y="839339"/>
                  </a:cubicBezTo>
                  <a:lnTo>
                    <a:pt x="121506" y="839339"/>
                  </a:lnTo>
                  <a:lnTo>
                    <a:pt x="121506" y="276119"/>
                  </a:lnTo>
                  <a:lnTo>
                    <a:pt x="82326" y="276119"/>
                  </a:lnTo>
                  <a:cubicBezTo>
                    <a:pt x="48226" y="276119"/>
                    <a:pt x="18968" y="255386"/>
                    <a:pt x="6470" y="225838"/>
                  </a:cubicBezTo>
                  <a:lnTo>
                    <a:pt x="0" y="193793"/>
                  </a:lnTo>
                  <a:lnTo>
                    <a:pt x="6470" y="161749"/>
                  </a:lnTo>
                  <a:cubicBezTo>
                    <a:pt x="18968" y="132201"/>
                    <a:pt x="48226" y="111468"/>
                    <a:pt x="82326" y="111468"/>
                  </a:cubicBezTo>
                  <a:lnTo>
                    <a:pt x="1196345" y="11146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B7A7AEC-54D5-442C-B8C4-336596CCDEF4}"/>
                </a:ext>
              </a:extLst>
            </p:cNvPr>
            <p:cNvSpPr/>
            <p:nvPr/>
          </p:nvSpPr>
          <p:spPr>
            <a:xfrm>
              <a:off x="1607794" y="1463360"/>
              <a:ext cx="131604" cy="9936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E21A1FF-0CEB-4292-BD62-EE004465F128}"/>
                </a:ext>
              </a:extLst>
            </p:cNvPr>
            <p:cNvSpPr/>
            <p:nvPr/>
          </p:nvSpPr>
          <p:spPr>
            <a:xfrm>
              <a:off x="1415178" y="1463360"/>
              <a:ext cx="131604" cy="9936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EAB354E2-32FC-44EF-9B8A-C9CCFE94D99A}"/>
                </a:ext>
              </a:extLst>
            </p:cNvPr>
            <p:cNvSpPr/>
            <p:nvPr/>
          </p:nvSpPr>
          <p:spPr>
            <a:xfrm>
              <a:off x="1222562" y="1463360"/>
              <a:ext cx="131604" cy="9936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EC539F39-FCFA-4D55-93CD-1EE2604CD72A}"/>
                </a:ext>
              </a:extLst>
            </p:cNvPr>
            <p:cNvSpPr/>
            <p:nvPr/>
          </p:nvSpPr>
          <p:spPr>
            <a:xfrm>
              <a:off x="1993026" y="1463360"/>
              <a:ext cx="131604" cy="9936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BFBCE31-13EA-458F-AE47-9C3E8EB518AB}"/>
                </a:ext>
              </a:extLst>
            </p:cNvPr>
            <p:cNvSpPr/>
            <p:nvPr/>
          </p:nvSpPr>
          <p:spPr>
            <a:xfrm>
              <a:off x="1800410" y="1463360"/>
              <a:ext cx="131604" cy="9936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2D8E69D-6B46-4534-86AB-B3499BE3C390}"/>
                </a:ext>
              </a:extLst>
            </p:cNvPr>
            <p:cNvSpPr/>
            <p:nvPr/>
          </p:nvSpPr>
          <p:spPr>
            <a:xfrm>
              <a:off x="2185642" y="1463360"/>
              <a:ext cx="131604" cy="9936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17AFD74-EB4E-42DE-9434-993BBA11BD26}"/>
                </a:ext>
              </a:extLst>
            </p:cNvPr>
            <p:cNvSpPr/>
            <p:nvPr/>
          </p:nvSpPr>
          <p:spPr>
            <a:xfrm>
              <a:off x="2956109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5391005-4504-4ECB-84D0-E7157CE6E476}"/>
                </a:ext>
              </a:extLst>
            </p:cNvPr>
            <p:cNvSpPr/>
            <p:nvPr/>
          </p:nvSpPr>
          <p:spPr>
            <a:xfrm>
              <a:off x="2763490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D1A37B6-C1EE-4705-A263-439CE38273A7}"/>
                </a:ext>
              </a:extLst>
            </p:cNvPr>
            <p:cNvSpPr/>
            <p:nvPr/>
          </p:nvSpPr>
          <p:spPr>
            <a:xfrm>
              <a:off x="2570874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14E4735-61E6-4D85-87C4-AD92524B8656}"/>
                </a:ext>
              </a:extLst>
            </p:cNvPr>
            <p:cNvSpPr/>
            <p:nvPr/>
          </p:nvSpPr>
          <p:spPr>
            <a:xfrm>
              <a:off x="2378258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2DABE40-A6F9-4B1B-B484-40A725FE8FF7}"/>
              </a:ext>
            </a:extLst>
          </p:cNvPr>
          <p:cNvGrpSpPr/>
          <p:nvPr/>
        </p:nvGrpSpPr>
        <p:grpSpPr>
          <a:xfrm>
            <a:off x="3806447" y="3895961"/>
            <a:ext cx="2220208" cy="1464271"/>
            <a:chOff x="1096495" y="1244805"/>
            <a:chExt cx="2220208" cy="146427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D3C45A6-1442-41AE-86AB-FDD458A709D4}"/>
                </a:ext>
              </a:extLst>
            </p:cNvPr>
            <p:cNvSpPr/>
            <p:nvPr/>
          </p:nvSpPr>
          <p:spPr>
            <a:xfrm rot="5400000">
              <a:off x="1474463" y="866837"/>
              <a:ext cx="1464271" cy="2220208"/>
            </a:xfrm>
            <a:custGeom>
              <a:avLst/>
              <a:gdLst>
                <a:gd name="connsiteX0" fmla="*/ 0 w 1844945"/>
                <a:gd name="connsiteY0" fmla="*/ 1649253 h 2459169"/>
                <a:gd name="connsiteX1" fmla="*/ 0 w 1844945"/>
                <a:gd name="connsiteY1" fmla="*/ 1649253 h 2459169"/>
                <a:gd name="connsiteX2" fmla="*/ 0 w 1844945"/>
                <a:gd name="connsiteY2" fmla="*/ 1649254 h 2459169"/>
                <a:gd name="connsiteX3" fmla="*/ 0 w 1844945"/>
                <a:gd name="connsiteY3" fmla="*/ 921664 h 2459169"/>
                <a:gd name="connsiteX4" fmla="*/ 0 w 1844945"/>
                <a:gd name="connsiteY4" fmla="*/ 921664 h 2459169"/>
                <a:gd name="connsiteX5" fmla="*/ 0 w 1844945"/>
                <a:gd name="connsiteY5" fmla="*/ 921665 h 2459169"/>
                <a:gd name="connsiteX6" fmla="*/ 1196345 w 1844945"/>
                <a:gd name="connsiteY6" fmla="*/ 0 h 2459169"/>
                <a:gd name="connsiteX7" fmla="*/ 1571216 w 1844945"/>
                <a:gd name="connsiteY7" fmla="*/ 0 h 2459169"/>
                <a:gd name="connsiteX8" fmla="*/ 1571216 w 1844945"/>
                <a:gd name="connsiteY8" fmla="*/ 111468 h 2459169"/>
                <a:gd name="connsiteX9" fmla="*/ 1762619 w 1844945"/>
                <a:gd name="connsiteY9" fmla="*/ 111468 h 2459169"/>
                <a:gd name="connsiteX10" fmla="*/ 1844945 w 1844945"/>
                <a:gd name="connsiteY10" fmla="*/ 193794 h 2459169"/>
                <a:gd name="connsiteX11" fmla="*/ 1844944 w 1844945"/>
                <a:gd name="connsiteY11" fmla="*/ 193794 h 2459169"/>
                <a:gd name="connsiteX12" fmla="*/ 1762618 w 1844945"/>
                <a:gd name="connsiteY12" fmla="*/ 276120 h 2459169"/>
                <a:gd name="connsiteX13" fmla="*/ 1720969 w 1844945"/>
                <a:gd name="connsiteY13" fmla="*/ 276120 h 2459169"/>
                <a:gd name="connsiteX14" fmla="*/ 1720969 w 1844945"/>
                <a:gd name="connsiteY14" fmla="*/ 839339 h 2459169"/>
                <a:gd name="connsiteX15" fmla="*/ 1762619 w 1844945"/>
                <a:gd name="connsiteY15" fmla="*/ 839339 h 2459169"/>
                <a:gd name="connsiteX16" fmla="*/ 1844945 w 1844945"/>
                <a:gd name="connsiteY16" fmla="*/ 921665 h 2459169"/>
                <a:gd name="connsiteX17" fmla="*/ 1844944 w 1844945"/>
                <a:gd name="connsiteY17" fmla="*/ 921665 h 2459169"/>
                <a:gd name="connsiteX18" fmla="*/ 1762618 w 1844945"/>
                <a:gd name="connsiteY18" fmla="*/ 1003991 h 2459169"/>
                <a:gd name="connsiteX19" fmla="*/ 1720969 w 1844945"/>
                <a:gd name="connsiteY19" fmla="*/ 1003991 h 2459169"/>
                <a:gd name="connsiteX20" fmla="*/ 1720969 w 1844945"/>
                <a:gd name="connsiteY20" fmla="*/ 1566928 h 2459169"/>
                <a:gd name="connsiteX21" fmla="*/ 1762619 w 1844945"/>
                <a:gd name="connsiteY21" fmla="*/ 1566928 h 2459169"/>
                <a:gd name="connsiteX22" fmla="*/ 1844945 w 1844945"/>
                <a:gd name="connsiteY22" fmla="*/ 1649254 h 2459169"/>
                <a:gd name="connsiteX23" fmla="*/ 1844944 w 1844945"/>
                <a:gd name="connsiteY23" fmla="*/ 1649254 h 2459169"/>
                <a:gd name="connsiteX24" fmla="*/ 1762618 w 1844945"/>
                <a:gd name="connsiteY24" fmla="*/ 1731580 h 2459169"/>
                <a:gd name="connsiteX25" fmla="*/ 1720969 w 1844945"/>
                <a:gd name="connsiteY25" fmla="*/ 1731580 h 2459169"/>
                <a:gd name="connsiteX26" fmla="*/ 1720969 w 1844945"/>
                <a:gd name="connsiteY26" fmla="*/ 2294517 h 2459169"/>
                <a:gd name="connsiteX27" fmla="*/ 1762619 w 1844945"/>
                <a:gd name="connsiteY27" fmla="*/ 2294517 h 2459169"/>
                <a:gd name="connsiteX28" fmla="*/ 1844945 w 1844945"/>
                <a:gd name="connsiteY28" fmla="*/ 2376843 h 2459169"/>
                <a:gd name="connsiteX29" fmla="*/ 1844944 w 1844945"/>
                <a:gd name="connsiteY29" fmla="*/ 2376843 h 2459169"/>
                <a:gd name="connsiteX30" fmla="*/ 1762618 w 1844945"/>
                <a:gd name="connsiteY30" fmla="*/ 2459169 h 2459169"/>
                <a:gd name="connsiteX31" fmla="*/ 82326 w 1844945"/>
                <a:gd name="connsiteY31" fmla="*/ 2459168 h 2459169"/>
                <a:gd name="connsiteX32" fmla="*/ 6470 w 1844945"/>
                <a:gd name="connsiteY32" fmla="*/ 2408887 h 2459169"/>
                <a:gd name="connsiteX33" fmla="*/ 0 w 1844945"/>
                <a:gd name="connsiteY33" fmla="*/ 2376843 h 2459169"/>
                <a:gd name="connsiteX34" fmla="*/ 6470 w 1844945"/>
                <a:gd name="connsiteY34" fmla="*/ 2344798 h 2459169"/>
                <a:gd name="connsiteX35" fmla="*/ 82326 w 1844945"/>
                <a:gd name="connsiteY35" fmla="*/ 2294517 h 2459169"/>
                <a:gd name="connsiteX36" fmla="*/ 121506 w 1844945"/>
                <a:gd name="connsiteY36" fmla="*/ 2294517 h 2459169"/>
                <a:gd name="connsiteX37" fmla="*/ 121506 w 1844945"/>
                <a:gd name="connsiteY37" fmla="*/ 1731579 h 2459169"/>
                <a:gd name="connsiteX38" fmla="*/ 82326 w 1844945"/>
                <a:gd name="connsiteY38" fmla="*/ 1731579 h 2459169"/>
                <a:gd name="connsiteX39" fmla="*/ 6470 w 1844945"/>
                <a:gd name="connsiteY39" fmla="*/ 1681298 h 2459169"/>
                <a:gd name="connsiteX40" fmla="*/ 0 w 1844945"/>
                <a:gd name="connsiteY40" fmla="*/ 1649253 h 2459169"/>
                <a:gd name="connsiteX41" fmla="*/ 6470 w 1844945"/>
                <a:gd name="connsiteY41" fmla="*/ 1617209 h 2459169"/>
                <a:gd name="connsiteX42" fmla="*/ 82326 w 1844945"/>
                <a:gd name="connsiteY42" fmla="*/ 1566928 h 2459169"/>
                <a:gd name="connsiteX43" fmla="*/ 121506 w 1844945"/>
                <a:gd name="connsiteY43" fmla="*/ 1566928 h 2459169"/>
                <a:gd name="connsiteX44" fmla="*/ 121506 w 1844945"/>
                <a:gd name="connsiteY44" fmla="*/ 1003990 h 2459169"/>
                <a:gd name="connsiteX45" fmla="*/ 82326 w 1844945"/>
                <a:gd name="connsiteY45" fmla="*/ 1003990 h 2459169"/>
                <a:gd name="connsiteX46" fmla="*/ 6470 w 1844945"/>
                <a:gd name="connsiteY46" fmla="*/ 953709 h 2459169"/>
                <a:gd name="connsiteX47" fmla="*/ 0 w 1844945"/>
                <a:gd name="connsiteY47" fmla="*/ 921664 h 2459169"/>
                <a:gd name="connsiteX48" fmla="*/ 6470 w 1844945"/>
                <a:gd name="connsiteY48" fmla="*/ 889620 h 2459169"/>
                <a:gd name="connsiteX49" fmla="*/ 82326 w 1844945"/>
                <a:gd name="connsiteY49" fmla="*/ 839339 h 2459169"/>
                <a:gd name="connsiteX50" fmla="*/ 121506 w 1844945"/>
                <a:gd name="connsiteY50" fmla="*/ 839339 h 2459169"/>
                <a:gd name="connsiteX51" fmla="*/ 121506 w 1844945"/>
                <a:gd name="connsiteY51" fmla="*/ 276119 h 2459169"/>
                <a:gd name="connsiteX52" fmla="*/ 82326 w 1844945"/>
                <a:gd name="connsiteY52" fmla="*/ 276119 h 2459169"/>
                <a:gd name="connsiteX53" fmla="*/ 6470 w 1844945"/>
                <a:gd name="connsiteY53" fmla="*/ 225838 h 2459169"/>
                <a:gd name="connsiteX54" fmla="*/ 0 w 1844945"/>
                <a:gd name="connsiteY54" fmla="*/ 193793 h 2459169"/>
                <a:gd name="connsiteX55" fmla="*/ 6470 w 1844945"/>
                <a:gd name="connsiteY55" fmla="*/ 161749 h 2459169"/>
                <a:gd name="connsiteX56" fmla="*/ 82326 w 1844945"/>
                <a:gd name="connsiteY56" fmla="*/ 111468 h 2459169"/>
                <a:gd name="connsiteX57" fmla="*/ 1196345 w 1844945"/>
                <a:gd name="connsiteY57" fmla="*/ 111468 h 245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44945" h="2459169">
                  <a:moveTo>
                    <a:pt x="0" y="1649253"/>
                  </a:moveTo>
                  <a:lnTo>
                    <a:pt x="0" y="1649253"/>
                  </a:lnTo>
                  <a:lnTo>
                    <a:pt x="0" y="1649254"/>
                  </a:lnTo>
                  <a:close/>
                  <a:moveTo>
                    <a:pt x="0" y="921664"/>
                  </a:moveTo>
                  <a:lnTo>
                    <a:pt x="0" y="921664"/>
                  </a:lnTo>
                  <a:lnTo>
                    <a:pt x="0" y="921665"/>
                  </a:lnTo>
                  <a:close/>
                  <a:moveTo>
                    <a:pt x="1196345" y="0"/>
                  </a:moveTo>
                  <a:lnTo>
                    <a:pt x="1571216" y="0"/>
                  </a:lnTo>
                  <a:lnTo>
                    <a:pt x="1571216" y="111468"/>
                  </a:lnTo>
                  <a:lnTo>
                    <a:pt x="1762619" y="111468"/>
                  </a:lnTo>
                  <a:cubicBezTo>
                    <a:pt x="1808086" y="111468"/>
                    <a:pt x="1844945" y="148327"/>
                    <a:pt x="1844945" y="193794"/>
                  </a:cubicBezTo>
                  <a:lnTo>
                    <a:pt x="1844944" y="193794"/>
                  </a:lnTo>
                  <a:cubicBezTo>
                    <a:pt x="1844944" y="239261"/>
                    <a:pt x="1808085" y="276120"/>
                    <a:pt x="1762618" y="276120"/>
                  </a:cubicBezTo>
                  <a:lnTo>
                    <a:pt x="1720969" y="276120"/>
                  </a:lnTo>
                  <a:lnTo>
                    <a:pt x="1720969" y="839339"/>
                  </a:lnTo>
                  <a:lnTo>
                    <a:pt x="1762619" y="839339"/>
                  </a:lnTo>
                  <a:cubicBezTo>
                    <a:pt x="1808086" y="839339"/>
                    <a:pt x="1844945" y="876198"/>
                    <a:pt x="1844945" y="921665"/>
                  </a:cubicBezTo>
                  <a:lnTo>
                    <a:pt x="1844944" y="921665"/>
                  </a:lnTo>
                  <a:cubicBezTo>
                    <a:pt x="1844944" y="967132"/>
                    <a:pt x="1808085" y="1003991"/>
                    <a:pt x="1762618" y="1003991"/>
                  </a:cubicBezTo>
                  <a:lnTo>
                    <a:pt x="1720969" y="1003991"/>
                  </a:lnTo>
                  <a:lnTo>
                    <a:pt x="1720969" y="1566928"/>
                  </a:lnTo>
                  <a:lnTo>
                    <a:pt x="1762619" y="1566928"/>
                  </a:lnTo>
                  <a:cubicBezTo>
                    <a:pt x="1808086" y="1566928"/>
                    <a:pt x="1844945" y="1603787"/>
                    <a:pt x="1844945" y="1649254"/>
                  </a:cubicBezTo>
                  <a:lnTo>
                    <a:pt x="1844944" y="1649254"/>
                  </a:lnTo>
                  <a:cubicBezTo>
                    <a:pt x="1844944" y="1694721"/>
                    <a:pt x="1808085" y="1731580"/>
                    <a:pt x="1762618" y="1731580"/>
                  </a:cubicBezTo>
                  <a:lnTo>
                    <a:pt x="1720969" y="1731580"/>
                  </a:lnTo>
                  <a:lnTo>
                    <a:pt x="1720969" y="2294517"/>
                  </a:lnTo>
                  <a:lnTo>
                    <a:pt x="1762619" y="2294517"/>
                  </a:lnTo>
                  <a:cubicBezTo>
                    <a:pt x="1808086" y="2294517"/>
                    <a:pt x="1844945" y="2331376"/>
                    <a:pt x="1844945" y="2376843"/>
                  </a:cubicBezTo>
                  <a:lnTo>
                    <a:pt x="1844944" y="2376843"/>
                  </a:lnTo>
                  <a:cubicBezTo>
                    <a:pt x="1844944" y="2422310"/>
                    <a:pt x="1808085" y="2459169"/>
                    <a:pt x="1762618" y="2459169"/>
                  </a:cubicBezTo>
                  <a:lnTo>
                    <a:pt x="82326" y="2459168"/>
                  </a:lnTo>
                  <a:cubicBezTo>
                    <a:pt x="48226" y="2459168"/>
                    <a:pt x="18968" y="2438435"/>
                    <a:pt x="6470" y="2408887"/>
                  </a:cubicBezTo>
                  <a:lnTo>
                    <a:pt x="0" y="2376843"/>
                  </a:lnTo>
                  <a:lnTo>
                    <a:pt x="6470" y="2344798"/>
                  </a:lnTo>
                  <a:cubicBezTo>
                    <a:pt x="18968" y="2315250"/>
                    <a:pt x="48226" y="2294517"/>
                    <a:pt x="82326" y="2294517"/>
                  </a:cubicBezTo>
                  <a:lnTo>
                    <a:pt x="121506" y="2294517"/>
                  </a:lnTo>
                  <a:lnTo>
                    <a:pt x="121506" y="1731579"/>
                  </a:lnTo>
                  <a:lnTo>
                    <a:pt x="82326" y="1731579"/>
                  </a:lnTo>
                  <a:cubicBezTo>
                    <a:pt x="48226" y="1731579"/>
                    <a:pt x="18968" y="1710846"/>
                    <a:pt x="6470" y="1681298"/>
                  </a:cubicBezTo>
                  <a:lnTo>
                    <a:pt x="0" y="1649253"/>
                  </a:lnTo>
                  <a:lnTo>
                    <a:pt x="6470" y="1617209"/>
                  </a:lnTo>
                  <a:cubicBezTo>
                    <a:pt x="18968" y="1587661"/>
                    <a:pt x="48226" y="1566928"/>
                    <a:pt x="82326" y="1566928"/>
                  </a:cubicBezTo>
                  <a:lnTo>
                    <a:pt x="121506" y="1566928"/>
                  </a:lnTo>
                  <a:lnTo>
                    <a:pt x="121506" y="1003990"/>
                  </a:lnTo>
                  <a:lnTo>
                    <a:pt x="82326" y="1003990"/>
                  </a:lnTo>
                  <a:cubicBezTo>
                    <a:pt x="48226" y="1003990"/>
                    <a:pt x="18968" y="983257"/>
                    <a:pt x="6470" y="953709"/>
                  </a:cubicBezTo>
                  <a:lnTo>
                    <a:pt x="0" y="921664"/>
                  </a:lnTo>
                  <a:lnTo>
                    <a:pt x="6470" y="889620"/>
                  </a:lnTo>
                  <a:cubicBezTo>
                    <a:pt x="18968" y="860072"/>
                    <a:pt x="48226" y="839339"/>
                    <a:pt x="82326" y="839339"/>
                  </a:cubicBezTo>
                  <a:lnTo>
                    <a:pt x="121506" y="839339"/>
                  </a:lnTo>
                  <a:lnTo>
                    <a:pt x="121506" y="276119"/>
                  </a:lnTo>
                  <a:lnTo>
                    <a:pt x="82326" y="276119"/>
                  </a:lnTo>
                  <a:cubicBezTo>
                    <a:pt x="48226" y="276119"/>
                    <a:pt x="18968" y="255386"/>
                    <a:pt x="6470" y="225838"/>
                  </a:cubicBezTo>
                  <a:lnTo>
                    <a:pt x="0" y="193793"/>
                  </a:lnTo>
                  <a:lnTo>
                    <a:pt x="6470" y="161749"/>
                  </a:lnTo>
                  <a:cubicBezTo>
                    <a:pt x="18968" y="132201"/>
                    <a:pt x="48226" y="111468"/>
                    <a:pt x="82326" y="111468"/>
                  </a:cubicBezTo>
                  <a:lnTo>
                    <a:pt x="1196345" y="11146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7BDFF8E7-C911-4ED8-BF9A-5363DFD16206}"/>
                </a:ext>
              </a:extLst>
            </p:cNvPr>
            <p:cNvSpPr/>
            <p:nvPr/>
          </p:nvSpPr>
          <p:spPr>
            <a:xfrm>
              <a:off x="1607794" y="1463360"/>
              <a:ext cx="131604" cy="9936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411C613A-0477-4A3A-A79B-B889D6979C68}"/>
                </a:ext>
              </a:extLst>
            </p:cNvPr>
            <p:cNvSpPr/>
            <p:nvPr/>
          </p:nvSpPr>
          <p:spPr>
            <a:xfrm>
              <a:off x="1415178" y="1463360"/>
              <a:ext cx="131604" cy="9936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10F66DB-8650-4C30-AF96-83EA2782EE33}"/>
                </a:ext>
              </a:extLst>
            </p:cNvPr>
            <p:cNvSpPr/>
            <p:nvPr/>
          </p:nvSpPr>
          <p:spPr>
            <a:xfrm>
              <a:off x="1222562" y="1463360"/>
              <a:ext cx="131604" cy="9936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BEB8C18E-9580-4EAB-B3A4-EF69F785C362}"/>
                </a:ext>
              </a:extLst>
            </p:cNvPr>
            <p:cNvSpPr/>
            <p:nvPr/>
          </p:nvSpPr>
          <p:spPr>
            <a:xfrm>
              <a:off x="1993026" y="1463360"/>
              <a:ext cx="131604" cy="9936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E6118154-60D4-49B6-ACE4-ABF29C45923F}"/>
                </a:ext>
              </a:extLst>
            </p:cNvPr>
            <p:cNvSpPr/>
            <p:nvPr/>
          </p:nvSpPr>
          <p:spPr>
            <a:xfrm>
              <a:off x="1800410" y="1463360"/>
              <a:ext cx="131604" cy="9936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810828B-0FAB-45D2-82FA-DB826A6EA2F1}"/>
                </a:ext>
              </a:extLst>
            </p:cNvPr>
            <p:cNvSpPr/>
            <p:nvPr/>
          </p:nvSpPr>
          <p:spPr>
            <a:xfrm>
              <a:off x="2185642" y="1463360"/>
              <a:ext cx="131604" cy="9936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47FE4C64-D0EA-4909-B0CB-3798829C2114}"/>
                </a:ext>
              </a:extLst>
            </p:cNvPr>
            <p:cNvSpPr/>
            <p:nvPr/>
          </p:nvSpPr>
          <p:spPr>
            <a:xfrm>
              <a:off x="2956109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B5E4560-3F30-4AC1-91F6-D810F2B70E3B}"/>
                </a:ext>
              </a:extLst>
            </p:cNvPr>
            <p:cNvSpPr/>
            <p:nvPr/>
          </p:nvSpPr>
          <p:spPr>
            <a:xfrm>
              <a:off x="2763490" y="1463360"/>
              <a:ext cx="131604" cy="99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066264B8-2526-427F-A6A8-FF60B0200E9A}"/>
                </a:ext>
              </a:extLst>
            </p:cNvPr>
            <p:cNvSpPr/>
            <p:nvPr/>
          </p:nvSpPr>
          <p:spPr>
            <a:xfrm>
              <a:off x="2570874" y="1463360"/>
              <a:ext cx="131604" cy="9936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7690D357-6ECC-4111-B344-CAF858F43115}"/>
                </a:ext>
              </a:extLst>
            </p:cNvPr>
            <p:cNvSpPr/>
            <p:nvPr/>
          </p:nvSpPr>
          <p:spPr>
            <a:xfrm>
              <a:off x="2378258" y="1463360"/>
              <a:ext cx="131604" cy="9936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4">
            <a:extLst>
              <a:ext uri="{FF2B5EF4-FFF2-40B4-BE49-F238E27FC236}">
                <a16:creationId xmlns:a16="http://schemas.microsoft.com/office/drawing/2014/main" id="{01027335-290D-48F5-B43E-427524FBE456}"/>
              </a:ext>
            </a:extLst>
          </p:cNvPr>
          <p:cNvSpPr/>
          <p:nvPr/>
        </p:nvSpPr>
        <p:spPr>
          <a:xfrm flipH="1">
            <a:off x="4692580" y="-3152"/>
            <a:ext cx="7499420" cy="6861152"/>
          </a:xfrm>
          <a:custGeom>
            <a:avLst/>
            <a:gdLst>
              <a:gd name="connsiteX0" fmla="*/ 178051 w 7236434"/>
              <a:gd name="connsiteY0" fmla="*/ 0 h 6602590"/>
              <a:gd name="connsiteX1" fmla="*/ 178050 w 7236434"/>
              <a:gd name="connsiteY1" fmla="*/ 0 h 6602590"/>
              <a:gd name="connsiteX2" fmla="*/ 0 w 7236434"/>
              <a:gd name="connsiteY2" fmla="*/ 0 h 6602590"/>
              <a:gd name="connsiteX3" fmla="*/ 0 w 7236434"/>
              <a:gd name="connsiteY3" fmla="*/ 6600503 h 6602590"/>
              <a:gd name="connsiteX4" fmla="*/ 178050 w 7236434"/>
              <a:gd name="connsiteY4" fmla="*/ 6600503 h 6602590"/>
              <a:gd name="connsiteX5" fmla="*/ 178050 w 7236434"/>
              <a:gd name="connsiteY5" fmla="*/ 6602590 h 6602590"/>
              <a:gd name="connsiteX6" fmla="*/ 7236434 w 7236434"/>
              <a:gd name="connsiteY6" fmla="*/ 6602590 h 6602590"/>
              <a:gd name="connsiteX7" fmla="*/ 178051 w 7236434"/>
              <a:gd name="connsiteY7" fmla="*/ 1 h 66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6434" h="6602590">
                <a:moveTo>
                  <a:pt x="178051" y="0"/>
                </a:moveTo>
                <a:lnTo>
                  <a:pt x="178050" y="0"/>
                </a:lnTo>
                <a:lnTo>
                  <a:pt x="0" y="0"/>
                </a:lnTo>
                <a:lnTo>
                  <a:pt x="0" y="6600503"/>
                </a:lnTo>
                <a:lnTo>
                  <a:pt x="178050" y="6600503"/>
                </a:lnTo>
                <a:lnTo>
                  <a:pt x="178050" y="6602590"/>
                </a:lnTo>
                <a:lnTo>
                  <a:pt x="7236434" y="6602590"/>
                </a:lnTo>
                <a:lnTo>
                  <a:pt x="178051" y="1"/>
                </a:lnTo>
                <a:close/>
              </a:path>
            </a:pathLst>
          </a:cu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Left Arrow 5">
            <a:extLst>
              <a:ext uri="{FF2B5EF4-FFF2-40B4-BE49-F238E27FC236}">
                <a16:creationId xmlns:a16="http://schemas.microsoft.com/office/drawing/2014/main" id="{098F2872-892F-43F1-8FAD-FA89EB14883F}"/>
              </a:ext>
            </a:extLst>
          </p:cNvPr>
          <p:cNvSpPr/>
          <p:nvPr/>
        </p:nvSpPr>
        <p:spPr>
          <a:xfrm rot="2839204" flipH="1">
            <a:off x="8028579" y="3299002"/>
            <a:ext cx="1402739" cy="1454892"/>
          </a:xfrm>
          <a:prstGeom prst="leftArrow">
            <a:avLst>
              <a:gd name="adj1" fmla="val 73508"/>
              <a:gd name="adj2" fmla="val 47761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Arrow 8">
            <a:extLst>
              <a:ext uri="{FF2B5EF4-FFF2-40B4-BE49-F238E27FC236}">
                <a16:creationId xmlns:a16="http://schemas.microsoft.com/office/drawing/2014/main" id="{A3EDF89D-CDC6-4F87-9346-3271D6B67565}"/>
              </a:ext>
            </a:extLst>
          </p:cNvPr>
          <p:cNvSpPr/>
          <p:nvPr/>
        </p:nvSpPr>
        <p:spPr>
          <a:xfrm rot="2786702" flipH="1">
            <a:off x="6476178" y="4738925"/>
            <a:ext cx="1402739" cy="1454892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eft Arrow 11">
            <a:extLst>
              <a:ext uri="{FF2B5EF4-FFF2-40B4-BE49-F238E27FC236}">
                <a16:creationId xmlns:a16="http://schemas.microsoft.com/office/drawing/2014/main" id="{4CE61BB6-A547-4DC9-B098-8078480A6473}"/>
              </a:ext>
            </a:extLst>
          </p:cNvPr>
          <p:cNvSpPr/>
          <p:nvPr/>
        </p:nvSpPr>
        <p:spPr>
          <a:xfrm rot="2832510">
            <a:off x="6305777" y="3012447"/>
            <a:ext cx="1406296" cy="1458581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eft Arrow 40">
            <a:extLst>
              <a:ext uri="{FF2B5EF4-FFF2-40B4-BE49-F238E27FC236}">
                <a16:creationId xmlns:a16="http://schemas.microsoft.com/office/drawing/2014/main" id="{8CBA4C8F-7083-41E6-81B4-070DAE3176DB}"/>
              </a:ext>
            </a:extLst>
          </p:cNvPr>
          <p:cNvSpPr/>
          <p:nvPr/>
        </p:nvSpPr>
        <p:spPr>
          <a:xfrm rot="2832510">
            <a:off x="7866338" y="1553644"/>
            <a:ext cx="1406296" cy="1458581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7196C-74A1-4B6D-B6BF-96BCA23A5457}"/>
              </a:ext>
            </a:extLst>
          </p:cNvPr>
          <p:cNvSpPr txBox="1"/>
          <p:nvPr/>
        </p:nvSpPr>
        <p:spPr>
          <a:xfrm>
            <a:off x="8368992" y="4012933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4F1EC-A6C4-4A22-8DDB-387277145F2D}"/>
              </a:ext>
            </a:extLst>
          </p:cNvPr>
          <p:cNvSpPr txBox="1"/>
          <p:nvPr/>
        </p:nvSpPr>
        <p:spPr>
          <a:xfrm>
            <a:off x="6828076" y="5467857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1AB0C-8BEC-4056-A4BD-6AD2BA8163B9}"/>
              </a:ext>
            </a:extLst>
          </p:cNvPr>
          <p:cNvSpPr txBox="1"/>
          <p:nvPr/>
        </p:nvSpPr>
        <p:spPr>
          <a:xfrm>
            <a:off x="6573396" y="3268427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86C60-C8AB-44DD-92F0-9AF4F0D8E93A}"/>
              </a:ext>
            </a:extLst>
          </p:cNvPr>
          <p:cNvSpPr txBox="1"/>
          <p:nvPr/>
        </p:nvSpPr>
        <p:spPr>
          <a:xfrm>
            <a:off x="7794478" y="5403721"/>
            <a:ext cx="221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68AFC-2521-4A9B-9E71-C1AF11BD012C}"/>
              </a:ext>
            </a:extLst>
          </p:cNvPr>
          <p:cNvSpPr txBox="1"/>
          <p:nvPr/>
        </p:nvSpPr>
        <p:spPr>
          <a:xfrm>
            <a:off x="9325826" y="3964463"/>
            <a:ext cx="221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45D5D-2579-4B93-BA0E-0318100B16EF}"/>
              </a:ext>
            </a:extLst>
          </p:cNvPr>
          <p:cNvSpPr txBox="1"/>
          <p:nvPr/>
        </p:nvSpPr>
        <p:spPr>
          <a:xfrm>
            <a:off x="955478" y="3621620"/>
            <a:ext cx="6643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79AFB-FEFA-4C82-8DE6-A7E9375488E8}"/>
              </a:ext>
            </a:extLst>
          </p:cNvPr>
          <p:cNvSpPr txBox="1"/>
          <p:nvPr/>
        </p:nvSpPr>
        <p:spPr>
          <a:xfrm>
            <a:off x="1647752" y="3674062"/>
            <a:ext cx="370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728E0B-AAC1-4993-99E6-2876B3EE2EC7}"/>
              </a:ext>
            </a:extLst>
          </p:cNvPr>
          <p:cNvSpPr txBox="1"/>
          <p:nvPr/>
        </p:nvSpPr>
        <p:spPr>
          <a:xfrm>
            <a:off x="955478" y="5443583"/>
            <a:ext cx="6922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276BF-B49B-400D-88CB-A5DE4DE27519}"/>
              </a:ext>
            </a:extLst>
          </p:cNvPr>
          <p:cNvSpPr txBox="1"/>
          <p:nvPr/>
        </p:nvSpPr>
        <p:spPr>
          <a:xfrm>
            <a:off x="1647752" y="5496372"/>
            <a:ext cx="370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60833-F93E-408F-B8F9-387CC86F56BC}"/>
              </a:ext>
            </a:extLst>
          </p:cNvPr>
          <p:cNvSpPr txBox="1"/>
          <p:nvPr/>
        </p:nvSpPr>
        <p:spPr>
          <a:xfrm>
            <a:off x="1677807" y="2762906"/>
            <a:ext cx="370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9D16F-81D5-4B79-9CBD-3BEE5C32185C}"/>
              </a:ext>
            </a:extLst>
          </p:cNvPr>
          <p:cNvSpPr txBox="1"/>
          <p:nvPr/>
        </p:nvSpPr>
        <p:spPr>
          <a:xfrm>
            <a:off x="955478" y="2707305"/>
            <a:ext cx="6922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887815-E192-40AC-B043-DD8CB4BB53E8}"/>
              </a:ext>
            </a:extLst>
          </p:cNvPr>
          <p:cNvSpPr txBox="1"/>
          <p:nvPr/>
        </p:nvSpPr>
        <p:spPr>
          <a:xfrm>
            <a:off x="1647752" y="4585218"/>
            <a:ext cx="370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DDAFE8-A1E3-4E5E-915E-6E244B508C75}"/>
              </a:ext>
            </a:extLst>
          </p:cNvPr>
          <p:cNvSpPr txBox="1"/>
          <p:nvPr/>
        </p:nvSpPr>
        <p:spPr>
          <a:xfrm>
            <a:off x="955478" y="4535933"/>
            <a:ext cx="6922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2633E-E254-4221-98AD-329C8A3AE21D}"/>
              </a:ext>
            </a:extLst>
          </p:cNvPr>
          <p:cNvSpPr txBox="1"/>
          <p:nvPr/>
        </p:nvSpPr>
        <p:spPr>
          <a:xfrm>
            <a:off x="8126222" y="1814893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02B0C2-B724-48BD-BF8B-B5D21DE60462}"/>
              </a:ext>
            </a:extLst>
          </p:cNvPr>
          <p:cNvSpPr txBox="1"/>
          <p:nvPr/>
        </p:nvSpPr>
        <p:spPr>
          <a:xfrm>
            <a:off x="955478" y="1796970"/>
            <a:ext cx="514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3FD8AB50-F05C-4705-BE0E-7D325A4742E5}"/>
              </a:ext>
            </a:extLst>
          </p:cNvPr>
          <p:cNvSpPr/>
          <p:nvPr/>
        </p:nvSpPr>
        <p:spPr>
          <a:xfrm>
            <a:off x="8052534" y="503222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C7782173-93A1-47A7-88E7-ACF0EF7AF21A}"/>
              </a:ext>
            </a:extLst>
          </p:cNvPr>
          <p:cNvSpPr/>
          <p:nvPr/>
        </p:nvSpPr>
        <p:spPr>
          <a:xfrm>
            <a:off x="9551080" y="353974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4A3B7B10-F573-40AE-B8DE-15C8B0988187}"/>
              </a:ext>
            </a:extLst>
          </p:cNvPr>
          <p:cNvSpPr/>
          <p:nvPr/>
        </p:nvSpPr>
        <p:spPr>
          <a:xfrm>
            <a:off x="7440462" y="1835989"/>
            <a:ext cx="400969" cy="37534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364F4466-3DCD-4355-9D3D-CE7DDA27512E}"/>
              </a:ext>
            </a:extLst>
          </p:cNvPr>
          <p:cNvSpPr/>
          <p:nvPr/>
        </p:nvSpPr>
        <p:spPr>
          <a:xfrm flipH="1">
            <a:off x="5780350" y="3413327"/>
            <a:ext cx="471970" cy="3893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FFD4A-ED0C-4808-B0C1-673FC66BE4E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5848036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0462" y="3962763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640462" y="4611822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58969" y="520872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658969" y="1168034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3C2EE-E831-43C5-AC3F-FB939AF06939}"/>
              </a:ext>
            </a:extLst>
          </p:cNvPr>
          <p:cNvSpPr txBox="1"/>
          <p:nvPr/>
        </p:nvSpPr>
        <p:spPr>
          <a:xfrm>
            <a:off x="658969" y="1732502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18" name="Graphic 23">
            <a:extLst>
              <a:ext uri="{FF2B5EF4-FFF2-40B4-BE49-F238E27FC236}">
                <a16:creationId xmlns:a16="http://schemas.microsoft.com/office/drawing/2014/main" id="{AACB6285-C639-4376-8C54-B3E2EB5BFB60}"/>
              </a:ext>
            </a:extLst>
          </p:cNvPr>
          <p:cNvSpPr/>
          <p:nvPr/>
        </p:nvSpPr>
        <p:spPr>
          <a:xfrm>
            <a:off x="2050938" y="2325339"/>
            <a:ext cx="1354431" cy="1336859"/>
          </a:xfrm>
          <a:custGeom>
            <a:avLst/>
            <a:gdLst>
              <a:gd name="connsiteX0" fmla="*/ 355378 w 2143828"/>
              <a:gd name="connsiteY0" fmla="*/ 0 h 2116015"/>
              <a:gd name="connsiteX1" fmla="*/ 486236 w 2143828"/>
              <a:gd name="connsiteY1" fmla="*/ 97515 h 2116015"/>
              <a:gd name="connsiteX2" fmla="*/ 493273 w 2143828"/>
              <a:gd name="connsiteY2" fmla="*/ 103045 h 2116015"/>
              <a:gd name="connsiteX3" fmla="*/ 450548 w 2143828"/>
              <a:gd name="connsiteY3" fmla="*/ 160180 h 2116015"/>
              <a:gd name="connsiteX4" fmla="*/ 424409 w 2143828"/>
              <a:gd name="connsiteY4" fmla="*/ 194863 h 2116015"/>
              <a:gd name="connsiteX5" fmla="*/ 358897 w 2143828"/>
              <a:gd name="connsiteY5" fmla="*/ 311982 h 2116015"/>
              <a:gd name="connsiteX6" fmla="*/ 331921 w 2143828"/>
              <a:gd name="connsiteY6" fmla="*/ 368950 h 2116015"/>
              <a:gd name="connsiteX7" fmla="*/ 1626260 w 2143828"/>
              <a:gd name="connsiteY7" fmla="*/ 739240 h 2116015"/>
              <a:gd name="connsiteX8" fmla="*/ 1643016 w 2143828"/>
              <a:gd name="connsiteY8" fmla="*/ 678586 h 2116015"/>
              <a:gd name="connsiteX9" fmla="*/ 2143829 w 2143828"/>
              <a:gd name="connsiteY9" fmla="*/ 767221 h 2116015"/>
              <a:gd name="connsiteX10" fmla="*/ 2043298 w 2143828"/>
              <a:gd name="connsiteY10" fmla="*/ 1142203 h 2116015"/>
              <a:gd name="connsiteX11" fmla="*/ 1567952 w 2143828"/>
              <a:gd name="connsiteY11" fmla="*/ 954879 h 2116015"/>
              <a:gd name="connsiteX12" fmla="*/ 1592415 w 2143828"/>
              <a:gd name="connsiteY12" fmla="*/ 864569 h 2116015"/>
              <a:gd name="connsiteX13" fmla="*/ 1196992 w 2143828"/>
              <a:gd name="connsiteY13" fmla="*/ 751471 h 2116015"/>
              <a:gd name="connsiteX14" fmla="*/ 1744385 w 2143828"/>
              <a:gd name="connsiteY14" fmla="*/ 2065750 h 2116015"/>
              <a:gd name="connsiteX15" fmla="*/ 1684904 w 2143828"/>
              <a:gd name="connsiteY15" fmla="*/ 2090715 h 2116015"/>
              <a:gd name="connsiteX16" fmla="*/ 1633298 w 2143828"/>
              <a:gd name="connsiteY16" fmla="*/ 2112329 h 2116015"/>
              <a:gd name="connsiteX17" fmla="*/ 1626931 w 2143828"/>
              <a:gd name="connsiteY17" fmla="*/ 2115848 h 2116015"/>
              <a:gd name="connsiteX18" fmla="*/ 1623580 w 2143828"/>
              <a:gd name="connsiteY18" fmla="*/ 2115848 h 2116015"/>
              <a:gd name="connsiteX19" fmla="*/ 1622239 w 2143828"/>
              <a:gd name="connsiteY19" fmla="*/ 2111157 h 2116015"/>
              <a:gd name="connsiteX20" fmla="*/ 1541814 w 2143828"/>
              <a:gd name="connsiteY20" fmla="*/ 1917634 h 2116015"/>
              <a:gd name="connsiteX21" fmla="*/ 1530756 w 2143828"/>
              <a:gd name="connsiteY21" fmla="*/ 1906408 h 2116015"/>
              <a:gd name="connsiteX22" fmla="*/ 821340 w 2143828"/>
              <a:gd name="connsiteY22" fmla="*/ 1603306 h 2116015"/>
              <a:gd name="connsiteX23" fmla="*/ 767891 w 2143828"/>
              <a:gd name="connsiteY23" fmla="*/ 1580519 h 2116015"/>
              <a:gd name="connsiteX24" fmla="*/ 763367 w 2143828"/>
              <a:gd name="connsiteY24" fmla="*/ 1590907 h 2116015"/>
              <a:gd name="connsiteX25" fmla="*/ 645578 w 2143828"/>
              <a:gd name="connsiteY25" fmla="*/ 1873065 h 2116015"/>
              <a:gd name="connsiteX26" fmla="*/ 544544 w 2143828"/>
              <a:gd name="connsiteY26" fmla="*/ 2116016 h 2116015"/>
              <a:gd name="connsiteX27" fmla="*/ 542869 w 2143828"/>
              <a:gd name="connsiteY27" fmla="*/ 2116016 h 2116015"/>
              <a:gd name="connsiteX28" fmla="*/ 535329 w 2143828"/>
              <a:gd name="connsiteY28" fmla="*/ 2112497 h 2116015"/>
              <a:gd name="connsiteX29" fmla="*/ 435133 w 2143828"/>
              <a:gd name="connsiteY29" fmla="*/ 2070609 h 2116015"/>
              <a:gd name="connsiteX30" fmla="*/ 424409 w 2143828"/>
              <a:gd name="connsiteY30" fmla="*/ 2065750 h 2116015"/>
              <a:gd name="connsiteX31" fmla="*/ 996432 w 2143828"/>
              <a:gd name="connsiteY31" fmla="*/ 694168 h 2116015"/>
              <a:gd name="connsiteX32" fmla="*/ 299080 w 2143828"/>
              <a:gd name="connsiteY32" fmla="*/ 494781 h 2116015"/>
              <a:gd name="connsiteX33" fmla="*/ 298410 w 2143828"/>
              <a:gd name="connsiteY33" fmla="*/ 501819 h 2116015"/>
              <a:gd name="connsiteX34" fmla="*/ 291038 w 2143828"/>
              <a:gd name="connsiteY34" fmla="*/ 582579 h 2116015"/>
              <a:gd name="connsiteX35" fmla="*/ 286849 w 2143828"/>
              <a:gd name="connsiteY35" fmla="*/ 716118 h 2116015"/>
              <a:gd name="connsiteX36" fmla="*/ 300086 w 2143828"/>
              <a:gd name="connsiteY36" fmla="*/ 807099 h 2116015"/>
              <a:gd name="connsiteX37" fmla="*/ 306955 w 2143828"/>
              <a:gd name="connsiteY37" fmla="*/ 839436 h 2116015"/>
              <a:gd name="connsiteX38" fmla="*/ 304107 w 2143828"/>
              <a:gd name="connsiteY38" fmla="*/ 840776 h 2116015"/>
              <a:gd name="connsiteX39" fmla="*/ 202738 w 2143828"/>
              <a:gd name="connsiteY39" fmla="*/ 862391 h 2116015"/>
              <a:gd name="connsiteX40" fmla="*/ 194025 w 2143828"/>
              <a:gd name="connsiteY40" fmla="*/ 873282 h 2116015"/>
              <a:gd name="connsiteX41" fmla="*/ 194193 w 2143828"/>
              <a:gd name="connsiteY41" fmla="*/ 1722603 h 2116015"/>
              <a:gd name="connsiteX42" fmla="*/ 194528 w 2143828"/>
              <a:gd name="connsiteY42" fmla="*/ 1732321 h 2116015"/>
              <a:gd name="connsiteX43" fmla="*/ 344655 w 2143828"/>
              <a:gd name="connsiteY43" fmla="*/ 1732321 h 2116015"/>
              <a:gd name="connsiteX44" fmla="*/ 344655 w 2143828"/>
              <a:gd name="connsiteY44" fmla="*/ 2091218 h 2116015"/>
              <a:gd name="connsiteX45" fmla="*/ 335104 w 2143828"/>
              <a:gd name="connsiteY45" fmla="*/ 2091218 h 2116015"/>
              <a:gd name="connsiteX46" fmla="*/ 192685 w 2143828"/>
              <a:gd name="connsiteY46" fmla="*/ 2091218 h 2116015"/>
              <a:gd name="connsiteX47" fmla="*/ 0 w 2143828"/>
              <a:gd name="connsiteY47" fmla="*/ 2090883 h 2116015"/>
              <a:gd name="connsiteX48" fmla="*/ 0 w 2143828"/>
              <a:gd name="connsiteY48" fmla="*/ 1732321 h 2116015"/>
              <a:gd name="connsiteX49" fmla="*/ 150294 w 2143828"/>
              <a:gd name="connsiteY49" fmla="*/ 1732321 h 2116015"/>
              <a:gd name="connsiteX50" fmla="*/ 150294 w 2143828"/>
              <a:gd name="connsiteY50" fmla="*/ 874119 h 2116015"/>
              <a:gd name="connsiteX51" fmla="*/ 138230 w 2143828"/>
              <a:gd name="connsiteY51" fmla="*/ 876130 h 2116015"/>
              <a:gd name="connsiteX52" fmla="*/ 136220 w 2143828"/>
              <a:gd name="connsiteY52" fmla="*/ 869595 h 2116015"/>
              <a:gd name="connsiteX53" fmla="*/ 116616 w 2143828"/>
              <a:gd name="connsiteY53" fmla="*/ 750969 h 2116015"/>
              <a:gd name="connsiteX54" fmla="*/ 112763 w 2143828"/>
              <a:gd name="connsiteY54" fmla="*/ 630666 h 2116015"/>
              <a:gd name="connsiteX55" fmla="*/ 122816 w 2143828"/>
              <a:gd name="connsiteY55" fmla="*/ 513212 h 2116015"/>
              <a:gd name="connsiteX56" fmla="*/ 128512 w 2143828"/>
              <a:gd name="connsiteY56" fmla="*/ 465962 h 2116015"/>
              <a:gd name="connsiteX57" fmla="*/ 158337 w 2143828"/>
              <a:gd name="connsiteY57" fmla="*/ 357221 h 2116015"/>
              <a:gd name="connsiteX58" fmla="*/ 184475 w 2143828"/>
              <a:gd name="connsiteY58" fmla="*/ 278136 h 2116015"/>
              <a:gd name="connsiteX59" fmla="*/ 249653 w 2143828"/>
              <a:gd name="connsiteY59" fmla="*/ 145435 h 2116015"/>
              <a:gd name="connsiteX60" fmla="*/ 266240 w 2143828"/>
              <a:gd name="connsiteY60" fmla="*/ 118459 h 2116015"/>
              <a:gd name="connsiteX61" fmla="*/ 337115 w 2143828"/>
              <a:gd name="connsiteY61" fmla="*/ 23792 h 2116015"/>
              <a:gd name="connsiteX62" fmla="*/ 353702 w 2143828"/>
              <a:gd name="connsiteY62" fmla="*/ 0 h 2116015"/>
              <a:gd name="connsiteX63" fmla="*/ 355378 w 2143828"/>
              <a:gd name="connsiteY63" fmla="*/ 0 h 2116015"/>
              <a:gd name="connsiteX64" fmla="*/ 893555 w 2143828"/>
              <a:gd name="connsiteY64" fmla="*/ 1494732 h 2116015"/>
              <a:gd name="connsiteX65" fmla="*/ 1467924 w 2143828"/>
              <a:gd name="connsiteY65" fmla="*/ 1740196 h 2116015"/>
              <a:gd name="connsiteX66" fmla="*/ 1298194 w 2143828"/>
              <a:gd name="connsiteY66" fmla="*/ 1332542 h 2116015"/>
              <a:gd name="connsiteX67" fmla="*/ 893555 w 2143828"/>
              <a:gd name="connsiteY67" fmla="*/ 1494732 h 2116015"/>
              <a:gd name="connsiteX68" fmla="*/ 1084900 w 2143828"/>
              <a:gd name="connsiteY68" fmla="*/ 820670 h 2116015"/>
              <a:gd name="connsiteX69" fmla="*/ 855521 w 2143828"/>
              <a:gd name="connsiteY69" fmla="*/ 1370744 h 2116015"/>
              <a:gd name="connsiteX70" fmla="*/ 1248431 w 2143828"/>
              <a:gd name="connsiteY70" fmla="*/ 1213245 h 2116015"/>
              <a:gd name="connsiteX71" fmla="*/ 1084900 w 2143828"/>
              <a:gd name="connsiteY71" fmla="*/ 820670 h 211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43828" h="2116015">
                <a:moveTo>
                  <a:pt x="355378" y="0"/>
                </a:moveTo>
                <a:cubicBezTo>
                  <a:pt x="398941" y="32505"/>
                  <a:pt x="442673" y="65010"/>
                  <a:pt x="486236" y="97515"/>
                </a:cubicBezTo>
                <a:cubicBezTo>
                  <a:pt x="488414" y="99191"/>
                  <a:pt x="490593" y="100866"/>
                  <a:pt x="493273" y="103045"/>
                </a:cubicBezTo>
                <a:cubicBezTo>
                  <a:pt x="478864" y="122313"/>
                  <a:pt x="464789" y="141246"/>
                  <a:pt x="450548" y="160180"/>
                </a:cubicBezTo>
                <a:cubicBezTo>
                  <a:pt x="441835" y="171741"/>
                  <a:pt x="433625" y="183805"/>
                  <a:pt x="424409" y="194863"/>
                </a:cubicBezTo>
                <a:cubicBezTo>
                  <a:pt x="394920" y="229714"/>
                  <a:pt x="379505" y="272272"/>
                  <a:pt x="358897" y="311982"/>
                </a:cubicBezTo>
                <a:cubicBezTo>
                  <a:pt x="349514" y="330245"/>
                  <a:pt x="341304" y="349011"/>
                  <a:pt x="331921" y="368950"/>
                </a:cubicBezTo>
                <a:cubicBezTo>
                  <a:pt x="764708" y="492771"/>
                  <a:pt x="1194981" y="615922"/>
                  <a:pt x="1626260" y="739240"/>
                </a:cubicBezTo>
                <a:cubicBezTo>
                  <a:pt x="1631957" y="718799"/>
                  <a:pt x="1637486" y="698692"/>
                  <a:pt x="1643016" y="678586"/>
                </a:cubicBezTo>
                <a:cubicBezTo>
                  <a:pt x="1810233" y="708075"/>
                  <a:pt x="1976779" y="737564"/>
                  <a:pt x="2143829" y="767221"/>
                </a:cubicBezTo>
                <a:cubicBezTo>
                  <a:pt x="2110151" y="892718"/>
                  <a:pt x="2076808" y="1017041"/>
                  <a:pt x="2043298" y="1142203"/>
                </a:cubicBezTo>
                <a:cubicBezTo>
                  <a:pt x="1884626" y="1079706"/>
                  <a:pt x="1726792" y="1017376"/>
                  <a:pt x="1567952" y="954879"/>
                </a:cubicBezTo>
                <a:cubicBezTo>
                  <a:pt x="1575995" y="924888"/>
                  <a:pt x="1584037" y="895231"/>
                  <a:pt x="1592415" y="864569"/>
                </a:cubicBezTo>
                <a:cubicBezTo>
                  <a:pt x="1460887" y="826870"/>
                  <a:pt x="1330028" y="789506"/>
                  <a:pt x="1196992" y="751471"/>
                </a:cubicBezTo>
                <a:cubicBezTo>
                  <a:pt x="1379791" y="1190458"/>
                  <a:pt x="1561920" y="1627769"/>
                  <a:pt x="1744385" y="2065750"/>
                </a:cubicBezTo>
                <a:cubicBezTo>
                  <a:pt x="1724278" y="2074128"/>
                  <a:pt x="1704675" y="2082505"/>
                  <a:pt x="1684904" y="2090715"/>
                </a:cubicBezTo>
                <a:cubicBezTo>
                  <a:pt x="1667646" y="2097920"/>
                  <a:pt x="1650556" y="2105125"/>
                  <a:pt x="1633298" y="2112329"/>
                </a:cubicBezTo>
                <a:cubicBezTo>
                  <a:pt x="1631120" y="2113335"/>
                  <a:pt x="1629109" y="2114675"/>
                  <a:pt x="1626931" y="2115848"/>
                </a:cubicBezTo>
                <a:cubicBezTo>
                  <a:pt x="1625758" y="2115848"/>
                  <a:pt x="1624752" y="2115848"/>
                  <a:pt x="1623580" y="2115848"/>
                </a:cubicBezTo>
                <a:cubicBezTo>
                  <a:pt x="1623245" y="2114340"/>
                  <a:pt x="1622909" y="2112665"/>
                  <a:pt x="1622239" y="2111157"/>
                </a:cubicBezTo>
                <a:cubicBezTo>
                  <a:pt x="1595431" y="2046649"/>
                  <a:pt x="1568455" y="1982141"/>
                  <a:pt x="1541814" y="1917634"/>
                </a:cubicBezTo>
                <a:cubicBezTo>
                  <a:pt x="1539469" y="1911937"/>
                  <a:pt x="1536285" y="1908753"/>
                  <a:pt x="1530756" y="1906408"/>
                </a:cubicBezTo>
                <a:cubicBezTo>
                  <a:pt x="1294172" y="1805374"/>
                  <a:pt x="1057756" y="1704340"/>
                  <a:pt x="821340" y="1603306"/>
                </a:cubicBezTo>
                <a:cubicBezTo>
                  <a:pt x="803747" y="1595766"/>
                  <a:pt x="786154" y="1588394"/>
                  <a:pt x="767891" y="1580519"/>
                </a:cubicBezTo>
                <a:cubicBezTo>
                  <a:pt x="766216" y="1584373"/>
                  <a:pt x="764708" y="1587724"/>
                  <a:pt x="763367" y="1590907"/>
                </a:cubicBezTo>
                <a:cubicBezTo>
                  <a:pt x="724160" y="1684904"/>
                  <a:pt x="684785" y="1778901"/>
                  <a:pt x="645578" y="1873065"/>
                </a:cubicBezTo>
                <a:cubicBezTo>
                  <a:pt x="611900" y="1953993"/>
                  <a:pt x="578222" y="2034920"/>
                  <a:pt x="544544" y="2116016"/>
                </a:cubicBezTo>
                <a:cubicBezTo>
                  <a:pt x="544042" y="2116016"/>
                  <a:pt x="543371" y="2116016"/>
                  <a:pt x="542869" y="2116016"/>
                </a:cubicBezTo>
                <a:cubicBezTo>
                  <a:pt x="540355" y="2114843"/>
                  <a:pt x="538010" y="2113502"/>
                  <a:pt x="535329" y="2112497"/>
                </a:cubicBezTo>
                <a:cubicBezTo>
                  <a:pt x="501986" y="2098423"/>
                  <a:pt x="468643" y="2084516"/>
                  <a:pt x="435133" y="2070609"/>
                </a:cubicBezTo>
                <a:cubicBezTo>
                  <a:pt x="431614" y="2069101"/>
                  <a:pt x="428263" y="2067593"/>
                  <a:pt x="424409" y="2065750"/>
                </a:cubicBezTo>
                <a:cubicBezTo>
                  <a:pt x="615251" y="1608165"/>
                  <a:pt x="805758" y="1151418"/>
                  <a:pt x="996432" y="694168"/>
                </a:cubicBezTo>
                <a:cubicBezTo>
                  <a:pt x="763535" y="627650"/>
                  <a:pt x="531643" y="561300"/>
                  <a:pt x="299080" y="494781"/>
                </a:cubicBezTo>
                <a:cubicBezTo>
                  <a:pt x="298745" y="497965"/>
                  <a:pt x="298578" y="499808"/>
                  <a:pt x="298410" y="501819"/>
                </a:cubicBezTo>
                <a:cubicBezTo>
                  <a:pt x="295897" y="528794"/>
                  <a:pt x="293551" y="555770"/>
                  <a:pt x="291038" y="582579"/>
                </a:cubicBezTo>
                <a:cubicBezTo>
                  <a:pt x="286849" y="626980"/>
                  <a:pt x="280985" y="671381"/>
                  <a:pt x="286849" y="716118"/>
                </a:cubicBezTo>
                <a:cubicBezTo>
                  <a:pt x="290703" y="746445"/>
                  <a:pt x="295394" y="776772"/>
                  <a:pt x="300086" y="807099"/>
                </a:cubicBezTo>
                <a:cubicBezTo>
                  <a:pt x="301761" y="817989"/>
                  <a:pt x="304610" y="828713"/>
                  <a:pt x="306955" y="839436"/>
                </a:cubicBezTo>
                <a:cubicBezTo>
                  <a:pt x="305615" y="840106"/>
                  <a:pt x="304945" y="840609"/>
                  <a:pt x="304107" y="840776"/>
                </a:cubicBezTo>
                <a:cubicBezTo>
                  <a:pt x="270429" y="848149"/>
                  <a:pt x="236584" y="855521"/>
                  <a:pt x="202738" y="862391"/>
                </a:cubicBezTo>
                <a:cubicBezTo>
                  <a:pt x="195701" y="863731"/>
                  <a:pt x="194025" y="866412"/>
                  <a:pt x="194025" y="873282"/>
                </a:cubicBezTo>
                <a:cubicBezTo>
                  <a:pt x="194193" y="1156445"/>
                  <a:pt x="194193" y="1439608"/>
                  <a:pt x="194193" y="1722603"/>
                </a:cubicBezTo>
                <a:cubicBezTo>
                  <a:pt x="194193" y="1725619"/>
                  <a:pt x="194360" y="1728467"/>
                  <a:pt x="194528" y="1732321"/>
                </a:cubicBezTo>
                <a:cubicBezTo>
                  <a:pt x="245129" y="1732321"/>
                  <a:pt x="294892" y="1732321"/>
                  <a:pt x="344655" y="1732321"/>
                </a:cubicBezTo>
                <a:cubicBezTo>
                  <a:pt x="344655" y="1852289"/>
                  <a:pt x="344655" y="1971418"/>
                  <a:pt x="344655" y="2091218"/>
                </a:cubicBezTo>
                <a:cubicBezTo>
                  <a:pt x="341136" y="2091218"/>
                  <a:pt x="338120" y="2091218"/>
                  <a:pt x="335104" y="2091218"/>
                </a:cubicBezTo>
                <a:cubicBezTo>
                  <a:pt x="287687" y="2091218"/>
                  <a:pt x="240102" y="2091385"/>
                  <a:pt x="192685" y="2091218"/>
                </a:cubicBezTo>
                <a:cubicBezTo>
                  <a:pt x="128512" y="2091218"/>
                  <a:pt x="64172" y="2091050"/>
                  <a:pt x="0" y="2090883"/>
                </a:cubicBezTo>
                <a:cubicBezTo>
                  <a:pt x="0" y="1971418"/>
                  <a:pt x="0" y="1851786"/>
                  <a:pt x="0" y="1732321"/>
                </a:cubicBezTo>
                <a:cubicBezTo>
                  <a:pt x="50098" y="1732321"/>
                  <a:pt x="100196" y="1732321"/>
                  <a:pt x="150294" y="1732321"/>
                </a:cubicBezTo>
                <a:cubicBezTo>
                  <a:pt x="150294" y="1445304"/>
                  <a:pt x="150294" y="1159963"/>
                  <a:pt x="150294" y="874119"/>
                </a:cubicBezTo>
                <a:cubicBezTo>
                  <a:pt x="146105" y="874789"/>
                  <a:pt x="142252" y="875460"/>
                  <a:pt x="138230" y="876130"/>
                </a:cubicBezTo>
                <a:cubicBezTo>
                  <a:pt x="137560" y="873784"/>
                  <a:pt x="136555" y="871774"/>
                  <a:pt x="136220" y="869595"/>
                </a:cubicBezTo>
                <a:cubicBezTo>
                  <a:pt x="129518" y="830053"/>
                  <a:pt x="120637" y="790678"/>
                  <a:pt x="116616" y="750969"/>
                </a:cubicBezTo>
                <a:cubicBezTo>
                  <a:pt x="112595" y="711091"/>
                  <a:pt x="111590" y="670711"/>
                  <a:pt x="112763" y="630666"/>
                </a:cubicBezTo>
                <a:cubicBezTo>
                  <a:pt x="113935" y="591459"/>
                  <a:pt x="119130" y="552252"/>
                  <a:pt x="122816" y="513212"/>
                </a:cubicBezTo>
                <a:cubicBezTo>
                  <a:pt x="124324" y="497462"/>
                  <a:pt x="124826" y="481210"/>
                  <a:pt x="128512" y="465962"/>
                </a:cubicBezTo>
                <a:cubicBezTo>
                  <a:pt x="137560" y="429436"/>
                  <a:pt x="147781" y="393245"/>
                  <a:pt x="158337" y="357221"/>
                </a:cubicBezTo>
                <a:cubicBezTo>
                  <a:pt x="166212" y="330580"/>
                  <a:pt x="173081" y="303269"/>
                  <a:pt x="184475" y="278136"/>
                </a:cubicBezTo>
                <a:cubicBezTo>
                  <a:pt x="204581" y="233233"/>
                  <a:pt x="227536" y="189501"/>
                  <a:pt x="249653" y="145435"/>
                </a:cubicBezTo>
                <a:cubicBezTo>
                  <a:pt x="254344" y="136052"/>
                  <a:pt x="260041" y="127004"/>
                  <a:pt x="266240" y="118459"/>
                </a:cubicBezTo>
                <a:cubicBezTo>
                  <a:pt x="289865" y="86792"/>
                  <a:pt x="313490" y="55292"/>
                  <a:pt x="337115" y="23792"/>
                </a:cubicBezTo>
                <a:cubicBezTo>
                  <a:pt x="342812" y="16085"/>
                  <a:pt x="348173" y="7875"/>
                  <a:pt x="353702" y="0"/>
                </a:cubicBezTo>
                <a:cubicBezTo>
                  <a:pt x="354205" y="0"/>
                  <a:pt x="354875" y="0"/>
                  <a:pt x="355378" y="0"/>
                </a:cubicBezTo>
                <a:close/>
                <a:moveTo>
                  <a:pt x="893555" y="1494732"/>
                </a:moveTo>
                <a:cubicBezTo>
                  <a:pt x="1085738" y="1576833"/>
                  <a:pt x="1275909" y="1658096"/>
                  <a:pt x="1467924" y="1740196"/>
                </a:cubicBezTo>
                <a:cubicBezTo>
                  <a:pt x="1410789" y="1603139"/>
                  <a:pt x="1354659" y="1468092"/>
                  <a:pt x="1298194" y="1332542"/>
                </a:cubicBezTo>
                <a:cubicBezTo>
                  <a:pt x="1163314" y="1386661"/>
                  <a:pt x="1029440" y="1440278"/>
                  <a:pt x="893555" y="1494732"/>
                </a:cubicBezTo>
                <a:close/>
                <a:moveTo>
                  <a:pt x="1084900" y="820670"/>
                </a:moveTo>
                <a:cubicBezTo>
                  <a:pt x="1008161" y="1004475"/>
                  <a:pt x="932092" y="1186939"/>
                  <a:pt x="855521" y="1370744"/>
                </a:cubicBezTo>
                <a:cubicBezTo>
                  <a:pt x="987552" y="1317797"/>
                  <a:pt x="1117740" y="1265689"/>
                  <a:pt x="1248431" y="1213245"/>
                </a:cubicBezTo>
                <a:cubicBezTo>
                  <a:pt x="1193976" y="1082554"/>
                  <a:pt x="1139689" y="952366"/>
                  <a:pt x="1084900" y="820670"/>
                </a:cubicBezTo>
                <a:close/>
              </a:path>
            </a:pathLst>
          </a:custGeom>
          <a:solidFill>
            <a:schemeClr val="accent1"/>
          </a:solidFill>
          <a:ln w="16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A1EFB-F5F6-4833-91CB-EB691B0F1B51}"/>
              </a:ext>
            </a:extLst>
          </p:cNvPr>
          <p:cNvSpPr/>
          <p:nvPr/>
        </p:nvSpPr>
        <p:spPr>
          <a:xfrm>
            <a:off x="1036576" y="2345837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 Same Side Corner Rectangle 21">
            <a:extLst>
              <a:ext uri="{FF2B5EF4-FFF2-40B4-BE49-F238E27FC236}">
                <a16:creationId xmlns:a16="http://schemas.microsoft.com/office/drawing/2014/main" id="{895715B1-126C-4B62-88AE-57B736746E21}"/>
              </a:ext>
            </a:extLst>
          </p:cNvPr>
          <p:cNvSpPr/>
          <p:nvPr/>
        </p:nvSpPr>
        <p:spPr>
          <a:xfrm>
            <a:off x="1036576" y="1861922"/>
            <a:ext cx="1771492" cy="483989"/>
          </a:xfrm>
          <a:prstGeom prst="round2Same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ight Arrow Callout 31">
            <a:extLst>
              <a:ext uri="{FF2B5EF4-FFF2-40B4-BE49-F238E27FC236}">
                <a16:creationId xmlns:a16="http://schemas.microsoft.com/office/drawing/2014/main" id="{846B5359-1AC8-4ED7-A902-4926EE615CA6}"/>
              </a:ext>
            </a:extLst>
          </p:cNvPr>
          <p:cNvSpPr/>
          <p:nvPr/>
        </p:nvSpPr>
        <p:spPr>
          <a:xfrm>
            <a:off x="1089125" y="5054976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465CD1-1390-4090-A677-416B587857B0}"/>
              </a:ext>
            </a:extLst>
          </p:cNvPr>
          <p:cNvGrpSpPr/>
          <p:nvPr/>
        </p:nvGrpSpPr>
        <p:grpSpPr>
          <a:xfrm>
            <a:off x="1275294" y="2482364"/>
            <a:ext cx="1294058" cy="1661995"/>
            <a:chOff x="819820" y="3646109"/>
            <a:chExt cx="1411829" cy="1661995"/>
          </a:xfrm>
          <a:noFill/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D48015-5CAA-44A0-B610-A90230D749BB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D68A23-3BF4-4FF2-97CF-F5732073B12C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68C836-9C44-492D-8084-91C3C75C3FE2}"/>
              </a:ext>
            </a:extLst>
          </p:cNvPr>
          <p:cNvSpPr txBox="1"/>
          <p:nvPr/>
        </p:nvSpPr>
        <p:spPr>
          <a:xfrm>
            <a:off x="1274398" y="1919248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7CE76-9D00-4322-8DF8-43977CE4993F}"/>
              </a:ext>
            </a:extLst>
          </p:cNvPr>
          <p:cNvSpPr txBox="1"/>
          <p:nvPr/>
        </p:nvSpPr>
        <p:spPr>
          <a:xfrm>
            <a:off x="1249526" y="5180386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1351E-A3B0-4DA4-922B-C4FD1F610B47}"/>
              </a:ext>
            </a:extLst>
          </p:cNvPr>
          <p:cNvSpPr/>
          <p:nvPr/>
        </p:nvSpPr>
        <p:spPr>
          <a:xfrm>
            <a:off x="5176650" y="2345837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7F5B9-3D2E-453A-90E1-F6C17D6973D8}"/>
              </a:ext>
            </a:extLst>
          </p:cNvPr>
          <p:cNvSpPr/>
          <p:nvPr/>
        </p:nvSpPr>
        <p:spPr>
          <a:xfrm>
            <a:off x="7246687" y="2345837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FC306-DF98-4B1E-80D7-111C71AE4E3F}"/>
              </a:ext>
            </a:extLst>
          </p:cNvPr>
          <p:cNvSpPr/>
          <p:nvPr/>
        </p:nvSpPr>
        <p:spPr>
          <a:xfrm>
            <a:off x="9316723" y="2345837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04DED-04D7-45EA-85F1-8783937EEBB5}"/>
              </a:ext>
            </a:extLst>
          </p:cNvPr>
          <p:cNvSpPr/>
          <p:nvPr/>
        </p:nvSpPr>
        <p:spPr>
          <a:xfrm>
            <a:off x="3106613" y="2345837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 Same Side Corner Rectangle 22">
            <a:extLst>
              <a:ext uri="{FF2B5EF4-FFF2-40B4-BE49-F238E27FC236}">
                <a16:creationId xmlns:a16="http://schemas.microsoft.com/office/drawing/2014/main" id="{CE63F1A2-9535-4F38-B57C-5742AB005C70}"/>
              </a:ext>
            </a:extLst>
          </p:cNvPr>
          <p:cNvSpPr/>
          <p:nvPr/>
        </p:nvSpPr>
        <p:spPr>
          <a:xfrm>
            <a:off x="3106613" y="1861922"/>
            <a:ext cx="1771492" cy="483989"/>
          </a:xfrm>
          <a:prstGeom prst="round2SameRect">
            <a:avLst/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ound Same Side Corner Rectangle 23">
            <a:extLst>
              <a:ext uri="{FF2B5EF4-FFF2-40B4-BE49-F238E27FC236}">
                <a16:creationId xmlns:a16="http://schemas.microsoft.com/office/drawing/2014/main" id="{D7B1638F-1449-40B3-B23B-F84A55B81A72}"/>
              </a:ext>
            </a:extLst>
          </p:cNvPr>
          <p:cNvSpPr/>
          <p:nvPr/>
        </p:nvSpPr>
        <p:spPr>
          <a:xfrm>
            <a:off x="5176650" y="1861922"/>
            <a:ext cx="1771492" cy="483989"/>
          </a:xfrm>
          <a:prstGeom prst="round2Same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 Same Side Corner Rectangle 24">
            <a:extLst>
              <a:ext uri="{FF2B5EF4-FFF2-40B4-BE49-F238E27FC236}">
                <a16:creationId xmlns:a16="http://schemas.microsoft.com/office/drawing/2014/main" id="{4CEA09FD-3BCB-4D78-95C3-637D9D53AA49}"/>
              </a:ext>
            </a:extLst>
          </p:cNvPr>
          <p:cNvSpPr/>
          <p:nvPr/>
        </p:nvSpPr>
        <p:spPr>
          <a:xfrm>
            <a:off x="7246687" y="1861922"/>
            <a:ext cx="1771492" cy="483989"/>
          </a:xfrm>
          <a:prstGeom prst="round2Same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ound Same Side Corner Rectangle 25">
            <a:extLst>
              <a:ext uri="{FF2B5EF4-FFF2-40B4-BE49-F238E27FC236}">
                <a16:creationId xmlns:a16="http://schemas.microsoft.com/office/drawing/2014/main" id="{1175728C-08C9-4B3D-8DC0-7A60A5077EC7}"/>
              </a:ext>
            </a:extLst>
          </p:cNvPr>
          <p:cNvSpPr/>
          <p:nvPr/>
        </p:nvSpPr>
        <p:spPr>
          <a:xfrm>
            <a:off x="9316723" y="1861922"/>
            <a:ext cx="1771492" cy="483989"/>
          </a:xfrm>
          <a:prstGeom prst="round2Same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ight Arrow Callout 32">
            <a:extLst>
              <a:ext uri="{FF2B5EF4-FFF2-40B4-BE49-F238E27FC236}">
                <a16:creationId xmlns:a16="http://schemas.microsoft.com/office/drawing/2014/main" id="{6AAE6F0B-2007-41CB-B3E2-4BE0B967E9B9}"/>
              </a:ext>
            </a:extLst>
          </p:cNvPr>
          <p:cNvSpPr/>
          <p:nvPr/>
        </p:nvSpPr>
        <p:spPr>
          <a:xfrm>
            <a:off x="3216063" y="5046350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Callout 33">
            <a:extLst>
              <a:ext uri="{FF2B5EF4-FFF2-40B4-BE49-F238E27FC236}">
                <a16:creationId xmlns:a16="http://schemas.microsoft.com/office/drawing/2014/main" id="{BEC7DFF4-BB03-482F-BD2A-02712BC2CF62}"/>
              </a:ext>
            </a:extLst>
          </p:cNvPr>
          <p:cNvSpPr/>
          <p:nvPr/>
        </p:nvSpPr>
        <p:spPr>
          <a:xfrm>
            <a:off x="5343001" y="5046350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ight Arrow Callout 34">
            <a:extLst>
              <a:ext uri="{FF2B5EF4-FFF2-40B4-BE49-F238E27FC236}">
                <a16:creationId xmlns:a16="http://schemas.microsoft.com/office/drawing/2014/main" id="{0BF6D0B8-5578-4AF3-A15F-8C15F2164723}"/>
              </a:ext>
            </a:extLst>
          </p:cNvPr>
          <p:cNvSpPr/>
          <p:nvPr/>
        </p:nvSpPr>
        <p:spPr>
          <a:xfrm>
            <a:off x="7469939" y="5046350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Callout 51">
            <a:extLst>
              <a:ext uri="{FF2B5EF4-FFF2-40B4-BE49-F238E27FC236}">
                <a16:creationId xmlns:a16="http://schemas.microsoft.com/office/drawing/2014/main" id="{E082A681-7EC5-403F-9790-3E472B6A3C4F}"/>
              </a:ext>
            </a:extLst>
          </p:cNvPr>
          <p:cNvSpPr/>
          <p:nvPr/>
        </p:nvSpPr>
        <p:spPr>
          <a:xfrm>
            <a:off x="9596874" y="5046350"/>
            <a:ext cx="1407576" cy="914400"/>
          </a:xfrm>
          <a:custGeom>
            <a:avLst/>
            <a:gdLst/>
            <a:ahLst/>
            <a:cxnLst/>
            <a:rect l="l" t="t" r="r" b="b"/>
            <a:pathLst>
              <a:path w="1144182" h="914400">
                <a:moveTo>
                  <a:pt x="0" y="0"/>
                </a:moveTo>
                <a:lnTo>
                  <a:pt x="1144182" y="0"/>
                </a:lnTo>
                <a:lnTo>
                  <a:pt x="1144182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0CF6-99F0-4B0E-9CED-E1E475191D3D}"/>
              </a:ext>
            </a:extLst>
          </p:cNvPr>
          <p:cNvCxnSpPr/>
          <p:nvPr/>
        </p:nvCxnSpPr>
        <p:spPr>
          <a:xfrm>
            <a:off x="1922322" y="4464064"/>
            <a:ext cx="0" cy="453129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96FDF1-8C28-427E-9C59-0AEB79208C5C}"/>
              </a:ext>
            </a:extLst>
          </p:cNvPr>
          <p:cNvCxnSpPr/>
          <p:nvPr/>
        </p:nvCxnSpPr>
        <p:spPr>
          <a:xfrm>
            <a:off x="3829988" y="4464064"/>
            <a:ext cx="0" cy="453129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623D9E-EE93-432D-BAB8-CE4FE57FFA4E}"/>
              </a:ext>
            </a:extLst>
          </p:cNvPr>
          <p:cNvCxnSpPr/>
          <p:nvPr/>
        </p:nvCxnSpPr>
        <p:spPr>
          <a:xfrm>
            <a:off x="6053850" y="4464064"/>
            <a:ext cx="0" cy="453129"/>
          </a:xfrm>
          <a:prstGeom prst="line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386665-018B-40D3-80CE-A7C3D2BFDD1C}"/>
              </a:ext>
            </a:extLst>
          </p:cNvPr>
          <p:cNvCxnSpPr/>
          <p:nvPr/>
        </p:nvCxnSpPr>
        <p:spPr>
          <a:xfrm>
            <a:off x="7961515" y="4464064"/>
            <a:ext cx="0" cy="453129"/>
          </a:xfrm>
          <a:prstGeom prst="line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A34855-7F58-4287-AD51-AA707D3D4AF6}"/>
              </a:ext>
            </a:extLst>
          </p:cNvPr>
          <p:cNvCxnSpPr/>
          <p:nvPr/>
        </p:nvCxnSpPr>
        <p:spPr>
          <a:xfrm>
            <a:off x="10202469" y="4447641"/>
            <a:ext cx="0" cy="453129"/>
          </a:xfrm>
          <a:prstGeom prst="line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0566E0-5857-45C6-A66F-ED09AD2E9B97}"/>
              </a:ext>
            </a:extLst>
          </p:cNvPr>
          <p:cNvGrpSpPr/>
          <p:nvPr/>
        </p:nvGrpSpPr>
        <p:grpSpPr>
          <a:xfrm>
            <a:off x="5419492" y="2482364"/>
            <a:ext cx="1294058" cy="1661995"/>
            <a:chOff x="819820" y="3646109"/>
            <a:chExt cx="1411829" cy="1661995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89AF94-A4DC-457F-9D46-D1FA2DA4DA04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0E3B49-FA33-4EF1-9DE8-58A7779BDC9F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1F6BC9-00F1-40F5-8E14-7028E59AD7BB}"/>
              </a:ext>
            </a:extLst>
          </p:cNvPr>
          <p:cNvGrpSpPr/>
          <p:nvPr/>
        </p:nvGrpSpPr>
        <p:grpSpPr>
          <a:xfrm>
            <a:off x="7491590" y="2482364"/>
            <a:ext cx="1294058" cy="1661995"/>
            <a:chOff x="819820" y="3646109"/>
            <a:chExt cx="1411829" cy="1661995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4C7F0E-925A-4D97-9698-967267220A9D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7C729F-B719-466B-B31E-D7F9A3A99562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4E9029-05DA-4963-B1D6-DAEBEA1CE137}"/>
              </a:ext>
            </a:extLst>
          </p:cNvPr>
          <p:cNvGrpSpPr/>
          <p:nvPr/>
        </p:nvGrpSpPr>
        <p:grpSpPr>
          <a:xfrm>
            <a:off x="9563688" y="2482364"/>
            <a:ext cx="1294058" cy="1661995"/>
            <a:chOff x="819820" y="3646109"/>
            <a:chExt cx="1411829" cy="1661995"/>
          </a:xfrm>
          <a:noFill/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BCF299-8DF4-4480-8F52-630112DF88F4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AB4984-FB5C-4EDE-9B3A-7DEC0DB42A53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C15807-B0B2-44E1-8941-1710E138204F}"/>
              </a:ext>
            </a:extLst>
          </p:cNvPr>
          <p:cNvGrpSpPr/>
          <p:nvPr/>
        </p:nvGrpSpPr>
        <p:grpSpPr>
          <a:xfrm>
            <a:off x="3347392" y="2482364"/>
            <a:ext cx="1294058" cy="1661995"/>
            <a:chOff x="819820" y="3646109"/>
            <a:chExt cx="1411829" cy="1661995"/>
          </a:xfrm>
          <a:noFill/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B95816-E222-4081-8C34-4BEE499469D3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CAC157-5EAB-41C8-973D-C1F7169A73B8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8D68400-F046-46C1-B86C-BF8C77CE214E}"/>
              </a:ext>
            </a:extLst>
          </p:cNvPr>
          <p:cNvSpPr txBox="1"/>
          <p:nvPr/>
        </p:nvSpPr>
        <p:spPr>
          <a:xfrm>
            <a:off x="5418596" y="1919248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C96BB2-03E3-4345-831C-F6B690598803}"/>
              </a:ext>
            </a:extLst>
          </p:cNvPr>
          <p:cNvSpPr txBox="1"/>
          <p:nvPr/>
        </p:nvSpPr>
        <p:spPr>
          <a:xfrm>
            <a:off x="7490694" y="1919248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747FA3-FD6B-414D-9407-402C61864976}"/>
              </a:ext>
            </a:extLst>
          </p:cNvPr>
          <p:cNvSpPr txBox="1"/>
          <p:nvPr/>
        </p:nvSpPr>
        <p:spPr>
          <a:xfrm>
            <a:off x="9562792" y="1919248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1B4BC7-27BC-4E97-B426-D964E99DAA37}"/>
              </a:ext>
            </a:extLst>
          </p:cNvPr>
          <p:cNvSpPr txBox="1"/>
          <p:nvPr/>
        </p:nvSpPr>
        <p:spPr>
          <a:xfrm>
            <a:off x="3346496" y="1919248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346761-307D-4B43-85FF-F1FDB15A5DEC}"/>
              </a:ext>
            </a:extLst>
          </p:cNvPr>
          <p:cNvSpPr txBox="1"/>
          <p:nvPr/>
        </p:nvSpPr>
        <p:spPr>
          <a:xfrm>
            <a:off x="3374915" y="5180386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D3FC30-FB82-4C33-A495-0F5A40841B24}"/>
              </a:ext>
            </a:extLst>
          </p:cNvPr>
          <p:cNvSpPr txBox="1"/>
          <p:nvPr/>
        </p:nvSpPr>
        <p:spPr>
          <a:xfrm>
            <a:off x="5500304" y="5180386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E921C4-A66A-4022-A19B-ED6A6DF19B25}"/>
              </a:ext>
            </a:extLst>
          </p:cNvPr>
          <p:cNvSpPr txBox="1"/>
          <p:nvPr/>
        </p:nvSpPr>
        <p:spPr>
          <a:xfrm>
            <a:off x="7625693" y="5180386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41DF38-B2BD-47A2-B630-8093B0BC1941}"/>
              </a:ext>
            </a:extLst>
          </p:cNvPr>
          <p:cNvSpPr txBox="1"/>
          <p:nvPr/>
        </p:nvSpPr>
        <p:spPr>
          <a:xfrm>
            <a:off x="9751082" y="5180386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3009CA-3FCB-4838-9526-BBAC7CF956E0}"/>
              </a:ext>
            </a:extLst>
          </p:cNvPr>
          <p:cNvGrpSpPr/>
          <p:nvPr/>
        </p:nvGrpSpPr>
        <p:grpSpPr>
          <a:xfrm>
            <a:off x="956579" y="2879102"/>
            <a:ext cx="10296948" cy="1936363"/>
            <a:chOff x="535636" y="2528993"/>
            <a:chExt cx="8227294" cy="1547160"/>
          </a:xfrm>
        </p:grpSpPr>
        <p:sp>
          <p:nvSpPr>
            <p:cNvPr id="17" name="Isosceles Triangle 5">
              <a:extLst>
                <a:ext uri="{FF2B5EF4-FFF2-40B4-BE49-F238E27FC236}">
                  <a16:creationId xmlns:a16="http://schemas.microsoft.com/office/drawing/2014/main" id="{36F19C36-CD67-443F-9392-FA38C63312D6}"/>
                </a:ext>
              </a:extLst>
            </p:cNvPr>
            <p:cNvSpPr/>
            <p:nvPr/>
          </p:nvSpPr>
          <p:spPr>
            <a:xfrm>
              <a:off x="535636" y="2557925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Isosceles Triangle 5">
              <a:extLst>
                <a:ext uri="{FF2B5EF4-FFF2-40B4-BE49-F238E27FC236}">
                  <a16:creationId xmlns:a16="http://schemas.microsoft.com/office/drawing/2014/main" id="{BFF320FF-BE69-41F0-A159-5F8DDDB26B87}"/>
                </a:ext>
              </a:extLst>
            </p:cNvPr>
            <p:cNvSpPr/>
            <p:nvPr/>
          </p:nvSpPr>
          <p:spPr>
            <a:xfrm rot="10800000">
              <a:off x="2129649" y="3212976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Isosceles Triangle 5">
              <a:extLst>
                <a:ext uri="{FF2B5EF4-FFF2-40B4-BE49-F238E27FC236}">
                  <a16:creationId xmlns:a16="http://schemas.microsoft.com/office/drawing/2014/main" id="{00099E27-06C7-490C-9C35-32575F2724D6}"/>
                </a:ext>
              </a:extLst>
            </p:cNvPr>
            <p:cNvSpPr/>
            <p:nvPr/>
          </p:nvSpPr>
          <p:spPr>
            <a:xfrm>
              <a:off x="3723663" y="2528993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Isosceles Triangle 5">
              <a:extLst>
                <a:ext uri="{FF2B5EF4-FFF2-40B4-BE49-F238E27FC236}">
                  <a16:creationId xmlns:a16="http://schemas.microsoft.com/office/drawing/2014/main" id="{460BC11B-51D3-4869-A1AA-159D303677A1}"/>
                </a:ext>
              </a:extLst>
            </p:cNvPr>
            <p:cNvSpPr/>
            <p:nvPr/>
          </p:nvSpPr>
          <p:spPr>
            <a:xfrm rot="10800000">
              <a:off x="5317677" y="3198509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Isosceles Triangle 5">
              <a:extLst>
                <a:ext uri="{FF2B5EF4-FFF2-40B4-BE49-F238E27FC236}">
                  <a16:creationId xmlns:a16="http://schemas.microsoft.com/office/drawing/2014/main" id="{EC7EBC1D-0EAA-4D69-9205-DDCDD2EAE142}"/>
                </a:ext>
              </a:extLst>
            </p:cNvPr>
            <p:cNvSpPr/>
            <p:nvPr/>
          </p:nvSpPr>
          <p:spPr>
            <a:xfrm>
              <a:off x="6926156" y="2528993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252A96-B7A0-4045-894F-FE027B8D762E}"/>
              </a:ext>
            </a:extLst>
          </p:cNvPr>
          <p:cNvGrpSpPr/>
          <p:nvPr/>
        </p:nvGrpSpPr>
        <p:grpSpPr>
          <a:xfrm>
            <a:off x="1000595" y="1800408"/>
            <a:ext cx="2232248" cy="1074303"/>
            <a:chOff x="4965552" y="1736224"/>
            <a:chExt cx="2232248" cy="10743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1CABC8-8C03-4675-BC37-A217BB9F6014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A7DB10-1651-4C19-AC91-B85544D8D13F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D2F0CFE-13CB-49DF-9522-8C19DE0DD70E}"/>
              </a:ext>
            </a:extLst>
          </p:cNvPr>
          <p:cNvSpPr txBox="1"/>
          <p:nvPr/>
        </p:nvSpPr>
        <p:spPr>
          <a:xfrm>
            <a:off x="1461107" y="433172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DFC34E-8CEC-43C3-94AB-D8A1E9F1F36C}"/>
              </a:ext>
            </a:extLst>
          </p:cNvPr>
          <p:cNvGrpSpPr/>
          <p:nvPr/>
        </p:nvGrpSpPr>
        <p:grpSpPr>
          <a:xfrm>
            <a:off x="4968850" y="1800408"/>
            <a:ext cx="2232248" cy="1074303"/>
            <a:chOff x="4965552" y="1736224"/>
            <a:chExt cx="2232248" cy="10743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7C4266-DB9E-47F3-8BE2-D6F220637C30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0BD104-FFE2-4F82-B193-39AAAC7CAF9B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D5589C-A4EA-4EAC-BB5E-6D8870E83C71}"/>
              </a:ext>
            </a:extLst>
          </p:cNvPr>
          <p:cNvGrpSpPr/>
          <p:nvPr/>
        </p:nvGrpSpPr>
        <p:grpSpPr>
          <a:xfrm>
            <a:off x="8986036" y="1800408"/>
            <a:ext cx="2232248" cy="1074303"/>
            <a:chOff x="4965552" y="1736224"/>
            <a:chExt cx="2232248" cy="10743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3C438B-9AAC-43A4-9812-7C7649210D1B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F0646A-5B5E-4C70-95B9-8405CA9B42CD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9DDAFD-0CE8-4BBC-A94B-F6DEF9BD9568}"/>
              </a:ext>
            </a:extLst>
          </p:cNvPr>
          <p:cNvGrpSpPr/>
          <p:nvPr/>
        </p:nvGrpSpPr>
        <p:grpSpPr>
          <a:xfrm>
            <a:off x="2981285" y="4950654"/>
            <a:ext cx="2232248" cy="1074303"/>
            <a:chOff x="4965552" y="1736224"/>
            <a:chExt cx="2232248" cy="10743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A44502-BA23-46D4-A566-32ED231407CD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77FAE8-698B-440A-A7E5-3E3DC775F478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9826E9-C83C-492F-9718-2ADFFDBD84EB}"/>
              </a:ext>
            </a:extLst>
          </p:cNvPr>
          <p:cNvGrpSpPr/>
          <p:nvPr/>
        </p:nvGrpSpPr>
        <p:grpSpPr>
          <a:xfrm>
            <a:off x="6962265" y="4950654"/>
            <a:ext cx="2232248" cy="1074303"/>
            <a:chOff x="4965552" y="1736224"/>
            <a:chExt cx="2232248" cy="107430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3F01FE-4336-4F76-9E95-7C3D63FAF2B0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0F771-8CC9-4B82-AFC0-3416C02BEE54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CF66FC9-E7F8-4BDF-B9FD-43FC79A6A854}"/>
              </a:ext>
            </a:extLst>
          </p:cNvPr>
          <p:cNvSpPr txBox="1"/>
          <p:nvPr/>
        </p:nvSpPr>
        <p:spPr>
          <a:xfrm>
            <a:off x="5441236" y="433047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7F2A08-A849-4FE7-B13B-F8E9F447DDB8}"/>
              </a:ext>
            </a:extLst>
          </p:cNvPr>
          <p:cNvSpPr txBox="1"/>
          <p:nvPr/>
        </p:nvSpPr>
        <p:spPr>
          <a:xfrm>
            <a:off x="9448524" y="432923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2E24D5-2149-4F97-B336-61829F4B64C2}"/>
              </a:ext>
            </a:extLst>
          </p:cNvPr>
          <p:cNvSpPr txBox="1"/>
          <p:nvPr/>
        </p:nvSpPr>
        <p:spPr>
          <a:xfrm>
            <a:off x="3421579" y="309054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064133-814B-4740-BFED-F7207223B906}"/>
              </a:ext>
            </a:extLst>
          </p:cNvPr>
          <p:cNvSpPr txBox="1"/>
          <p:nvPr/>
        </p:nvSpPr>
        <p:spPr>
          <a:xfrm>
            <a:off x="7401714" y="308929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Isosceles Triangle 51">
            <a:extLst>
              <a:ext uri="{FF2B5EF4-FFF2-40B4-BE49-F238E27FC236}">
                <a16:creationId xmlns:a16="http://schemas.microsoft.com/office/drawing/2014/main" id="{86B7FE6E-B446-4E63-9F1C-A2FDEC4FE185}"/>
              </a:ext>
            </a:extLst>
          </p:cNvPr>
          <p:cNvSpPr/>
          <p:nvPr/>
        </p:nvSpPr>
        <p:spPr>
          <a:xfrm>
            <a:off x="1957840" y="3904560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7244EE8E-45DE-4AA9-83FE-03509FC3D20E}"/>
              </a:ext>
            </a:extLst>
          </p:cNvPr>
          <p:cNvSpPr/>
          <p:nvPr/>
        </p:nvSpPr>
        <p:spPr>
          <a:xfrm rot="2700000">
            <a:off x="6003832" y="3759589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1D3C9BC3-A82F-498A-90AD-9A0DF32FF9C8}"/>
              </a:ext>
            </a:extLst>
          </p:cNvPr>
          <p:cNvSpPr/>
          <p:nvPr/>
        </p:nvSpPr>
        <p:spPr>
          <a:xfrm>
            <a:off x="3930129" y="3528823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FDE7EFBA-D378-4D87-ACCF-2DFBEABFAE42}"/>
              </a:ext>
            </a:extLst>
          </p:cNvPr>
          <p:cNvSpPr/>
          <p:nvPr/>
        </p:nvSpPr>
        <p:spPr>
          <a:xfrm>
            <a:off x="7902784" y="3493960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AFB6FEBC-C9AA-4ADF-B224-D11299A331B2}"/>
              </a:ext>
            </a:extLst>
          </p:cNvPr>
          <p:cNvSpPr/>
          <p:nvPr/>
        </p:nvSpPr>
        <p:spPr>
          <a:xfrm>
            <a:off x="9956945" y="386967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726225-07DC-48C6-A253-12D0BACDD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E6095C-BC84-4BDE-AC4E-67BCDFC3B7C3}"/>
              </a:ext>
            </a:extLst>
          </p:cNvPr>
          <p:cNvGrpSpPr/>
          <p:nvPr/>
        </p:nvGrpSpPr>
        <p:grpSpPr>
          <a:xfrm flipH="1">
            <a:off x="3561328" y="1867960"/>
            <a:ext cx="3048478" cy="475870"/>
            <a:chOff x="2153502" y="2017026"/>
            <a:chExt cx="2286358" cy="376921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77126E95-2369-441E-8E17-1D4A8413A4BD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6911CBC-2C24-46F6-A6AC-70FFFACF2013}"/>
                </a:ext>
              </a:extLst>
            </p:cNvPr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A79C64E-367C-4EA6-99AE-7FB203875B4A}"/>
              </a:ext>
            </a:extLst>
          </p:cNvPr>
          <p:cNvSpPr/>
          <p:nvPr/>
        </p:nvSpPr>
        <p:spPr>
          <a:xfrm>
            <a:off x="3925838" y="390378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885CC-83F5-49E7-AD03-0A085BC9F5A9}"/>
              </a:ext>
            </a:extLst>
          </p:cNvPr>
          <p:cNvSpPr/>
          <p:nvPr/>
        </p:nvSpPr>
        <p:spPr>
          <a:xfrm>
            <a:off x="3925838" y="4414187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47010-A99C-43FF-9F2B-0565B2ACCDBE}"/>
              </a:ext>
            </a:extLst>
          </p:cNvPr>
          <p:cNvSpPr/>
          <p:nvPr/>
        </p:nvSpPr>
        <p:spPr>
          <a:xfrm>
            <a:off x="3925838" y="492459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63C307-83E4-4A42-AECF-576324458D72}"/>
              </a:ext>
            </a:extLst>
          </p:cNvPr>
          <p:cNvSpPr/>
          <p:nvPr/>
        </p:nvSpPr>
        <p:spPr>
          <a:xfrm>
            <a:off x="3925838" y="543499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Chart 61">
            <a:extLst>
              <a:ext uri="{FF2B5EF4-FFF2-40B4-BE49-F238E27FC236}">
                <a16:creationId xmlns:a16="http://schemas.microsoft.com/office/drawing/2014/main" id="{D07E758C-7E29-41E9-9390-E4572C688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640511"/>
              </p:ext>
            </p:extLst>
          </p:nvPr>
        </p:nvGraphicFramePr>
        <p:xfrm>
          <a:off x="3789912" y="3696208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3C8AF81-4A85-44DE-9258-47E9EEAA0FD4}"/>
              </a:ext>
            </a:extLst>
          </p:cNvPr>
          <p:cNvSpPr txBox="1"/>
          <p:nvPr/>
        </p:nvSpPr>
        <p:spPr>
          <a:xfrm>
            <a:off x="3963965" y="39453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42CB2-8568-4132-84E7-47D313ACD393}"/>
              </a:ext>
            </a:extLst>
          </p:cNvPr>
          <p:cNvSpPr txBox="1"/>
          <p:nvPr/>
        </p:nvSpPr>
        <p:spPr>
          <a:xfrm>
            <a:off x="3978823" y="44518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27DF6-0AC2-4101-AE31-693225E3D4A0}"/>
              </a:ext>
            </a:extLst>
          </p:cNvPr>
          <p:cNvSpPr txBox="1"/>
          <p:nvPr/>
        </p:nvSpPr>
        <p:spPr>
          <a:xfrm>
            <a:off x="3973465" y="49527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B80F0-7081-4364-94D4-2FECC38D1BAB}"/>
              </a:ext>
            </a:extLst>
          </p:cNvPr>
          <p:cNvSpPr txBox="1"/>
          <p:nvPr/>
        </p:nvSpPr>
        <p:spPr>
          <a:xfrm>
            <a:off x="3988323" y="54592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381A0677-6DFD-4D00-99F2-F38ADF736E69}"/>
              </a:ext>
            </a:extLst>
          </p:cNvPr>
          <p:cNvSpPr txBox="1">
            <a:spLocks/>
          </p:cNvSpPr>
          <p:nvPr/>
        </p:nvSpPr>
        <p:spPr>
          <a:xfrm>
            <a:off x="3788085" y="1863211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BB9096F1-37BF-496F-B6F7-CFF70D1B0118}"/>
              </a:ext>
            </a:extLst>
          </p:cNvPr>
          <p:cNvSpPr txBox="1">
            <a:spLocks/>
          </p:cNvSpPr>
          <p:nvPr/>
        </p:nvSpPr>
        <p:spPr>
          <a:xfrm>
            <a:off x="3913051" y="3491819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87FB3D-7339-479C-A3C2-AA8F8009BB83}"/>
              </a:ext>
            </a:extLst>
          </p:cNvPr>
          <p:cNvSpPr txBox="1"/>
          <p:nvPr/>
        </p:nvSpPr>
        <p:spPr>
          <a:xfrm>
            <a:off x="3788084" y="2368228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7F9694D-CB26-409E-B0ED-0F5CE626979A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3DD743-7E9B-4281-991B-F20D83EA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3364"/>
              </p:ext>
            </p:extLst>
          </p:nvPr>
        </p:nvGraphicFramePr>
        <p:xfrm>
          <a:off x="3668798" y="1840502"/>
          <a:ext cx="2119576" cy="3672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9722-067C-45B3-8774-8765EEF7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60746"/>
              </p:ext>
            </p:extLst>
          </p:nvPr>
        </p:nvGraphicFramePr>
        <p:xfrm>
          <a:off x="6396707" y="1840502"/>
          <a:ext cx="2119576" cy="3672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CCAF97-A66F-4F54-AF46-D56807112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29594"/>
              </p:ext>
            </p:extLst>
          </p:nvPr>
        </p:nvGraphicFramePr>
        <p:xfrm>
          <a:off x="9124617" y="1840502"/>
          <a:ext cx="2119576" cy="3672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99B44E2-FF4D-4E20-93B0-663CF9EF620C}"/>
              </a:ext>
            </a:extLst>
          </p:cNvPr>
          <p:cNvSpPr/>
          <p:nvPr/>
        </p:nvSpPr>
        <p:spPr>
          <a:xfrm>
            <a:off x="0" y="5728932"/>
            <a:ext cx="12192000" cy="1129068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8A37A-9937-460E-9B0A-B344F36787DD}"/>
              </a:ext>
            </a:extLst>
          </p:cNvPr>
          <p:cNvSpPr txBox="1"/>
          <p:nvPr/>
        </p:nvSpPr>
        <p:spPr>
          <a:xfrm>
            <a:off x="2599362" y="5970301"/>
            <a:ext cx="802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A12EA644-86AC-4577-B0CE-88F0F857D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46635"/>
              </p:ext>
            </p:extLst>
          </p:nvPr>
        </p:nvGraphicFramePr>
        <p:xfrm>
          <a:off x="940889" y="1840502"/>
          <a:ext cx="2119576" cy="3672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Graphic 23">
            <a:extLst>
              <a:ext uri="{FF2B5EF4-FFF2-40B4-BE49-F238E27FC236}">
                <a16:creationId xmlns:a16="http://schemas.microsoft.com/office/drawing/2014/main" id="{2E08499E-B1AB-4572-BC6A-08D1AFCFF426}"/>
              </a:ext>
            </a:extLst>
          </p:cNvPr>
          <p:cNvSpPr/>
          <p:nvPr/>
        </p:nvSpPr>
        <p:spPr>
          <a:xfrm>
            <a:off x="1698344" y="5861299"/>
            <a:ext cx="765261" cy="755333"/>
          </a:xfrm>
          <a:custGeom>
            <a:avLst/>
            <a:gdLst>
              <a:gd name="connsiteX0" fmla="*/ 355378 w 2143828"/>
              <a:gd name="connsiteY0" fmla="*/ 0 h 2116015"/>
              <a:gd name="connsiteX1" fmla="*/ 486236 w 2143828"/>
              <a:gd name="connsiteY1" fmla="*/ 97515 h 2116015"/>
              <a:gd name="connsiteX2" fmla="*/ 493273 w 2143828"/>
              <a:gd name="connsiteY2" fmla="*/ 103045 h 2116015"/>
              <a:gd name="connsiteX3" fmla="*/ 450548 w 2143828"/>
              <a:gd name="connsiteY3" fmla="*/ 160180 h 2116015"/>
              <a:gd name="connsiteX4" fmla="*/ 424409 w 2143828"/>
              <a:gd name="connsiteY4" fmla="*/ 194863 h 2116015"/>
              <a:gd name="connsiteX5" fmla="*/ 358897 w 2143828"/>
              <a:gd name="connsiteY5" fmla="*/ 311982 h 2116015"/>
              <a:gd name="connsiteX6" fmla="*/ 331921 w 2143828"/>
              <a:gd name="connsiteY6" fmla="*/ 368950 h 2116015"/>
              <a:gd name="connsiteX7" fmla="*/ 1626260 w 2143828"/>
              <a:gd name="connsiteY7" fmla="*/ 739240 h 2116015"/>
              <a:gd name="connsiteX8" fmla="*/ 1643016 w 2143828"/>
              <a:gd name="connsiteY8" fmla="*/ 678586 h 2116015"/>
              <a:gd name="connsiteX9" fmla="*/ 2143829 w 2143828"/>
              <a:gd name="connsiteY9" fmla="*/ 767221 h 2116015"/>
              <a:gd name="connsiteX10" fmla="*/ 2043298 w 2143828"/>
              <a:gd name="connsiteY10" fmla="*/ 1142203 h 2116015"/>
              <a:gd name="connsiteX11" fmla="*/ 1567952 w 2143828"/>
              <a:gd name="connsiteY11" fmla="*/ 954879 h 2116015"/>
              <a:gd name="connsiteX12" fmla="*/ 1592415 w 2143828"/>
              <a:gd name="connsiteY12" fmla="*/ 864569 h 2116015"/>
              <a:gd name="connsiteX13" fmla="*/ 1196992 w 2143828"/>
              <a:gd name="connsiteY13" fmla="*/ 751471 h 2116015"/>
              <a:gd name="connsiteX14" fmla="*/ 1744385 w 2143828"/>
              <a:gd name="connsiteY14" fmla="*/ 2065750 h 2116015"/>
              <a:gd name="connsiteX15" fmla="*/ 1684904 w 2143828"/>
              <a:gd name="connsiteY15" fmla="*/ 2090715 h 2116015"/>
              <a:gd name="connsiteX16" fmla="*/ 1633298 w 2143828"/>
              <a:gd name="connsiteY16" fmla="*/ 2112329 h 2116015"/>
              <a:gd name="connsiteX17" fmla="*/ 1626931 w 2143828"/>
              <a:gd name="connsiteY17" fmla="*/ 2115848 h 2116015"/>
              <a:gd name="connsiteX18" fmla="*/ 1623580 w 2143828"/>
              <a:gd name="connsiteY18" fmla="*/ 2115848 h 2116015"/>
              <a:gd name="connsiteX19" fmla="*/ 1622239 w 2143828"/>
              <a:gd name="connsiteY19" fmla="*/ 2111157 h 2116015"/>
              <a:gd name="connsiteX20" fmla="*/ 1541814 w 2143828"/>
              <a:gd name="connsiteY20" fmla="*/ 1917634 h 2116015"/>
              <a:gd name="connsiteX21" fmla="*/ 1530756 w 2143828"/>
              <a:gd name="connsiteY21" fmla="*/ 1906408 h 2116015"/>
              <a:gd name="connsiteX22" fmla="*/ 821340 w 2143828"/>
              <a:gd name="connsiteY22" fmla="*/ 1603306 h 2116015"/>
              <a:gd name="connsiteX23" fmla="*/ 767891 w 2143828"/>
              <a:gd name="connsiteY23" fmla="*/ 1580519 h 2116015"/>
              <a:gd name="connsiteX24" fmla="*/ 763367 w 2143828"/>
              <a:gd name="connsiteY24" fmla="*/ 1590907 h 2116015"/>
              <a:gd name="connsiteX25" fmla="*/ 645578 w 2143828"/>
              <a:gd name="connsiteY25" fmla="*/ 1873065 h 2116015"/>
              <a:gd name="connsiteX26" fmla="*/ 544544 w 2143828"/>
              <a:gd name="connsiteY26" fmla="*/ 2116016 h 2116015"/>
              <a:gd name="connsiteX27" fmla="*/ 542869 w 2143828"/>
              <a:gd name="connsiteY27" fmla="*/ 2116016 h 2116015"/>
              <a:gd name="connsiteX28" fmla="*/ 535329 w 2143828"/>
              <a:gd name="connsiteY28" fmla="*/ 2112497 h 2116015"/>
              <a:gd name="connsiteX29" fmla="*/ 435133 w 2143828"/>
              <a:gd name="connsiteY29" fmla="*/ 2070609 h 2116015"/>
              <a:gd name="connsiteX30" fmla="*/ 424409 w 2143828"/>
              <a:gd name="connsiteY30" fmla="*/ 2065750 h 2116015"/>
              <a:gd name="connsiteX31" fmla="*/ 996432 w 2143828"/>
              <a:gd name="connsiteY31" fmla="*/ 694168 h 2116015"/>
              <a:gd name="connsiteX32" fmla="*/ 299080 w 2143828"/>
              <a:gd name="connsiteY32" fmla="*/ 494781 h 2116015"/>
              <a:gd name="connsiteX33" fmla="*/ 298410 w 2143828"/>
              <a:gd name="connsiteY33" fmla="*/ 501819 h 2116015"/>
              <a:gd name="connsiteX34" fmla="*/ 291038 w 2143828"/>
              <a:gd name="connsiteY34" fmla="*/ 582579 h 2116015"/>
              <a:gd name="connsiteX35" fmla="*/ 286849 w 2143828"/>
              <a:gd name="connsiteY35" fmla="*/ 716118 h 2116015"/>
              <a:gd name="connsiteX36" fmla="*/ 300086 w 2143828"/>
              <a:gd name="connsiteY36" fmla="*/ 807099 h 2116015"/>
              <a:gd name="connsiteX37" fmla="*/ 306955 w 2143828"/>
              <a:gd name="connsiteY37" fmla="*/ 839436 h 2116015"/>
              <a:gd name="connsiteX38" fmla="*/ 304107 w 2143828"/>
              <a:gd name="connsiteY38" fmla="*/ 840776 h 2116015"/>
              <a:gd name="connsiteX39" fmla="*/ 202738 w 2143828"/>
              <a:gd name="connsiteY39" fmla="*/ 862391 h 2116015"/>
              <a:gd name="connsiteX40" fmla="*/ 194025 w 2143828"/>
              <a:gd name="connsiteY40" fmla="*/ 873282 h 2116015"/>
              <a:gd name="connsiteX41" fmla="*/ 194193 w 2143828"/>
              <a:gd name="connsiteY41" fmla="*/ 1722603 h 2116015"/>
              <a:gd name="connsiteX42" fmla="*/ 194528 w 2143828"/>
              <a:gd name="connsiteY42" fmla="*/ 1732321 h 2116015"/>
              <a:gd name="connsiteX43" fmla="*/ 344655 w 2143828"/>
              <a:gd name="connsiteY43" fmla="*/ 1732321 h 2116015"/>
              <a:gd name="connsiteX44" fmla="*/ 344655 w 2143828"/>
              <a:gd name="connsiteY44" fmla="*/ 2091218 h 2116015"/>
              <a:gd name="connsiteX45" fmla="*/ 335104 w 2143828"/>
              <a:gd name="connsiteY45" fmla="*/ 2091218 h 2116015"/>
              <a:gd name="connsiteX46" fmla="*/ 192685 w 2143828"/>
              <a:gd name="connsiteY46" fmla="*/ 2091218 h 2116015"/>
              <a:gd name="connsiteX47" fmla="*/ 0 w 2143828"/>
              <a:gd name="connsiteY47" fmla="*/ 2090883 h 2116015"/>
              <a:gd name="connsiteX48" fmla="*/ 0 w 2143828"/>
              <a:gd name="connsiteY48" fmla="*/ 1732321 h 2116015"/>
              <a:gd name="connsiteX49" fmla="*/ 150294 w 2143828"/>
              <a:gd name="connsiteY49" fmla="*/ 1732321 h 2116015"/>
              <a:gd name="connsiteX50" fmla="*/ 150294 w 2143828"/>
              <a:gd name="connsiteY50" fmla="*/ 874119 h 2116015"/>
              <a:gd name="connsiteX51" fmla="*/ 138230 w 2143828"/>
              <a:gd name="connsiteY51" fmla="*/ 876130 h 2116015"/>
              <a:gd name="connsiteX52" fmla="*/ 136220 w 2143828"/>
              <a:gd name="connsiteY52" fmla="*/ 869595 h 2116015"/>
              <a:gd name="connsiteX53" fmla="*/ 116616 w 2143828"/>
              <a:gd name="connsiteY53" fmla="*/ 750969 h 2116015"/>
              <a:gd name="connsiteX54" fmla="*/ 112763 w 2143828"/>
              <a:gd name="connsiteY54" fmla="*/ 630666 h 2116015"/>
              <a:gd name="connsiteX55" fmla="*/ 122816 w 2143828"/>
              <a:gd name="connsiteY55" fmla="*/ 513212 h 2116015"/>
              <a:gd name="connsiteX56" fmla="*/ 128512 w 2143828"/>
              <a:gd name="connsiteY56" fmla="*/ 465962 h 2116015"/>
              <a:gd name="connsiteX57" fmla="*/ 158337 w 2143828"/>
              <a:gd name="connsiteY57" fmla="*/ 357221 h 2116015"/>
              <a:gd name="connsiteX58" fmla="*/ 184475 w 2143828"/>
              <a:gd name="connsiteY58" fmla="*/ 278136 h 2116015"/>
              <a:gd name="connsiteX59" fmla="*/ 249653 w 2143828"/>
              <a:gd name="connsiteY59" fmla="*/ 145435 h 2116015"/>
              <a:gd name="connsiteX60" fmla="*/ 266240 w 2143828"/>
              <a:gd name="connsiteY60" fmla="*/ 118459 h 2116015"/>
              <a:gd name="connsiteX61" fmla="*/ 337115 w 2143828"/>
              <a:gd name="connsiteY61" fmla="*/ 23792 h 2116015"/>
              <a:gd name="connsiteX62" fmla="*/ 353702 w 2143828"/>
              <a:gd name="connsiteY62" fmla="*/ 0 h 2116015"/>
              <a:gd name="connsiteX63" fmla="*/ 355378 w 2143828"/>
              <a:gd name="connsiteY63" fmla="*/ 0 h 2116015"/>
              <a:gd name="connsiteX64" fmla="*/ 893555 w 2143828"/>
              <a:gd name="connsiteY64" fmla="*/ 1494732 h 2116015"/>
              <a:gd name="connsiteX65" fmla="*/ 1467924 w 2143828"/>
              <a:gd name="connsiteY65" fmla="*/ 1740196 h 2116015"/>
              <a:gd name="connsiteX66" fmla="*/ 1298194 w 2143828"/>
              <a:gd name="connsiteY66" fmla="*/ 1332542 h 2116015"/>
              <a:gd name="connsiteX67" fmla="*/ 893555 w 2143828"/>
              <a:gd name="connsiteY67" fmla="*/ 1494732 h 2116015"/>
              <a:gd name="connsiteX68" fmla="*/ 1084900 w 2143828"/>
              <a:gd name="connsiteY68" fmla="*/ 820670 h 2116015"/>
              <a:gd name="connsiteX69" fmla="*/ 855521 w 2143828"/>
              <a:gd name="connsiteY69" fmla="*/ 1370744 h 2116015"/>
              <a:gd name="connsiteX70" fmla="*/ 1248431 w 2143828"/>
              <a:gd name="connsiteY70" fmla="*/ 1213245 h 2116015"/>
              <a:gd name="connsiteX71" fmla="*/ 1084900 w 2143828"/>
              <a:gd name="connsiteY71" fmla="*/ 820670 h 211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43828" h="2116015">
                <a:moveTo>
                  <a:pt x="355378" y="0"/>
                </a:moveTo>
                <a:cubicBezTo>
                  <a:pt x="398941" y="32505"/>
                  <a:pt x="442673" y="65010"/>
                  <a:pt x="486236" y="97515"/>
                </a:cubicBezTo>
                <a:cubicBezTo>
                  <a:pt x="488414" y="99191"/>
                  <a:pt x="490593" y="100866"/>
                  <a:pt x="493273" y="103045"/>
                </a:cubicBezTo>
                <a:cubicBezTo>
                  <a:pt x="478864" y="122313"/>
                  <a:pt x="464789" y="141246"/>
                  <a:pt x="450548" y="160180"/>
                </a:cubicBezTo>
                <a:cubicBezTo>
                  <a:pt x="441835" y="171741"/>
                  <a:pt x="433625" y="183805"/>
                  <a:pt x="424409" y="194863"/>
                </a:cubicBezTo>
                <a:cubicBezTo>
                  <a:pt x="394920" y="229714"/>
                  <a:pt x="379505" y="272272"/>
                  <a:pt x="358897" y="311982"/>
                </a:cubicBezTo>
                <a:cubicBezTo>
                  <a:pt x="349514" y="330245"/>
                  <a:pt x="341304" y="349011"/>
                  <a:pt x="331921" y="368950"/>
                </a:cubicBezTo>
                <a:cubicBezTo>
                  <a:pt x="764708" y="492771"/>
                  <a:pt x="1194981" y="615922"/>
                  <a:pt x="1626260" y="739240"/>
                </a:cubicBezTo>
                <a:cubicBezTo>
                  <a:pt x="1631957" y="718799"/>
                  <a:pt x="1637486" y="698692"/>
                  <a:pt x="1643016" y="678586"/>
                </a:cubicBezTo>
                <a:cubicBezTo>
                  <a:pt x="1810233" y="708075"/>
                  <a:pt x="1976779" y="737564"/>
                  <a:pt x="2143829" y="767221"/>
                </a:cubicBezTo>
                <a:cubicBezTo>
                  <a:pt x="2110151" y="892718"/>
                  <a:pt x="2076808" y="1017041"/>
                  <a:pt x="2043298" y="1142203"/>
                </a:cubicBezTo>
                <a:cubicBezTo>
                  <a:pt x="1884626" y="1079706"/>
                  <a:pt x="1726792" y="1017376"/>
                  <a:pt x="1567952" y="954879"/>
                </a:cubicBezTo>
                <a:cubicBezTo>
                  <a:pt x="1575995" y="924888"/>
                  <a:pt x="1584037" y="895231"/>
                  <a:pt x="1592415" y="864569"/>
                </a:cubicBezTo>
                <a:cubicBezTo>
                  <a:pt x="1460887" y="826870"/>
                  <a:pt x="1330028" y="789506"/>
                  <a:pt x="1196992" y="751471"/>
                </a:cubicBezTo>
                <a:cubicBezTo>
                  <a:pt x="1379791" y="1190458"/>
                  <a:pt x="1561920" y="1627769"/>
                  <a:pt x="1744385" y="2065750"/>
                </a:cubicBezTo>
                <a:cubicBezTo>
                  <a:pt x="1724278" y="2074128"/>
                  <a:pt x="1704675" y="2082505"/>
                  <a:pt x="1684904" y="2090715"/>
                </a:cubicBezTo>
                <a:cubicBezTo>
                  <a:pt x="1667646" y="2097920"/>
                  <a:pt x="1650556" y="2105125"/>
                  <a:pt x="1633298" y="2112329"/>
                </a:cubicBezTo>
                <a:cubicBezTo>
                  <a:pt x="1631120" y="2113335"/>
                  <a:pt x="1629109" y="2114675"/>
                  <a:pt x="1626931" y="2115848"/>
                </a:cubicBezTo>
                <a:cubicBezTo>
                  <a:pt x="1625758" y="2115848"/>
                  <a:pt x="1624752" y="2115848"/>
                  <a:pt x="1623580" y="2115848"/>
                </a:cubicBezTo>
                <a:cubicBezTo>
                  <a:pt x="1623245" y="2114340"/>
                  <a:pt x="1622909" y="2112665"/>
                  <a:pt x="1622239" y="2111157"/>
                </a:cubicBezTo>
                <a:cubicBezTo>
                  <a:pt x="1595431" y="2046649"/>
                  <a:pt x="1568455" y="1982141"/>
                  <a:pt x="1541814" y="1917634"/>
                </a:cubicBezTo>
                <a:cubicBezTo>
                  <a:pt x="1539469" y="1911937"/>
                  <a:pt x="1536285" y="1908753"/>
                  <a:pt x="1530756" y="1906408"/>
                </a:cubicBezTo>
                <a:cubicBezTo>
                  <a:pt x="1294172" y="1805374"/>
                  <a:pt x="1057756" y="1704340"/>
                  <a:pt x="821340" y="1603306"/>
                </a:cubicBezTo>
                <a:cubicBezTo>
                  <a:pt x="803747" y="1595766"/>
                  <a:pt x="786154" y="1588394"/>
                  <a:pt x="767891" y="1580519"/>
                </a:cubicBezTo>
                <a:cubicBezTo>
                  <a:pt x="766216" y="1584373"/>
                  <a:pt x="764708" y="1587724"/>
                  <a:pt x="763367" y="1590907"/>
                </a:cubicBezTo>
                <a:cubicBezTo>
                  <a:pt x="724160" y="1684904"/>
                  <a:pt x="684785" y="1778901"/>
                  <a:pt x="645578" y="1873065"/>
                </a:cubicBezTo>
                <a:cubicBezTo>
                  <a:pt x="611900" y="1953993"/>
                  <a:pt x="578222" y="2034920"/>
                  <a:pt x="544544" y="2116016"/>
                </a:cubicBezTo>
                <a:cubicBezTo>
                  <a:pt x="544042" y="2116016"/>
                  <a:pt x="543371" y="2116016"/>
                  <a:pt x="542869" y="2116016"/>
                </a:cubicBezTo>
                <a:cubicBezTo>
                  <a:pt x="540355" y="2114843"/>
                  <a:pt x="538010" y="2113502"/>
                  <a:pt x="535329" y="2112497"/>
                </a:cubicBezTo>
                <a:cubicBezTo>
                  <a:pt x="501986" y="2098423"/>
                  <a:pt x="468643" y="2084516"/>
                  <a:pt x="435133" y="2070609"/>
                </a:cubicBezTo>
                <a:cubicBezTo>
                  <a:pt x="431614" y="2069101"/>
                  <a:pt x="428263" y="2067593"/>
                  <a:pt x="424409" y="2065750"/>
                </a:cubicBezTo>
                <a:cubicBezTo>
                  <a:pt x="615251" y="1608165"/>
                  <a:pt x="805758" y="1151418"/>
                  <a:pt x="996432" y="694168"/>
                </a:cubicBezTo>
                <a:cubicBezTo>
                  <a:pt x="763535" y="627650"/>
                  <a:pt x="531643" y="561300"/>
                  <a:pt x="299080" y="494781"/>
                </a:cubicBezTo>
                <a:cubicBezTo>
                  <a:pt x="298745" y="497965"/>
                  <a:pt x="298578" y="499808"/>
                  <a:pt x="298410" y="501819"/>
                </a:cubicBezTo>
                <a:cubicBezTo>
                  <a:pt x="295897" y="528794"/>
                  <a:pt x="293551" y="555770"/>
                  <a:pt x="291038" y="582579"/>
                </a:cubicBezTo>
                <a:cubicBezTo>
                  <a:pt x="286849" y="626980"/>
                  <a:pt x="280985" y="671381"/>
                  <a:pt x="286849" y="716118"/>
                </a:cubicBezTo>
                <a:cubicBezTo>
                  <a:pt x="290703" y="746445"/>
                  <a:pt x="295394" y="776772"/>
                  <a:pt x="300086" y="807099"/>
                </a:cubicBezTo>
                <a:cubicBezTo>
                  <a:pt x="301761" y="817989"/>
                  <a:pt x="304610" y="828713"/>
                  <a:pt x="306955" y="839436"/>
                </a:cubicBezTo>
                <a:cubicBezTo>
                  <a:pt x="305615" y="840106"/>
                  <a:pt x="304945" y="840609"/>
                  <a:pt x="304107" y="840776"/>
                </a:cubicBezTo>
                <a:cubicBezTo>
                  <a:pt x="270429" y="848149"/>
                  <a:pt x="236584" y="855521"/>
                  <a:pt x="202738" y="862391"/>
                </a:cubicBezTo>
                <a:cubicBezTo>
                  <a:pt x="195701" y="863731"/>
                  <a:pt x="194025" y="866412"/>
                  <a:pt x="194025" y="873282"/>
                </a:cubicBezTo>
                <a:cubicBezTo>
                  <a:pt x="194193" y="1156445"/>
                  <a:pt x="194193" y="1439608"/>
                  <a:pt x="194193" y="1722603"/>
                </a:cubicBezTo>
                <a:cubicBezTo>
                  <a:pt x="194193" y="1725619"/>
                  <a:pt x="194360" y="1728467"/>
                  <a:pt x="194528" y="1732321"/>
                </a:cubicBezTo>
                <a:cubicBezTo>
                  <a:pt x="245129" y="1732321"/>
                  <a:pt x="294892" y="1732321"/>
                  <a:pt x="344655" y="1732321"/>
                </a:cubicBezTo>
                <a:cubicBezTo>
                  <a:pt x="344655" y="1852289"/>
                  <a:pt x="344655" y="1971418"/>
                  <a:pt x="344655" y="2091218"/>
                </a:cubicBezTo>
                <a:cubicBezTo>
                  <a:pt x="341136" y="2091218"/>
                  <a:pt x="338120" y="2091218"/>
                  <a:pt x="335104" y="2091218"/>
                </a:cubicBezTo>
                <a:cubicBezTo>
                  <a:pt x="287687" y="2091218"/>
                  <a:pt x="240102" y="2091385"/>
                  <a:pt x="192685" y="2091218"/>
                </a:cubicBezTo>
                <a:cubicBezTo>
                  <a:pt x="128512" y="2091218"/>
                  <a:pt x="64172" y="2091050"/>
                  <a:pt x="0" y="2090883"/>
                </a:cubicBezTo>
                <a:cubicBezTo>
                  <a:pt x="0" y="1971418"/>
                  <a:pt x="0" y="1851786"/>
                  <a:pt x="0" y="1732321"/>
                </a:cubicBezTo>
                <a:cubicBezTo>
                  <a:pt x="50098" y="1732321"/>
                  <a:pt x="100196" y="1732321"/>
                  <a:pt x="150294" y="1732321"/>
                </a:cubicBezTo>
                <a:cubicBezTo>
                  <a:pt x="150294" y="1445304"/>
                  <a:pt x="150294" y="1159963"/>
                  <a:pt x="150294" y="874119"/>
                </a:cubicBezTo>
                <a:cubicBezTo>
                  <a:pt x="146105" y="874789"/>
                  <a:pt x="142252" y="875460"/>
                  <a:pt x="138230" y="876130"/>
                </a:cubicBezTo>
                <a:cubicBezTo>
                  <a:pt x="137560" y="873784"/>
                  <a:pt x="136555" y="871774"/>
                  <a:pt x="136220" y="869595"/>
                </a:cubicBezTo>
                <a:cubicBezTo>
                  <a:pt x="129518" y="830053"/>
                  <a:pt x="120637" y="790678"/>
                  <a:pt x="116616" y="750969"/>
                </a:cubicBezTo>
                <a:cubicBezTo>
                  <a:pt x="112595" y="711091"/>
                  <a:pt x="111590" y="670711"/>
                  <a:pt x="112763" y="630666"/>
                </a:cubicBezTo>
                <a:cubicBezTo>
                  <a:pt x="113935" y="591459"/>
                  <a:pt x="119130" y="552252"/>
                  <a:pt x="122816" y="513212"/>
                </a:cubicBezTo>
                <a:cubicBezTo>
                  <a:pt x="124324" y="497462"/>
                  <a:pt x="124826" y="481210"/>
                  <a:pt x="128512" y="465962"/>
                </a:cubicBezTo>
                <a:cubicBezTo>
                  <a:pt x="137560" y="429436"/>
                  <a:pt x="147781" y="393245"/>
                  <a:pt x="158337" y="357221"/>
                </a:cubicBezTo>
                <a:cubicBezTo>
                  <a:pt x="166212" y="330580"/>
                  <a:pt x="173081" y="303269"/>
                  <a:pt x="184475" y="278136"/>
                </a:cubicBezTo>
                <a:cubicBezTo>
                  <a:pt x="204581" y="233233"/>
                  <a:pt x="227536" y="189501"/>
                  <a:pt x="249653" y="145435"/>
                </a:cubicBezTo>
                <a:cubicBezTo>
                  <a:pt x="254344" y="136052"/>
                  <a:pt x="260041" y="127004"/>
                  <a:pt x="266240" y="118459"/>
                </a:cubicBezTo>
                <a:cubicBezTo>
                  <a:pt x="289865" y="86792"/>
                  <a:pt x="313490" y="55292"/>
                  <a:pt x="337115" y="23792"/>
                </a:cubicBezTo>
                <a:cubicBezTo>
                  <a:pt x="342812" y="16085"/>
                  <a:pt x="348173" y="7875"/>
                  <a:pt x="353702" y="0"/>
                </a:cubicBezTo>
                <a:cubicBezTo>
                  <a:pt x="354205" y="0"/>
                  <a:pt x="354875" y="0"/>
                  <a:pt x="355378" y="0"/>
                </a:cubicBezTo>
                <a:close/>
                <a:moveTo>
                  <a:pt x="893555" y="1494732"/>
                </a:moveTo>
                <a:cubicBezTo>
                  <a:pt x="1085738" y="1576833"/>
                  <a:pt x="1275909" y="1658096"/>
                  <a:pt x="1467924" y="1740196"/>
                </a:cubicBezTo>
                <a:cubicBezTo>
                  <a:pt x="1410789" y="1603139"/>
                  <a:pt x="1354659" y="1468092"/>
                  <a:pt x="1298194" y="1332542"/>
                </a:cubicBezTo>
                <a:cubicBezTo>
                  <a:pt x="1163314" y="1386661"/>
                  <a:pt x="1029440" y="1440278"/>
                  <a:pt x="893555" y="1494732"/>
                </a:cubicBezTo>
                <a:close/>
                <a:moveTo>
                  <a:pt x="1084900" y="820670"/>
                </a:moveTo>
                <a:cubicBezTo>
                  <a:pt x="1008161" y="1004475"/>
                  <a:pt x="932092" y="1186939"/>
                  <a:pt x="855521" y="1370744"/>
                </a:cubicBezTo>
                <a:cubicBezTo>
                  <a:pt x="987552" y="1317797"/>
                  <a:pt x="1117740" y="1265689"/>
                  <a:pt x="1248431" y="1213245"/>
                </a:cubicBezTo>
                <a:cubicBezTo>
                  <a:pt x="1193976" y="1082554"/>
                  <a:pt x="1139689" y="952366"/>
                  <a:pt x="1084900" y="820670"/>
                </a:cubicBezTo>
                <a:close/>
              </a:path>
            </a:pathLst>
          </a:custGeom>
          <a:solidFill>
            <a:schemeClr val="bg1"/>
          </a:solidFill>
          <a:ln w="16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33E340-5707-4C9C-A520-2357950188D0}"/>
              </a:ext>
            </a:extLst>
          </p:cNvPr>
          <p:cNvGrpSpPr/>
          <p:nvPr/>
        </p:nvGrpSpPr>
        <p:grpSpPr>
          <a:xfrm>
            <a:off x="937361" y="2301097"/>
            <a:ext cx="2016000" cy="1620000"/>
            <a:chOff x="531601" y="1792489"/>
            <a:chExt cx="2016000" cy="16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C931ED-A141-4545-820A-98E6642DB0B9}"/>
                </a:ext>
              </a:extLst>
            </p:cNvPr>
            <p:cNvSpPr/>
            <p:nvPr/>
          </p:nvSpPr>
          <p:spPr>
            <a:xfrm>
              <a:off x="531601" y="1792489"/>
              <a:ext cx="2016000" cy="16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0360CA-FAAB-4EF4-B44B-0EEA4B704D4E}"/>
                </a:ext>
              </a:extLst>
            </p:cNvPr>
            <p:cNvSpPr/>
            <p:nvPr/>
          </p:nvSpPr>
          <p:spPr>
            <a:xfrm>
              <a:off x="531601" y="1792489"/>
              <a:ext cx="108000" cy="16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E2EF64-988D-45F7-8B04-57D58590D0A8}"/>
              </a:ext>
            </a:extLst>
          </p:cNvPr>
          <p:cNvGrpSpPr/>
          <p:nvPr/>
        </p:nvGrpSpPr>
        <p:grpSpPr>
          <a:xfrm>
            <a:off x="3025979" y="3993714"/>
            <a:ext cx="2016000" cy="1620000"/>
            <a:chOff x="2706496" y="3567072"/>
            <a:chExt cx="2016000" cy="16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7FFDD-8451-42DD-B5E4-592BF8D82DF7}"/>
                </a:ext>
              </a:extLst>
            </p:cNvPr>
            <p:cNvSpPr/>
            <p:nvPr/>
          </p:nvSpPr>
          <p:spPr>
            <a:xfrm rot="10800000">
              <a:off x="2706496" y="3567072"/>
              <a:ext cx="2016000" cy="16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3952CA-70D9-45FD-B882-F765BB24F86B}"/>
                </a:ext>
              </a:extLst>
            </p:cNvPr>
            <p:cNvSpPr/>
            <p:nvPr/>
          </p:nvSpPr>
          <p:spPr>
            <a:xfrm>
              <a:off x="4614496" y="3567072"/>
              <a:ext cx="108000" cy="162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D954C5-4438-4C97-BF67-551A35DE21E0}"/>
              </a:ext>
            </a:extLst>
          </p:cNvPr>
          <p:cNvGrpSpPr/>
          <p:nvPr/>
        </p:nvGrpSpPr>
        <p:grpSpPr>
          <a:xfrm>
            <a:off x="3025979" y="1905097"/>
            <a:ext cx="1620000" cy="2016000"/>
            <a:chOff x="2692449" y="1388923"/>
            <a:chExt cx="1620000" cy="201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FA58FA-6D23-448F-881C-55E3AF32BA2F}"/>
                </a:ext>
              </a:extLst>
            </p:cNvPr>
            <p:cNvSpPr/>
            <p:nvPr/>
          </p:nvSpPr>
          <p:spPr>
            <a:xfrm rot="5400000">
              <a:off x="2494449" y="1586923"/>
              <a:ext cx="2016000" cy="16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8B2FE1-5DFB-4D26-904B-4251B5A61F3A}"/>
                </a:ext>
              </a:extLst>
            </p:cNvPr>
            <p:cNvSpPr/>
            <p:nvPr/>
          </p:nvSpPr>
          <p:spPr>
            <a:xfrm rot="5400000">
              <a:off x="3448449" y="632923"/>
              <a:ext cx="108000" cy="162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05CF57-FFBC-47BD-A13D-12C2E45B71ED}"/>
              </a:ext>
            </a:extLst>
          </p:cNvPr>
          <p:cNvGrpSpPr/>
          <p:nvPr/>
        </p:nvGrpSpPr>
        <p:grpSpPr>
          <a:xfrm>
            <a:off x="1333362" y="3993714"/>
            <a:ext cx="1620001" cy="2016000"/>
            <a:chOff x="935165" y="3574638"/>
            <a:chExt cx="1620001" cy="2016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9D466E-86A7-4F12-9131-1EDE42D6CED1}"/>
                </a:ext>
              </a:extLst>
            </p:cNvPr>
            <p:cNvSpPr/>
            <p:nvPr/>
          </p:nvSpPr>
          <p:spPr>
            <a:xfrm rot="16200000">
              <a:off x="737166" y="3772638"/>
              <a:ext cx="2016000" cy="16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91CC88-7E8D-45D8-A7B1-3F4F9FD6D4D6}"/>
                </a:ext>
              </a:extLst>
            </p:cNvPr>
            <p:cNvSpPr/>
            <p:nvPr/>
          </p:nvSpPr>
          <p:spPr>
            <a:xfrm rot="5400000">
              <a:off x="1691165" y="4726638"/>
              <a:ext cx="108000" cy="162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02248B8-18E5-44B6-BCCC-7D54A9F89794}"/>
              </a:ext>
            </a:extLst>
          </p:cNvPr>
          <p:cNvSpPr/>
          <p:nvPr/>
        </p:nvSpPr>
        <p:spPr>
          <a:xfrm>
            <a:off x="2220180" y="3193228"/>
            <a:ext cx="1525881" cy="152588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0855A-83D2-4781-8417-2CA0DFEA2D46}"/>
              </a:ext>
            </a:extLst>
          </p:cNvPr>
          <p:cNvSpPr txBox="1"/>
          <p:nvPr/>
        </p:nvSpPr>
        <p:spPr>
          <a:xfrm>
            <a:off x="2325001" y="3287111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94964-24F4-4707-BFA3-3D7D9240E081}"/>
              </a:ext>
            </a:extLst>
          </p:cNvPr>
          <p:cNvSpPr txBox="1"/>
          <p:nvPr/>
        </p:nvSpPr>
        <p:spPr>
          <a:xfrm>
            <a:off x="3097987" y="3287111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F55FE-3D68-4160-83E8-55D97828EBC6}"/>
              </a:ext>
            </a:extLst>
          </p:cNvPr>
          <p:cNvSpPr txBox="1"/>
          <p:nvPr/>
        </p:nvSpPr>
        <p:spPr>
          <a:xfrm>
            <a:off x="2325001" y="4068995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35394-F50E-4FD0-A25C-67C27DA17172}"/>
              </a:ext>
            </a:extLst>
          </p:cNvPr>
          <p:cNvSpPr txBox="1"/>
          <p:nvPr/>
        </p:nvSpPr>
        <p:spPr>
          <a:xfrm>
            <a:off x="3097987" y="4068995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3FD934-8788-4690-8014-4A43275D86E5}"/>
              </a:ext>
            </a:extLst>
          </p:cNvPr>
          <p:cNvSpPr txBox="1"/>
          <p:nvPr/>
        </p:nvSpPr>
        <p:spPr>
          <a:xfrm>
            <a:off x="1045362" y="2376110"/>
            <a:ext cx="1885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40FB98-036B-4B75-82A2-F7B352BF1CCA}"/>
              </a:ext>
            </a:extLst>
          </p:cNvPr>
          <p:cNvSpPr txBox="1"/>
          <p:nvPr/>
        </p:nvSpPr>
        <p:spPr>
          <a:xfrm>
            <a:off x="3097988" y="2065401"/>
            <a:ext cx="149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2745C-1119-4062-86B0-23DB468E15CB}"/>
              </a:ext>
            </a:extLst>
          </p:cNvPr>
          <p:cNvSpPr txBox="1"/>
          <p:nvPr/>
        </p:nvSpPr>
        <p:spPr>
          <a:xfrm>
            <a:off x="1376946" y="4711129"/>
            <a:ext cx="15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DE63D-127B-44E2-ACD1-C256744D27A3}"/>
              </a:ext>
            </a:extLst>
          </p:cNvPr>
          <p:cNvSpPr txBox="1"/>
          <p:nvPr/>
        </p:nvSpPr>
        <p:spPr>
          <a:xfrm>
            <a:off x="3746061" y="4102602"/>
            <a:ext cx="117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CB41B-50CA-46D6-9920-A9FDDC931981}"/>
              </a:ext>
            </a:extLst>
          </p:cNvPr>
          <p:cNvSpPr txBox="1"/>
          <p:nvPr/>
        </p:nvSpPr>
        <p:spPr>
          <a:xfrm>
            <a:off x="3040526" y="2361176"/>
            <a:ext cx="1564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DD52B-5595-4CC1-A66D-C6A166D921F7}"/>
              </a:ext>
            </a:extLst>
          </p:cNvPr>
          <p:cNvSpPr txBox="1"/>
          <p:nvPr/>
        </p:nvSpPr>
        <p:spPr>
          <a:xfrm>
            <a:off x="1045363" y="2679731"/>
            <a:ext cx="117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642774-73BC-41EC-9CB9-AE9EF33BD815}"/>
              </a:ext>
            </a:extLst>
          </p:cNvPr>
          <p:cNvSpPr txBox="1"/>
          <p:nvPr/>
        </p:nvSpPr>
        <p:spPr>
          <a:xfrm>
            <a:off x="3746061" y="4370934"/>
            <a:ext cx="117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91D12E-AFCF-4BE8-BE80-9BE60AA9C634}"/>
              </a:ext>
            </a:extLst>
          </p:cNvPr>
          <p:cNvSpPr txBox="1"/>
          <p:nvPr/>
        </p:nvSpPr>
        <p:spPr>
          <a:xfrm>
            <a:off x="1366927" y="5001716"/>
            <a:ext cx="1564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4A7EAE-6F49-4490-996B-584CEF61331A}"/>
              </a:ext>
            </a:extLst>
          </p:cNvPr>
          <p:cNvGrpSpPr/>
          <p:nvPr/>
        </p:nvGrpSpPr>
        <p:grpSpPr>
          <a:xfrm>
            <a:off x="5614554" y="1864344"/>
            <a:ext cx="199272" cy="206152"/>
            <a:chOff x="2411760" y="3708613"/>
            <a:chExt cx="206152" cy="20615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CB78F52-9D06-4B28-B7AB-248F2461A661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Chevron 38">
              <a:extLst>
                <a:ext uri="{FF2B5EF4-FFF2-40B4-BE49-F238E27FC236}">
                  <a16:creationId xmlns:a16="http://schemas.microsoft.com/office/drawing/2014/main" id="{A045C726-ECF1-4526-AA30-5279AEDF4C2C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그룹 64">
            <a:extLst>
              <a:ext uri="{FF2B5EF4-FFF2-40B4-BE49-F238E27FC236}">
                <a16:creationId xmlns:a16="http://schemas.microsoft.com/office/drawing/2014/main" id="{9D4B923A-8705-41FB-B912-26520C72CDA1}"/>
              </a:ext>
            </a:extLst>
          </p:cNvPr>
          <p:cNvGrpSpPr/>
          <p:nvPr/>
        </p:nvGrpSpPr>
        <p:grpSpPr>
          <a:xfrm>
            <a:off x="5865235" y="1786085"/>
            <a:ext cx="5500672" cy="754955"/>
            <a:chOff x="5865235" y="1765988"/>
            <a:chExt cx="3647182" cy="7549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06906F-E78C-4842-9FFC-0E9866D3E471}"/>
                </a:ext>
              </a:extLst>
            </p:cNvPr>
            <p:cNvSpPr txBox="1"/>
            <p:nvPr/>
          </p:nvSpPr>
          <p:spPr>
            <a:xfrm>
              <a:off x="5865235" y="1765988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60B93B-391C-4D6A-BE54-4D5FAA435D5E}"/>
                </a:ext>
              </a:extLst>
            </p:cNvPr>
            <p:cNvSpPr txBox="1"/>
            <p:nvPr/>
          </p:nvSpPr>
          <p:spPr>
            <a:xfrm>
              <a:off x="5865235" y="2059278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A05680-5D4B-4801-86A5-95FF957096F4}"/>
              </a:ext>
            </a:extLst>
          </p:cNvPr>
          <p:cNvGrpSpPr/>
          <p:nvPr/>
        </p:nvGrpSpPr>
        <p:grpSpPr>
          <a:xfrm>
            <a:off x="5614554" y="3044659"/>
            <a:ext cx="199272" cy="206152"/>
            <a:chOff x="2411760" y="3708613"/>
            <a:chExt cx="206152" cy="2061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3A9CB6B-53E7-4F0D-96F0-9EB78ED0CD0E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Chevron 45">
              <a:extLst>
                <a:ext uri="{FF2B5EF4-FFF2-40B4-BE49-F238E27FC236}">
                  <a16:creationId xmlns:a16="http://schemas.microsoft.com/office/drawing/2014/main" id="{DC692FF1-3E17-4C38-9E14-4B45DD7B03C7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그룹 61">
            <a:extLst>
              <a:ext uri="{FF2B5EF4-FFF2-40B4-BE49-F238E27FC236}">
                <a16:creationId xmlns:a16="http://schemas.microsoft.com/office/drawing/2014/main" id="{2887ED19-9CAA-4127-B55B-AC8676C94509}"/>
              </a:ext>
            </a:extLst>
          </p:cNvPr>
          <p:cNvGrpSpPr/>
          <p:nvPr/>
        </p:nvGrpSpPr>
        <p:grpSpPr>
          <a:xfrm>
            <a:off x="5865235" y="2966402"/>
            <a:ext cx="5500672" cy="754955"/>
            <a:chOff x="5865235" y="2880785"/>
            <a:chExt cx="3647182" cy="75495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CC627D-19C4-4D1C-BC99-F3995793A0C9}"/>
                </a:ext>
              </a:extLst>
            </p:cNvPr>
            <p:cNvSpPr txBox="1"/>
            <p:nvPr/>
          </p:nvSpPr>
          <p:spPr>
            <a:xfrm>
              <a:off x="5865235" y="2880785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80D7C2-2781-4EE7-85FF-C8C8F8D8A418}"/>
                </a:ext>
              </a:extLst>
            </p:cNvPr>
            <p:cNvSpPr txBox="1"/>
            <p:nvPr/>
          </p:nvSpPr>
          <p:spPr>
            <a:xfrm>
              <a:off x="5865235" y="3174075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C32C06-F3B7-4FFF-B1B9-30B8198339A0}"/>
              </a:ext>
            </a:extLst>
          </p:cNvPr>
          <p:cNvGrpSpPr/>
          <p:nvPr/>
        </p:nvGrpSpPr>
        <p:grpSpPr>
          <a:xfrm>
            <a:off x="5614554" y="4224974"/>
            <a:ext cx="199272" cy="206152"/>
            <a:chOff x="2411760" y="3708613"/>
            <a:chExt cx="206152" cy="20615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91F947C-191C-4F56-9D6A-EA27AE20D2EA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Chevron 52">
              <a:extLst>
                <a:ext uri="{FF2B5EF4-FFF2-40B4-BE49-F238E27FC236}">
                  <a16:creationId xmlns:a16="http://schemas.microsoft.com/office/drawing/2014/main" id="{7F30646B-1C4C-4553-91D7-3D6E2601DDBF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그룹 2">
            <a:extLst>
              <a:ext uri="{FF2B5EF4-FFF2-40B4-BE49-F238E27FC236}">
                <a16:creationId xmlns:a16="http://schemas.microsoft.com/office/drawing/2014/main" id="{0AC0572B-5B8E-4494-B7EC-1F94D8DF6C03}"/>
              </a:ext>
            </a:extLst>
          </p:cNvPr>
          <p:cNvGrpSpPr/>
          <p:nvPr/>
        </p:nvGrpSpPr>
        <p:grpSpPr>
          <a:xfrm>
            <a:off x="5865235" y="4146717"/>
            <a:ext cx="5500672" cy="754955"/>
            <a:chOff x="5865235" y="3995582"/>
            <a:chExt cx="3647182" cy="75495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9F0FF3-CC9C-422F-A4C5-42612A9AB6BC}"/>
                </a:ext>
              </a:extLst>
            </p:cNvPr>
            <p:cNvSpPr txBox="1"/>
            <p:nvPr/>
          </p:nvSpPr>
          <p:spPr>
            <a:xfrm>
              <a:off x="5865235" y="3995582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B6F055-B768-48A5-991F-2D509AF2A278}"/>
                </a:ext>
              </a:extLst>
            </p:cNvPr>
            <p:cNvSpPr txBox="1"/>
            <p:nvPr/>
          </p:nvSpPr>
          <p:spPr>
            <a:xfrm>
              <a:off x="5865235" y="4288872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A826A4-288D-49DA-A86E-53D73FD02DA8}"/>
              </a:ext>
            </a:extLst>
          </p:cNvPr>
          <p:cNvGrpSpPr/>
          <p:nvPr/>
        </p:nvGrpSpPr>
        <p:grpSpPr>
          <a:xfrm>
            <a:off x="5614554" y="5405288"/>
            <a:ext cx="199272" cy="206152"/>
            <a:chOff x="2411760" y="3708613"/>
            <a:chExt cx="206152" cy="20615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3C656AB-9373-4BE2-9913-2652E9EE3385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Chevron 59">
              <a:extLst>
                <a:ext uri="{FF2B5EF4-FFF2-40B4-BE49-F238E27FC236}">
                  <a16:creationId xmlns:a16="http://schemas.microsoft.com/office/drawing/2014/main" id="{23ED064A-9C32-4AB8-A7B3-D79E502EF4DC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그룹 1">
            <a:extLst>
              <a:ext uri="{FF2B5EF4-FFF2-40B4-BE49-F238E27FC236}">
                <a16:creationId xmlns:a16="http://schemas.microsoft.com/office/drawing/2014/main" id="{88DC1E68-80B8-4C68-ACBB-352759B7C4E1}"/>
              </a:ext>
            </a:extLst>
          </p:cNvPr>
          <p:cNvGrpSpPr/>
          <p:nvPr/>
        </p:nvGrpSpPr>
        <p:grpSpPr>
          <a:xfrm>
            <a:off x="5865235" y="5327032"/>
            <a:ext cx="5500672" cy="754955"/>
            <a:chOff x="5865235" y="5110380"/>
            <a:chExt cx="3647182" cy="75495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DD0663-DF6E-4B2F-A33A-515183449841}"/>
                </a:ext>
              </a:extLst>
            </p:cNvPr>
            <p:cNvSpPr txBox="1"/>
            <p:nvPr/>
          </p:nvSpPr>
          <p:spPr>
            <a:xfrm>
              <a:off x="5865235" y="5110380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2750FD9-A474-4EB2-952C-30F31AA10FA5}"/>
                </a:ext>
              </a:extLst>
            </p:cNvPr>
            <p:cNvSpPr txBox="1"/>
            <p:nvPr/>
          </p:nvSpPr>
          <p:spPr>
            <a:xfrm>
              <a:off x="5865235" y="5403670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0CE5352C-242F-4814-B324-3637C48B5D82}"/>
              </a:ext>
            </a:extLst>
          </p:cNvPr>
          <p:cNvSpPr/>
          <p:nvPr/>
        </p:nvSpPr>
        <p:spPr>
          <a:xfrm flipH="1">
            <a:off x="1621151" y="4236896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53A0D53F-D756-448C-80B0-99D90122D161}"/>
              </a:ext>
            </a:extLst>
          </p:cNvPr>
          <p:cNvSpPr/>
          <p:nvPr/>
        </p:nvSpPr>
        <p:spPr>
          <a:xfrm>
            <a:off x="3270105" y="496957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5C8B3B3A-BB39-482C-B4FE-C491EA2BA00F}"/>
              </a:ext>
            </a:extLst>
          </p:cNvPr>
          <p:cNvSpPr/>
          <p:nvPr/>
        </p:nvSpPr>
        <p:spPr>
          <a:xfrm>
            <a:off x="2424110" y="270996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27">
            <a:extLst>
              <a:ext uri="{FF2B5EF4-FFF2-40B4-BE49-F238E27FC236}">
                <a16:creationId xmlns:a16="http://schemas.microsoft.com/office/drawing/2014/main" id="{BE42FB43-6480-4819-9EB4-0ADCEA6922D3}"/>
              </a:ext>
            </a:extLst>
          </p:cNvPr>
          <p:cNvSpPr/>
          <p:nvPr/>
        </p:nvSpPr>
        <p:spPr>
          <a:xfrm>
            <a:off x="4022525" y="341464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0E1FA20-7970-4CCE-BECE-8D1B84FA0675}"/>
              </a:ext>
            </a:extLst>
          </p:cNvPr>
          <p:cNvSpPr txBox="1"/>
          <p:nvPr/>
        </p:nvSpPr>
        <p:spPr>
          <a:xfrm>
            <a:off x="4792851" y="2924944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5BFAF-0C1C-4610-8B09-F5B6CED3C321}"/>
              </a:ext>
            </a:extLst>
          </p:cNvPr>
          <p:cNvSpPr txBox="1"/>
          <p:nvPr/>
        </p:nvSpPr>
        <p:spPr>
          <a:xfrm>
            <a:off x="8536894" y="2924944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1744B0-77C1-4DC0-A427-587C3EA5E84D}"/>
              </a:ext>
            </a:extLst>
          </p:cNvPr>
          <p:cNvSpPr txBox="1"/>
          <p:nvPr/>
        </p:nvSpPr>
        <p:spPr>
          <a:xfrm>
            <a:off x="4792851" y="6018106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7B2A8-C117-4632-9BDA-0234B27D5013}"/>
              </a:ext>
            </a:extLst>
          </p:cNvPr>
          <p:cNvSpPr txBox="1"/>
          <p:nvPr/>
        </p:nvSpPr>
        <p:spPr>
          <a:xfrm>
            <a:off x="8536894" y="6018106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989BB9-BF03-4437-96F6-9417521A299C}"/>
              </a:ext>
            </a:extLst>
          </p:cNvPr>
          <p:cNvSpPr txBox="1"/>
          <p:nvPr/>
        </p:nvSpPr>
        <p:spPr>
          <a:xfrm>
            <a:off x="731879" y="2577396"/>
            <a:ext cx="2836836" cy="1938992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Example Text :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with our Templates.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3C0A4-A8FB-47FC-B010-4BA030B1B39A}"/>
              </a:ext>
            </a:extLst>
          </p:cNvPr>
          <p:cNvSpPr txBox="1"/>
          <p:nvPr/>
        </p:nvSpPr>
        <p:spPr>
          <a:xfrm>
            <a:off x="731879" y="754442"/>
            <a:ext cx="2837209" cy="166199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492E-8CC4-4ADD-9712-234FA0932A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555D7F-EDC8-459F-A7FD-90B8306B6A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2AF1156-4394-4AF6-B432-221704BC99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9CEF2A-735F-4EB8-A3B4-71603F7F19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36373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433C2F-5937-42EC-B77F-C637E1A31329}"/>
              </a:ext>
            </a:extLst>
          </p:cNvPr>
          <p:cNvGrpSpPr/>
          <p:nvPr/>
        </p:nvGrpSpPr>
        <p:grpSpPr>
          <a:xfrm>
            <a:off x="2366328" y="5794562"/>
            <a:ext cx="3585656" cy="246221"/>
            <a:chOff x="3635896" y="1559998"/>
            <a:chExt cx="3585656" cy="2462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5A116A-8404-484E-B6BE-8F2EF9159A1B}"/>
                </a:ext>
              </a:extLst>
            </p:cNvPr>
            <p:cNvGrpSpPr/>
            <p:nvPr/>
          </p:nvGrpSpPr>
          <p:grpSpPr>
            <a:xfrm>
              <a:off x="3635896" y="1559998"/>
              <a:ext cx="906791" cy="246221"/>
              <a:chOff x="5119489" y="2145587"/>
              <a:chExt cx="906791" cy="2462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E71303-E8BC-4A52-A539-6562EF40243E}"/>
                  </a:ext>
                </a:extLst>
              </p:cNvPr>
              <p:cNvSpPr/>
              <p:nvPr/>
            </p:nvSpPr>
            <p:spPr>
              <a:xfrm>
                <a:off x="5119489" y="2197097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7637F-4C90-40D0-81D4-DB9AC6DF83E0}"/>
                  </a:ext>
                </a:extLst>
              </p:cNvPr>
              <p:cNvSpPr txBox="1"/>
              <p:nvPr/>
            </p:nvSpPr>
            <p:spPr>
              <a:xfrm>
                <a:off x="5257693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A833D7-5239-4FE4-8CFD-114F4FB03DB2}"/>
                </a:ext>
              </a:extLst>
            </p:cNvPr>
            <p:cNvGrpSpPr/>
            <p:nvPr/>
          </p:nvGrpSpPr>
          <p:grpSpPr>
            <a:xfrm>
              <a:off x="4528852" y="1559998"/>
              <a:ext cx="906791" cy="246221"/>
              <a:chOff x="4324322" y="2145587"/>
              <a:chExt cx="906791" cy="24622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3DF77E-7C1E-465E-A051-AEA34AB2FA1A}"/>
                  </a:ext>
                </a:extLst>
              </p:cNvPr>
              <p:cNvSpPr/>
              <p:nvPr/>
            </p:nvSpPr>
            <p:spPr>
              <a:xfrm>
                <a:off x="4324322" y="2197097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E5C958-B6C0-48FF-BA0E-530D3D7B411E}"/>
                  </a:ext>
                </a:extLst>
              </p:cNvPr>
              <p:cNvSpPr txBox="1"/>
              <p:nvPr/>
            </p:nvSpPr>
            <p:spPr>
              <a:xfrm>
                <a:off x="4462526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7BECE6-919F-42AF-A6A3-1040B277D167}"/>
                </a:ext>
              </a:extLst>
            </p:cNvPr>
            <p:cNvGrpSpPr/>
            <p:nvPr/>
          </p:nvGrpSpPr>
          <p:grpSpPr>
            <a:xfrm>
              <a:off x="5421808" y="1559998"/>
              <a:ext cx="1799744" cy="246221"/>
              <a:chOff x="3529155" y="2145587"/>
              <a:chExt cx="1799744" cy="24622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117549-236C-485B-985C-8F1C63AE1FEC}"/>
                  </a:ext>
                </a:extLst>
              </p:cNvPr>
              <p:cNvSpPr/>
              <p:nvPr/>
            </p:nvSpPr>
            <p:spPr>
              <a:xfrm>
                <a:off x="3529155" y="2197097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848A7B-1507-4645-8328-4B60E6B795B4}"/>
                  </a:ext>
                </a:extLst>
              </p:cNvPr>
              <p:cNvSpPr txBox="1"/>
              <p:nvPr/>
            </p:nvSpPr>
            <p:spPr>
              <a:xfrm>
                <a:off x="3667359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CF5A78-7A36-4259-B112-76097FF69354}"/>
                  </a:ext>
                </a:extLst>
              </p:cNvPr>
              <p:cNvSpPr/>
              <p:nvPr/>
            </p:nvSpPr>
            <p:spPr>
              <a:xfrm>
                <a:off x="4422111" y="2197097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EE4FA2-48E3-4308-8A27-0EA583D4B1AC}"/>
                  </a:ext>
                </a:extLst>
              </p:cNvPr>
              <p:cNvSpPr txBox="1"/>
              <p:nvPr/>
            </p:nvSpPr>
            <p:spPr>
              <a:xfrm>
                <a:off x="4560312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550D53-E403-43BA-87AB-2821CB38FDE1}"/>
              </a:ext>
            </a:extLst>
          </p:cNvPr>
          <p:cNvGrpSpPr/>
          <p:nvPr/>
        </p:nvGrpSpPr>
        <p:grpSpPr>
          <a:xfrm>
            <a:off x="6291931" y="1742827"/>
            <a:ext cx="2396917" cy="1925602"/>
            <a:chOff x="4571999" y="1748658"/>
            <a:chExt cx="1662229" cy="19256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FF4A37-D36E-40C5-9402-0254FE3E7387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1F129C-23D6-4913-BEB9-4690D4F36805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0E6144-F995-4578-A324-8F1DD844E390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93F783-671A-477B-86F5-EA1D4AFF150D}"/>
              </a:ext>
            </a:extLst>
          </p:cNvPr>
          <p:cNvGrpSpPr/>
          <p:nvPr/>
        </p:nvGrpSpPr>
        <p:grpSpPr>
          <a:xfrm>
            <a:off x="9013204" y="1742827"/>
            <a:ext cx="2396917" cy="1925602"/>
            <a:chOff x="6726597" y="1811150"/>
            <a:chExt cx="1662229" cy="19256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EA5BD2-8242-491D-9293-1B75A2407C3F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7AC8F5-1A8E-4D36-80CD-BA94962E841E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C834F7-AAFF-422D-AD90-5E9B0CE545F6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50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2B2F3F-C183-41DD-BBD6-49A83C8B4E7D}"/>
              </a:ext>
            </a:extLst>
          </p:cNvPr>
          <p:cNvGrpSpPr/>
          <p:nvPr/>
        </p:nvGrpSpPr>
        <p:grpSpPr>
          <a:xfrm>
            <a:off x="6291931" y="4119091"/>
            <a:ext cx="2396917" cy="1925602"/>
            <a:chOff x="4595936" y="3789040"/>
            <a:chExt cx="1662229" cy="19256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8CFB42-5759-4DC0-A143-D8D89027768C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5419EA-7D14-495B-9697-5E44EAFB992C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0D725E-F2BB-4F93-971C-25859177C940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35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E6EC89-534F-4E4F-BA68-1A132F6161DD}"/>
              </a:ext>
            </a:extLst>
          </p:cNvPr>
          <p:cNvGrpSpPr/>
          <p:nvPr/>
        </p:nvGrpSpPr>
        <p:grpSpPr>
          <a:xfrm>
            <a:off x="9013204" y="4119091"/>
            <a:ext cx="2396917" cy="1925602"/>
            <a:chOff x="6719040" y="3789363"/>
            <a:chExt cx="1662229" cy="19256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B051DC-3AB6-4FD0-843D-4256EE658563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390ECE-6345-4765-A0D7-A43733E46C38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ECD5C9-FFB1-43B5-AFE0-B37E95E1401F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차트 10">
            <a:extLst>
              <a:ext uri="{FF2B5EF4-FFF2-40B4-BE49-F238E27FC236}">
                <a16:creationId xmlns:a16="http://schemas.microsoft.com/office/drawing/2014/main" id="{91405EBF-C91B-4B4F-A4E4-179525CF7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425337"/>
              </p:ext>
            </p:extLst>
          </p:nvPr>
        </p:nvGraphicFramePr>
        <p:xfrm>
          <a:off x="906450" y="1749287"/>
          <a:ext cx="5189550" cy="394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5914154-B019-4014-BED9-6A7D7224E535}"/>
              </a:ext>
            </a:extLst>
          </p:cNvPr>
          <p:cNvSpPr/>
          <p:nvPr/>
        </p:nvSpPr>
        <p:spPr>
          <a:xfrm>
            <a:off x="2943598" y="2621592"/>
            <a:ext cx="8375256" cy="3544312"/>
          </a:xfrm>
          <a:custGeom>
            <a:avLst/>
            <a:gdLst>
              <a:gd name="connsiteX0" fmla="*/ 0 w 4329239"/>
              <a:gd name="connsiteY0" fmla="*/ 0 h 2985961"/>
              <a:gd name="connsiteX1" fmla="*/ 436970 w 4329239"/>
              <a:gd name="connsiteY1" fmla="*/ 194209 h 2985961"/>
              <a:gd name="connsiteX2" fmla="*/ 809203 w 4329239"/>
              <a:gd name="connsiteY2" fmla="*/ 1124793 h 2985961"/>
              <a:gd name="connsiteX3" fmla="*/ 1383738 w 4329239"/>
              <a:gd name="connsiteY3" fmla="*/ 687823 h 2985961"/>
              <a:gd name="connsiteX4" fmla="*/ 2281954 w 4329239"/>
              <a:gd name="connsiteY4" fmla="*/ 2023009 h 2985961"/>
              <a:gd name="connsiteX5" fmla="*/ 2832212 w 4329239"/>
              <a:gd name="connsiteY5" fmla="*/ 1488935 h 2985961"/>
              <a:gd name="connsiteX6" fmla="*/ 4329239 w 4329239"/>
              <a:gd name="connsiteY6" fmla="*/ 2985961 h 2985961"/>
              <a:gd name="connsiteX7" fmla="*/ 4329239 w 4329239"/>
              <a:gd name="connsiteY7" fmla="*/ 2985961 h 2985961"/>
              <a:gd name="connsiteX0" fmla="*/ 0 w 4329239"/>
              <a:gd name="connsiteY0" fmla="*/ 0 h 2985961"/>
              <a:gd name="connsiteX1" fmla="*/ 679731 w 4329239"/>
              <a:gd name="connsiteY1" fmla="*/ 218485 h 2985961"/>
              <a:gd name="connsiteX2" fmla="*/ 809203 w 4329239"/>
              <a:gd name="connsiteY2" fmla="*/ 1124793 h 2985961"/>
              <a:gd name="connsiteX3" fmla="*/ 1383738 w 4329239"/>
              <a:gd name="connsiteY3" fmla="*/ 687823 h 2985961"/>
              <a:gd name="connsiteX4" fmla="*/ 2281954 w 4329239"/>
              <a:gd name="connsiteY4" fmla="*/ 2023009 h 2985961"/>
              <a:gd name="connsiteX5" fmla="*/ 2832212 w 4329239"/>
              <a:gd name="connsiteY5" fmla="*/ 1488935 h 2985961"/>
              <a:gd name="connsiteX6" fmla="*/ 4329239 w 4329239"/>
              <a:gd name="connsiteY6" fmla="*/ 2985961 h 2985961"/>
              <a:gd name="connsiteX7" fmla="*/ 4329239 w 4329239"/>
              <a:gd name="connsiteY7" fmla="*/ 2985961 h 2985961"/>
              <a:gd name="connsiteX0" fmla="*/ 0 w 4329239"/>
              <a:gd name="connsiteY0" fmla="*/ 0 h 2985961"/>
              <a:gd name="connsiteX1" fmla="*/ 679731 w 4329239"/>
              <a:gd name="connsiteY1" fmla="*/ 218485 h 2985961"/>
              <a:gd name="connsiteX2" fmla="*/ 1294726 w 4329239"/>
              <a:gd name="connsiteY2" fmla="*/ 1205714 h 2985961"/>
              <a:gd name="connsiteX3" fmla="*/ 1383738 w 4329239"/>
              <a:gd name="connsiteY3" fmla="*/ 687823 h 2985961"/>
              <a:gd name="connsiteX4" fmla="*/ 2281954 w 4329239"/>
              <a:gd name="connsiteY4" fmla="*/ 2023009 h 2985961"/>
              <a:gd name="connsiteX5" fmla="*/ 2832212 w 4329239"/>
              <a:gd name="connsiteY5" fmla="*/ 1488935 h 2985961"/>
              <a:gd name="connsiteX6" fmla="*/ 4329239 w 4329239"/>
              <a:gd name="connsiteY6" fmla="*/ 2985961 h 2985961"/>
              <a:gd name="connsiteX7" fmla="*/ 4329239 w 4329239"/>
              <a:gd name="connsiteY7" fmla="*/ 2985961 h 2985961"/>
              <a:gd name="connsiteX0" fmla="*/ 0 w 4329239"/>
              <a:gd name="connsiteY0" fmla="*/ 0 h 2985961"/>
              <a:gd name="connsiteX1" fmla="*/ 679731 w 4329239"/>
              <a:gd name="connsiteY1" fmla="*/ 218485 h 2985961"/>
              <a:gd name="connsiteX2" fmla="*/ 1294726 w 4329239"/>
              <a:gd name="connsiteY2" fmla="*/ 1205714 h 2985961"/>
              <a:gd name="connsiteX3" fmla="*/ 2435703 w 4329239"/>
              <a:gd name="connsiteY3" fmla="*/ 566443 h 2985961"/>
              <a:gd name="connsiteX4" fmla="*/ 2281954 w 4329239"/>
              <a:gd name="connsiteY4" fmla="*/ 2023009 h 2985961"/>
              <a:gd name="connsiteX5" fmla="*/ 2832212 w 4329239"/>
              <a:gd name="connsiteY5" fmla="*/ 1488935 h 2985961"/>
              <a:gd name="connsiteX6" fmla="*/ 4329239 w 4329239"/>
              <a:gd name="connsiteY6" fmla="*/ 2985961 h 2985961"/>
              <a:gd name="connsiteX7" fmla="*/ 4329239 w 4329239"/>
              <a:gd name="connsiteY7" fmla="*/ 2985961 h 2985961"/>
              <a:gd name="connsiteX0" fmla="*/ 0 w 4329239"/>
              <a:gd name="connsiteY0" fmla="*/ 0 h 2985961"/>
              <a:gd name="connsiteX1" fmla="*/ 679731 w 4329239"/>
              <a:gd name="connsiteY1" fmla="*/ 218485 h 2985961"/>
              <a:gd name="connsiteX2" fmla="*/ 1294726 w 4329239"/>
              <a:gd name="connsiteY2" fmla="*/ 1205714 h 2985961"/>
              <a:gd name="connsiteX3" fmla="*/ 2516624 w 4329239"/>
              <a:gd name="connsiteY3" fmla="*/ 517890 h 2985961"/>
              <a:gd name="connsiteX4" fmla="*/ 2281954 w 4329239"/>
              <a:gd name="connsiteY4" fmla="*/ 2023009 h 2985961"/>
              <a:gd name="connsiteX5" fmla="*/ 2832212 w 4329239"/>
              <a:gd name="connsiteY5" fmla="*/ 1488935 h 2985961"/>
              <a:gd name="connsiteX6" fmla="*/ 4329239 w 4329239"/>
              <a:gd name="connsiteY6" fmla="*/ 2985961 h 2985961"/>
              <a:gd name="connsiteX7" fmla="*/ 4329239 w 4329239"/>
              <a:gd name="connsiteY7" fmla="*/ 2985961 h 2985961"/>
              <a:gd name="connsiteX0" fmla="*/ 0 w 4329239"/>
              <a:gd name="connsiteY0" fmla="*/ 0 h 2985961"/>
              <a:gd name="connsiteX1" fmla="*/ 679731 w 4329239"/>
              <a:gd name="connsiteY1" fmla="*/ 218485 h 2985961"/>
              <a:gd name="connsiteX2" fmla="*/ 1294726 w 4329239"/>
              <a:gd name="connsiteY2" fmla="*/ 1205714 h 2985961"/>
              <a:gd name="connsiteX3" fmla="*/ 2516624 w 4329239"/>
              <a:gd name="connsiteY3" fmla="*/ 517890 h 2985961"/>
              <a:gd name="connsiteX4" fmla="*/ 3471483 w 4329239"/>
              <a:gd name="connsiteY4" fmla="*/ 2346691 h 2985961"/>
              <a:gd name="connsiteX5" fmla="*/ 2832212 w 4329239"/>
              <a:gd name="connsiteY5" fmla="*/ 1488935 h 2985961"/>
              <a:gd name="connsiteX6" fmla="*/ 4329239 w 4329239"/>
              <a:gd name="connsiteY6" fmla="*/ 2985961 h 2985961"/>
              <a:gd name="connsiteX7" fmla="*/ 4329239 w 4329239"/>
              <a:gd name="connsiteY7" fmla="*/ 2985961 h 2985961"/>
              <a:gd name="connsiteX0" fmla="*/ 0 w 4847129"/>
              <a:gd name="connsiteY0" fmla="*/ 0 h 2985961"/>
              <a:gd name="connsiteX1" fmla="*/ 679731 w 4847129"/>
              <a:gd name="connsiteY1" fmla="*/ 218485 h 2985961"/>
              <a:gd name="connsiteX2" fmla="*/ 1294726 w 4847129"/>
              <a:gd name="connsiteY2" fmla="*/ 1205714 h 2985961"/>
              <a:gd name="connsiteX3" fmla="*/ 2516624 w 4847129"/>
              <a:gd name="connsiteY3" fmla="*/ 517890 h 2985961"/>
              <a:gd name="connsiteX4" fmla="*/ 3471483 w 4847129"/>
              <a:gd name="connsiteY4" fmla="*/ 2346691 h 2985961"/>
              <a:gd name="connsiteX5" fmla="*/ 4847129 w 4847129"/>
              <a:gd name="connsiteY5" fmla="*/ 930584 h 2985961"/>
              <a:gd name="connsiteX6" fmla="*/ 4329239 w 4847129"/>
              <a:gd name="connsiteY6" fmla="*/ 2985961 h 2985961"/>
              <a:gd name="connsiteX7" fmla="*/ 4329239 w 4847129"/>
              <a:gd name="connsiteY7" fmla="*/ 2985961 h 2985961"/>
              <a:gd name="connsiteX0" fmla="*/ 0 w 7549869"/>
              <a:gd name="connsiteY0" fmla="*/ 0 h 3576680"/>
              <a:gd name="connsiteX1" fmla="*/ 679731 w 7549869"/>
              <a:gd name="connsiteY1" fmla="*/ 218485 h 3576680"/>
              <a:gd name="connsiteX2" fmla="*/ 1294726 w 7549869"/>
              <a:gd name="connsiteY2" fmla="*/ 1205714 h 3576680"/>
              <a:gd name="connsiteX3" fmla="*/ 2516624 w 7549869"/>
              <a:gd name="connsiteY3" fmla="*/ 517890 h 3576680"/>
              <a:gd name="connsiteX4" fmla="*/ 3471483 w 7549869"/>
              <a:gd name="connsiteY4" fmla="*/ 2346691 h 3576680"/>
              <a:gd name="connsiteX5" fmla="*/ 4847129 w 7549869"/>
              <a:gd name="connsiteY5" fmla="*/ 930584 h 3576680"/>
              <a:gd name="connsiteX6" fmla="*/ 4329239 w 7549869"/>
              <a:gd name="connsiteY6" fmla="*/ 2985961 h 3576680"/>
              <a:gd name="connsiteX7" fmla="*/ 7549869 w 7549869"/>
              <a:gd name="connsiteY7" fmla="*/ 3576680 h 3576680"/>
              <a:gd name="connsiteX0" fmla="*/ 0 w 7549869"/>
              <a:gd name="connsiteY0" fmla="*/ 0 h 3576680"/>
              <a:gd name="connsiteX1" fmla="*/ 679731 w 7549869"/>
              <a:gd name="connsiteY1" fmla="*/ 218485 h 3576680"/>
              <a:gd name="connsiteX2" fmla="*/ 1294726 w 7549869"/>
              <a:gd name="connsiteY2" fmla="*/ 1205714 h 3576680"/>
              <a:gd name="connsiteX3" fmla="*/ 2516624 w 7549869"/>
              <a:gd name="connsiteY3" fmla="*/ 517890 h 3576680"/>
              <a:gd name="connsiteX4" fmla="*/ 3471483 w 7549869"/>
              <a:gd name="connsiteY4" fmla="*/ 2346691 h 3576680"/>
              <a:gd name="connsiteX5" fmla="*/ 4847129 w 7549869"/>
              <a:gd name="connsiteY5" fmla="*/ 930584 h 3576680"/>
              <a:gd name="connsiteX6" fmla="*/ 5947646 w 7549869"/>
              <a:gd name="connsiteY6" fmla="*/ 2686556 h 3576680"/>
              <a:gd name="connsiteX7" fmla="*/ 7549869 w 7549869"/>
              <a:gd name="connsiteY7" fmla="*/ 3576680 h 3576680"/>
              <a:gd name="connsiteX0" fmla="*/ 0 w 7549869"/>
              <a:gd name="connsiteY0" fmla="*/ 0 h 3576680"/>
              <a:gd name="connsiteX1" fmla="*/ 679731 w 7549869"/>
              <a:gd name="connsiteY1" fmla="*/ 218485 h 3576680"/>
              <a:gd name="connsiteX2" fmla="*/ 1294726 w 7549869"/>
              <a:gd name="connsiteY2" fmla="*/ 1205714 h 3576680"/>
              <a:gd name="connsiteX3" fmla="*/ 2516624 w 7549869"/>
              <a:gd name="connsiteY3" fmla="*/ 517890 h 3576680"/>
              <a:gd name="connsiteX4" fmla="*/ 3471483 w 7549869"/>
              <a:gd name="connsiteY4" fmla="*/ 2346691 h 3576680"/>
              <a:gd name="connsiteX5" fmla="*/ 4847129 w 7549869"/>
              <a:gd name="connsiteY5" fmla="*/ 930584 h 3576680"/>
              <a:gd name="connsiteX6" fmla="*/ 5947646 w 7549869"/>
              <a:gd name="connsiteY6" fmla="*/ 2686556 h 3576680"/>
              <a:gd name="connsiteX7" fmla="*/ 7549869 w 7549869"/>
              <a:gd name="connsiteY7" fmla="*/ 3576680 h 3576680"/>
              <a:gd name="connsiteX0" fmla="*/ 0 w 8569465"/>
              <a:gd name="connsiteY0" fmla="*/ 0 h 3536220"/>
              <a:gd name="connsiteX1" fmla="*/ 679731 w 8569465"/>
              <a:gd name="connsiteY1" fmla="*/ 218485 h 3536220"/>
              <a:gd name="connsiteX2" fmla="*/ 1294726 w 8569465"/>
              <a:gd name="connsiteY2" fmla="*/ 1205714 h 3536220"/>
              <a:gd name="connsiteX3" fmla="*/ 2516624 w 8569465"/>
              <a:gd name="connsiteY3" fmla="*/ 517890 h 3536220"/>
              <a:gd name="connsiteX4" fmla="*/ 3471483 w 8569465"/>
              <a:gd name="connsiteY4" fmla="*/ 2346691 h 3536220"/>
              <a:gd name="connsiteX5" fmla="*/ 4847129 w 8569465"/>
              <a:gd name="connsiteY5" fmla="*/ 930584 h 3536220"/>
              <a:gd name="connsiteX6" fmla="*/ 5947646 w 8569465"/>
              <a:gd name="connsiteY6" fmla="*/ 2686556 h 3536220"/>
              <a:gd name="connsiteX7" fmla="*/ 8569465 w 8569465"/>
              <a:gd name="connsiteY7" fmla="*/ 3536220 h 3536220"/>
              <a:gd name="connsiteX0" fmla="*/ 0 w 8569465"/>
              <a:gd name="connsiteY0" fmla="*/ 0 h 3536220"/>
              <a:gd name="connsiteX1" fmla="*/ 679731 w 8569465"/>
              <a:gd name="connsiteY1" fmla="*/ 218485 h 3536220"/>
              <a:gd name="connsiteX2" fmla="*/ 1294726 w 8569465"/>
              <a:gd name="connsiteY2" fmla="*/ 1205714 h 3536220"/>
              <a:gd name="connsiteX3" fmla="*/ 2516624 w 8569465"/>
              <a:gd name="connsiteY3" fmla="*/ 517890 h 3536220"/>
              <a:gd name="connsiteX4" fmla="*/ 3471483 w 8569465"/>
              <a:gd name="connsiteY4" fmla="*/ 2346691 h 3536220"/>
              <a:gd name="connsiteX5" fmla="*/ 4847129 w 8569465"/>
              <a:gd name="connsiteY5" fmla="*/ 930584 h 3536220"/>
              <a:gd name="connsiteX6" fmla="*/ 6158039 w 8569465"/>
              <a:gd name="connsiteY6" fmla="*/ 2532807 h 3536220"/>
              <a:gd name="connsiteX7" fmla="*/ 8569465 w 8569465"/>
              <a:gd name="connsiteY7" fmla="*/ 3536220 h 3536220"/>
              <a:gd name="connsiteX0" fmla="*/ 0 w 8569465"/>
              <a:gd name="connsiteY0" fmla="*/ 0 h 3536220"/>
              <a:gd name="connsiteX1" fmla="*/ 679731 w 8569465"/>
              <a:gd name="connsiteY1" fmla="*/ 218485 h 3536220"/>
              <a:gd name="connsiteX2" fmla="*/ 1294726 w 8569465"/>
              <a:gd name="connsiteY2" fmla="*/ 1205714 h 3536220"/>
              <a:gd name="connsiteX3" fmla="*/ 2516624 w 8569465"/>
              <a:gd name="connsiteY3" fmla="*/ 517890 h 3536220"/>
              <a:gd name="connsiteX4" fmla="*/ 3317734 w 8569465"/>
              <a:gd name="connsiteY4" fmla="*/ 2014918 h 3536220"/>
              <a:gd name="connsiteX5" fmla="*/ 4847129 w 8569465"/>
              <a:gd name="connsiteY5" fmla="*/ 930584 h 3536220"/>
              <a:gd name="connsiteX6" fmla="*/ 6158039 w 8569465"/>
              <a:gd name="connsiteY6" fmla="*/ 2532807 h 3536220"/>
              <a:gd name="connsiteX7" fmla="*/ 8569465 w 8569465"/>
              <a:gd name="connsiteY7" fmla="*/ 3536220 h 3536220"/>
              <a:gd name="connsiteX0" fmla="*/ 0 w 8569465"/>
              <a:gd name="connsiteY0" fmla="*/ 0 h 3536220"/>
              <a:gd name="connsiteX1" fmla="*/ 679731 w 8569465"/>
              <a:gd name="connsiteY1" fmla="*/ 218485 h 3536220"/>
              <a:gd name="connsiteX2" fmla="*/ 1294726 w 8569465"/>
              <a:gd name="connsiteY2" fmla="*/ 1205714 h 3536220"/>
              <a:gd name="connsiteX3" fmla="*/ 2516624 w 8569465"/>
              <a:gd name="connsiteY3" fmla="*/ 695915 h 3536220"/>
              <a:gd name="connsiteX4" fmla="*/ 3317734 w 8569465"/>
              <a:gd name="connsiteY4" fmla="*/ 2014918 h 3536220"/>
              <a:gd name="connsiteX5" fmla="*/ 4847129 w 8569465"/>
              <a:gd name="connsiteY5" fmla="*/ 930584 h 3536220"/>
              <a:gd name="connsiteX6" fmla="*/ 6158039 w 8569465"/>
              <a:gd name="connsiteY6" fmla="*/ 2532807 h 3536220"/>
              <a:gd name="connsiteX7" fmla="*/ 8569465 w 8569465"/>
              <a:gd name="connsiteY7" fmla="*/ 3536220 h 3536220"/>
              <a:gd name="connsiteX0" fmla="*/ 0 w 8569465"/>
              <a:gd name="connsiteY0" fmla="*/ 0 h 3536220"/>
              <a:gd name="connsiteX1" fmla="*/ 679731 w 8569465"/>
              <a:gd name="connsiteY1" fmla="*/ 218485 h 3536220"/>
              <a:gd name="connsiteX2" fmla="*/ 1294726 w 8569465"/>
              <a:gd name="connsiteY2" fmla="*/ 1205714 h 3536220"/>
              <a:gd name="connsiteX3" fmla="*/ 2516624 w 8569465"/>
              <a:gd name="connsiteY3" fmla="*/ 695915 h 3536220"/>
              <a:gd name="connsiteX4" fmla="*/ 3382471 w 8569465"/>
              <a:gd name="connsiteY4" fmla="*/ 2120114 h 3536220"/>
              <a:gd name="connsiteX5" fmla="*/ 4847129 w 8569465"/>
              <a:gd name="connsiteY5" fmla="*/ 930584 h 3536220"/>
              <a:gd name="connsiteX6" fmla="*/ 6158039 w 8569465"/>
              <a:gd name="connsiteY6" fmla="*/ 2532807 h 3536220"/>
              <a:gd name="connsiteX7" fmla="*/ 8569465 w 8569465"/>
              <a:gd name="connsiteY7" fmla="*/ 3536220 h 3536220"/>
              <a:gd name="connsiteX0" fmla="*/ 0 w 8569465"/>
              <a:gd name="connsiteY0" fmla="*/ 0 h 3536220"/>
              <a:gd name="connsiteX1" fmla="*/ 679731 w 8569465"/>
              <a:gd name="connsiteY1" fmla="*/ 218485 h 3536220"/>
              <a:gd name="connsiteX2" fmla="*/ 1294726 w 8569465"/>
              <a:gd name="connsiteY2" fmla="*/ 1205714 h 3536220"/>
              <a:gd name="connsiteX3" fmla="*/ 2516624 w 8569465"/>
              <a:gd name="connsiteY3" fmla="*/ 695915 h 3536220"/>
              <a:gd name="connsiteX4" fmla="*/ 3382471 w 8569465"/>
              <a:gd name="connsiteY4" fmla="*/ 2120114 h 3536220"/>
              <a:gd name="connsiteX5" fmla="*/ 4669104 w 8569465"/>
              <a:gd name="connsiteY5" fmla="*/ 1254265 h 3536220"/>
              <a:gd name="connsiteX6" fmla="*/ 6158039 w 8569465"/>
              <a:gd name="connsiteY6" fmla="*/ 2532807 h 3536220"/>
              <a:gd name="connsiteX7" fmla="*/ 8569465 w 8569465"/>
              <a:gd name="connsiteY7" fmla="*/ 3536220 h 3536220"/>
              <a:gd name="connsiteX0" fmla="*/ 0 w 8569465"/>
              <a:gd name="connsiteY0" fmla="*/ 0 h 3536220"/>
              <a:gd name="connsiteX1" fmla="*/ 679731 w 8569465"/>
              <a:gd name="connsiteY1" fmla="*/ 218485 h 3536220"/>
              <a:gd name="connsiteX2" fmla="*/ 1294726 w 8569465"/>
              <a:gd name="connsiteY2" fmla="*/ 1205714 h 3536220"/>
              <a:gd name="connsiteX3" fmla="*/ 2516624 w 8569465"/>
              <a:gd name="connsiteY3" fmla="*/ 695915 h 3536220"/>
              <a:gd name="connsiteX4" fmla="*/ 3382471 w 8569465"/>
              <a:gd name="connsiteY4" fmla="*/ 2120114 h 3536220"/>
              <a:gd name="connsiteX5" fmla="*/ 4669104 w 8569465"/>
              <a:gd name="connsiteY5" fmla="*/ 1254265 h 3536220"/>
              <a:gd name="connsiteX6" fmla="*/ 5988106 w 8569465"/>
              <a:gd name="connsiteY6" fmla="*/ 2662280 h 3536220"/>
              <a:gd name="connsiteX7" fmla="*/ 8569465 w 8569465"/>
              <a:gd name="connsiteY7" fmla="*/ 3536220 h 3536220"/>
              <a:gd name="connsiteX0" fmla="*/ 0 w 8569465"/>
              <a:gd name="connsiteY0" fmla="*/ 0 h 3568589"/>
              <a:gd name="connsiteX1" fmla="*/ 679731 w 8569465"/>
              <a:gd name="connsiteY1" fmla="*/ 218485 h 3568589"/>
              <a:gd name="connsiteX2" fmla="*/ 1294726 w 8569465"/>
              <a:gd name="connsiteY2" fmla="*/ 1205714 h 3568589"/>
              <a:gd name="connsiteX3" fmla="*/ 2516624 w 8569465"/>
              <a:gd name="connsiteY3" fmla="*/ 695915 h 3568589"/>
              <a:gd name="connsiteX4" fmla="*/ 3382471 w 8569465"/>
              <a:gd name="connsiteY4" fmla="*/ 2120114 h 3568589"/>
              <a:gd name="connsiteX5" fmla="*/ 4669104 w 8569465"/>
              <a:gd name="connsiteY5" fmla="*/ 1254265 h 3568589"/>
              <a:gd name="connsiteX6" fmla="*/ 5988106 w 8569465"/>
              <a:gd name="connsiteY6" fmla="*/ 2662280 h 3568589"/>
              <a:gd name="connsiteX7" fmla="*/ 8569465 w 8569465"/>
              <a:gd name="connsiteY7" fmla="*/ 3568589 h 3568589"/>
              <a:gd name="connsiteX0" fmla="*/ 0 w 8569465"/>
              <a:gd name="connsiteY0" fmla="*/ 0 h 3568589"/>
              <a:gd name="connsiteX1" fmla="*/ 679731 w 8569465"/>
              <a:gd name="connsiteY1" fmla="*/ 218485 h 3568589"/>
              <a:gd name="connsiteX2" fmla="*/ 1294726 w 8569465"/>
              <a:gd name="connsiteY2" fmla="*/ 1205714 h 3568589"/>
              <a:gd name="connsiteX3" fmla="*/ 2516624 w 8569465"/>
              <a:gd name="connsiteY3" fmla="*/ 695915 h 3568589"/>
              <a:gd name="connsiteX4" fmla="*/ 3382471 w 8569465"/>
              <a:gd name="connsiteY4" fmla="*/ 2120114 h 3568589"/>
              <a:gd name="connsiteX5" fmla="*/ 4669104 w 8569465"/>
              <a:gd name="connsiteY5" fmla="*/ 1254265 h 3568589"/>
              <a:gd name="connsiteX6" fmla="*/ 5988106 w 8569465"/>
              <a:gd name="connsiteY6" fmla="*/ 2662280 h 3568589"/>
              <a:gd name="connsiteX7" fmla="*/ 8569465 w 8569465"/>
              <a:gd name="connsiteY7" fmla="*/ 3568589 h 3568589"/>
              <a:gd name="connsiteX0" fmla="*/ 0 w 8577557"/>
              <a:gd name="connsiteY0" fmla="*/ 0 h 3673785"/>
              <a:gd name="connsiteX1" fmla="*/ 679731 w 8577557"/>
              <a:gd name="connsiteY1" fmla="*/ 218485 h 3673785"/>
              <a:gd name="connsiteX2" fmla="*/ 1294726 w 8577557"/>
              <a:gd name="connsiteY2" fmla="*/ 1205714 h 3673785"/>
              <a:gd name="connsiteX3" fmla="*/ 2516624 w 8577557"/>
              <a:gd name="connsiteY3" fmla="*/ 695915 h 3673785"/>
              <a:gd name="connsiteX4" fmla="*/ 3382471 w 8577557"/>
              <a:gd name="connsiteY4" fmla="*/ 2120114 h 3673785"/>
              <a:gd name="connsiteX5" fmla="*/ 4669104 w 8577557"/>
              <a:gd name="connsiteY5" fmla="*/ 1254265 h 3673785"/>
              <a:gd name="connsiteX6" fmla="*/ 5988106 w 8577557"/>
              <a:gd name="connsiteY6" fmla="*/ 2662280 h 3673785"/>
              <a:gd name="connsiteX7" fmla="*/ 8577557 w 8577557"/>
              <a:gd name="connsiteY7" fmla="*/ 3673785 h 3673785"/>
              <a:gd name="connsiteX0" fmla="*/ 0 w 8577557"/>
              <a:gd name="connsiteY0" fmla="*/ 0 h 3673785"/>
              <a:gd name="connsiteX1" fmla="*/ 679731 w 8577557"/>
              <a:gd name="connsiteY1" fmla="*/ 218485 h 3673785"/>
              <a:gd name="connsiteX2" fmla="*/ 1294726 w 8577557"/>
              <a:gd name="connsiteY2" fmla="*/ 1205714 h 3673785"/>
              <a:gd name="connsiteX3" fmla="*/ 2516624 w 8577557"/>
              <a:gd name="connsiteY3" fmla="*/ 695915 h 3673785"/>
              <a:gd name="connsiteX4" fmla="*/ 3382471 w 8577557"/>
              <a:gd name="connsiteY4" fmla="*/ 2120114 h 3673785"/>
              <a:gd name="connsiteX5" fmla="*/ 4669104 w 8577557"/>
              <a:gd name="connsiteY5" fmla="*/ 1254265 h 3673785"/>
              <a:gd name="connsiteX6" fmla="*/ 5988106 w 8577557"/>
              <a:gd name="connsiteY6" fmla="*/ 2662280 h 3673785"/>
              <a:gd name="connsiteX7" fmla="*/ 8577557 w 8577557"/>
              <a:gd name="connsiteY7" fmla="*/ 3673785 h 3673785"/>
              <a:gd name="connsiteX0" fmla="*/ 0 w 8577557"/>
              <a:gd name="connsiteY0" fmla="*/ 0 h 3673785"/>
              <a:gd name="connsiteX1" fmla="*/ 679731 w 8577557"/>
              <a:gd name="connsiteY1" fmla="*/ 218485 h 3673785"/>
              <a:gd name="connsiteX2" fmla="*/ 1294726 w 8577557"/>
              <a:gd name="connsiteY2" fmla="*/ 1205714 h 3673785"/>
              <a:gd name="connsiteX3" fmla="*/ 2516624 w 8577557"/>
              <a:gd name="connsiteY3" fmla="*/ 695915 h 3673785"/>
              <a:gd name="connsiteX4" fmla="*/ 3892269 w 8577557"/>
              <a:gd name="connsiteY4" fmla="*/ 2087746 h 3673785"/>
              <a:gd name="connsiteX5" fmla="*/ 4669104 w 8577557"/>
              <a:gd name="connsiteY5" fmla="*/ 1254265 h 3673785"/>
              <a:gd name="connsiteX6" fmla="*/ 5988106 w 8577557"/>
              <a:gd name="connsiteY6" fmla="*/ 2662280 h 3673785"/>
              <a:gd name="connsiteX7" fmla="*/ 8577557 w 8577557"/>
              <a:gd name="connsiteY7" fmla="*/ 3673785 h 3673785"/>
              <a:gd name="connsiteX0" fmla="*/ 0 w 8577557"/>
              <a:gd name="connsiteY0" fmla="*/ 0 h 3673785"/>
              <a:gd name="connsiteX1" fmla="*/ 679731 w 8577557"/>
              <a:gd name="connsiteY1" fmla="*/ 218485 h 3673785"/>
              <a:gd name="connsiteX2" fmla="*/ 1294726 w 8577557"/>
              <a:gd name="connsiteY2" fmla="*/ 1205714 h 3673785"/>
              <a:gd name="connsiteX3" fmla="*/ 2516624 w 8577557"/>
              <a:gd name="connsiteY3" fmla="*/ 695915 h 3673785"/>
              <a:gd name="connsiteX4" fmla="*/ 3892269 w 8577557"/>
              <a:gd name="connsiteY4" fmla="*/ 2087746 h 3673785"/>
              <a:gd name="connsiteX5" fmla="*/ 5502584 w 8577557"/>
              <a:gd name="connsiteY5" fmla="*/ 1189529 h 3673785"/>
              <a:gd name="connsiteX6" fmla="*/ 5988106 w 8577557"/>
              <a:gd name="connsiteY6" fmla="*/ 2662280 h 3673785"/>
              <a:gd name="connsiteX7" fmla="*/ 8577557 w 8577557"/>
              <a:gd name="connsiteY7" fmla="*/ 3673785 h 3673785"/>
              <a:gd name="connsiteX0" fmla="*/ 0 w 8577557"/>
              <a:gd name="connsiteY0" fmla="*/ 0 h 3673785"/>
              <a:gd name="connsiteX1" fmla="*/ 679731 w 8577557"/>
              <a:gd name="connsiteY1" fmla="*/ 218485 h 3673785"/>
              <a:gd name="connsiteX2" fmla="*/ 1294726 w 8577557"/>
              <a:gd name="connsiteY2" fmla="*/ 1205714 h 3673785"/>
              <a:gd name="connsiteX3" fmla="*/ 2516624 w 8577557"/>
              <a:gd name="connsiteY3" fmla="*/ 695915 h 3673785"/>
              <a:gd name="connsiteX4" fmla="*/ 3892269 w 8577557"/>
              <a:gd name="connsiteY4" fmla="*/ 2087746 h 3673785"/>
              <a:gd name="connsiteX5" fmla="*/ 5502584 w 8577557"/>
              <a:gd name="connsiteY5" fmla="*/ 1189529 h 3673785"/>
              <a:gd name="connsiteX6" fmla="*/ 8577557 w 8577557"/>
              <a:gd name="connsiteY6" fmla="*/ 3673785 h 3673785"/>
              <a:gd name="connsiteX0" fmla="*/ 0 w 8577557"/>
              <a:gd name="connsiteY0" fmla="*/ 0 h 3673785"/>
              <a:gd name="connsiteX1" fmla="*/ 679731 w 8577557"/>
              <a:gd name="connsiteY1" fmla="*/ 218485 h 3673785"/>
              <a:gd name="connsiteX2" fmla="*/ 1294726 w 8577557"/>
              <a:gd name="connsiteY2" fmla="*/ 1205714 h 3673785"/>
              <a:gd name="connsiteX3" fmla="*/ 2516624 w 8577557"/>
              <a:gd name="connsiteY3" fmla="*/ 695915 h 3673785"/>
              <a:gd name="connsiteX4" fmla="*/ 3892269 w 8577557"/>
              <a:gd name="connsiteY4" fmla="*/ 2087746 h 3673785"/>
              <a:gd name="connsiteX5" fmla="*/ 5567320 w 8577557"/>
              <a:gd name="connsiteY5" fmla="*/ 1416106 h 3673785"/>
              <a:gd name="connsiteX6" fmla="*/ 8577557 w 8577557"/>
              <a:gd name="connsiteY6" fmla="*/ 3673785 h 3673785"/>
              <a:gd name="connsiteX0" fmla="*/ 0 w 8399532"/>
              <a:gd name="connsiteY0" fmla="*/ 0 h 3657601"/>
              <a:gd name="connsiteX1" fmla="*/ 679731 w 8399532"/>
              <a:gd name="connsiteY1" fmla="*/ 218485 h 3657601"/>
              <a:gd name="connsiteX2" fmla="*/ 1294726 w 8399532"/>
              <a:gd name="connsiteY2" fmla="*/ 1205714 h 3657601"/>
              <a:gd name="connsiteX3" fmla="*/ 2516624 w 8399532"/>
              <a:gd name="connsiteY3" fmla="*/ 695915 h 3657601"/>
              <a:gd name="connsiteX4" fmla="*/ 3892269 w 8399532"/>
              <a:gd name="connsiteY4" fmla="*/ 2087746 h 3657601"/>
              <a:gd name="connsiteX5" fmla="*/ 5567320 w 8399532"/>
              <a:gd name="connsiteY5" fmla="*/ 1416106 h 3657601"/>
              <a:gd name="connsiteX6" fmla="*/ 8399532 w 8399532"/>
              <a:gd name="connsiteY6" fmla="*/ 3657601 h 3657601"/>
              <a:gd name="connsiteX0" fmla="*/ 0 w 8399532"/>
              <a:gd name="connsiteY0" fmla="*/ 0 h 3657601"/>
              <a:gd name="connsiteX1" fmla="*/ 679731 w 8399532"/>
              <a:gd name="connsiteY1" fmla="*/ 218485 h 3657601"/>
              <a:gd name="connsiteX2" fmla="*/ 1294726 w 8399532"/>
              <a:gd name="connsiteY2" fmla="*/ 1205714 h 3657601"/>
              <a:gd name="connsiteX3" fmla="*/ 2516624 w 8399532"/>
              <a:gd name="connsiteY3" fmla="*/ 857756 h 3657601"/>
              <a:gd name="connsiteX4" fmla="*/ 3892269 w 8399532"/>
              <a:gd name="connsiteY4" fmla="*/ 2087746 h 3657601"/>
              <a:gd name="connsiteX5" fmla="*/ 5567320 w 8399532"/>
              <a:gd name="connsiteY5" fmla="*/ 1416106 h 3657601"/>
              <a:gd name="connsiteX6" fmla="*/ 8399532 w 8399532"/>
              <a:gd name="connsiteY6" fmla="*/ 3657601 h 3657601"/>
              <a:gd name="connsiteX0" fmla="*/ 0 w 8375256"/>
              <a:gd name="connsiteY0" fmla="*/ 0 h 3544312"/>
              <a:gd name="connsiteX1" fmla="*/ 655455 w 8375256"/>
              <a:gd name="connsiteY1" fmla="*/ 105196 h 3544312"/>
              <a:gd name="connsiteX2" fmla="*/ 1270450 w 8375256"/>
              <a:gd name="connsiteY2" fmla="*/ 1092425 h 3544312"/>
              <a:gd name="connsiteX3" fmla="*/ 2492348 w 8375256"/>
              <a:gd name="connsiteY3" fmla="*/ 744467 h 3544312"/>
              <a:gd name="connsiteX4" fmla="*/ 3867993 w 8375256"/>
              <a:gd name="connsiteY4" fmla="*/ 1974457 h 3544312"/>
              <a:gd name="connsiteX5" fmla="*/ 5543044 w 8375256"/>
              <a:gd name="connsiteY5" fmla="*/ 1302817 h 3544312"/>
              <a:gd name="connsiteX6" fmla="*/ 8375256 w 8375256"/>
              <a:gd name="connsiteY6" fmla="*/ 3544312 h 3544312"/>
              <a:gd name="connsiteX0" fmla="*/ 0 w 8375256"/>
              <a:gd name="connsiteY0" fmla="*/ 0 h 3544312"/>
              <a:gd name="connsiteX1" fmla="*/ 655455 w 8375256"/>
              <a:gd name="connsiteY1" fmla="*/ 153748 h 3544312"/>
              <a:gd name="connsiteX2" fmla="*/ 1270450 w 8375256"/>
              <a:gd name="connsiteY2" fmla="*/ 1092425 h 3544312"/>
              <a:gd name="connsiteX3" fmla="*/ 2492348 w 8375256"/>
              <a:gd name="connsiteY3" fmla="*/ 744467 h 3544312"/>
              <a:gd name="connsiteX4" fmla="*/ 3867993 w 8375256"/>
              <a:gd name="connsiteY4" fmla="*/ 1974457 h 3544312"/>
              <a:gd name="connsiteX5" fmla="*/ 5543044 w 8375256"/>
              <a:gd name="connsiteY5" fmla="*/ 1302817 h 3544312"/>
              <a:gd name="connsiteX6" fmla="*/ 8375256 w 8375256"/>
              <a:gd name="connsiteY6" fmla="*/ 3544312 h 35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5256" h="3544312">
                <a:moveTo>
                  <a:pt x="0" y="0"/>
                </a:moveTo>
                <a:lnTo>
                  <a:pt x="655455" y="153748"/>
                </a:lnTo>
                <a:lnTo>
                  <a:pt x="1270450" y="1092425"/>
                </a:lnTo>
                <a:lnTo>
                  <a:pt x="2492348" y="744467"/>
                </a:lnTo>
                <a:lnTo>
                  <a:pt x="3867993" y="1974457"/>
                </a:lnTo>
                <a:lnTo>
                  <a:pt x="5543044" y="1302817"/>
                </a:lnTo>
                <a:lnTo>
                  <a:pt x="8375256" y="3544312"/>
                </a:lnTo>
              </a:path>
            </a:pathLst>
          </a:custGeom>
          <a:noFill/>
          <a:ln w="193675">
            <a:tailEnd type="stealth" w="lg" len="lg"/>
          </a:ln>
          <a:scene3d>
            <a:camera prst="orthographicFront"/>
            <a:lightRig rig="threePt" dir="t"/>
          </a:scene3d>
          <a:sp3d extrusionH="152400">
            <a:extrusionClr>
              <a:schemeClr val="accent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F4EC13-6EA2-4138-AE1C-56D7F46B96B4}"/>
              </a:ext>
            </a:extLst>
          </p:cNvPr>
          <p:cNvGrpSpPr/>
          <p:nvPr/>
        </p:nvGrpSpPr>
        <p:grpSpPr>
          <a:xfrm rot="5400000">
            <a:off x="882483" y="885920"/>
            <a:ext cx="1844944" cy="2466666"/>
            <a:chOff x="629010" y="953877"/>
            <a:chExt cx="3775935" cy="504837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87CB29-170E-4403-B5A5-4AF53C6255EE}"/>
                </a:ext>
              </a:extLst>
            </p:cNvPr>
            <p:cNvGrpSpPr/>
            <p:nvPr/>
          </p:nvGrpSpPr>
          <p:grpSpPr>
            <a:xfrm>
              <a:off x="629010" y="953877"/>
              <a:ext cx="3775935" cy="5048374"/>
              <a:chOff x="629011" y="1207673"/>
              <a:chExt cx="3586108" cy="479457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40B805E-21CF-47BB-B4DB-8FD812D76881}"/>
                  </a:ext>
                </a:extLst>
              </p:cNvPr>
              <p:cNvSpPr/>
              <p:nvPr/>
            </p:nvSpPr>
            <p:spPr>
              <a:xfrm>
                <a:off x="865189" y="1222248"/>
                <a:ext cx="3108955" cy="4779453"/>
              </a:xfrm>
              <a:custGeom>
                <a:avLst/>
                <a:gdLst>
                  <a:gd name="connsiteX0" fmla="*/ 2089217 w 3108955"/>
                  <a:gd name="connsiteY0" fmla="*/ 0 h 4779453"/>
                  <a:gd name="connsiteX1" fmla="*/ 2817873 w 3108955"/>
                  <a:gd name="connsiteY1" fmla="*/ 0 h 4779453"/>
                  <a:gd name="connsiteX2" fmla="*/ 2817873 w 3108955"/>
                  <a:gd name="connsiteY2" fmla="*/ 228231 h 4779453"/>
                  <a:gd name="connsiteX3" fmla="*/ 3108955 w 3108955"/>
                  <a:gd name="connsiteY3" fmla="*/ 228231 h 4779453"/>
                  <a:gd name="connsiteX4" fmla="*/ 3108955 w 3108955"/>
                  <a:gd name="connsiteY4" fmla="*/ 4779453 h 4779453"/>
                  <a:gd name="connsiteX5" fmla="*/ 0 w 3108955"/>
                  <a:gd name="connsiteY5" fmla="*/ 4779453 h 4779453"/>
                  <a:gd name="connsiteX6" fmla="*/ 0 w 3108955"/>
                  <a:gd name="connsiteY6" fmla="*/ 228231 h 4779453"/>
                  <a:gd name="connsiteX7" fmla="*/ 2089217 w 3108955"/>
                  <a:gd name="connsiteY7" fmla="*/ 228231 h 477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8955" h="4779453">
                    <a:moveTo>
                      <a:pt x="2089217" y="0"/>
                    </a:moveTo>
                    <a:lnTo>
                      <a:pt x="2817873" y="0"/>
                    </a:lnTo>
                    <a:lnTo>
                      <a:pt x="2817873" y="228231"/>
                    </a:lnTo>
                    <a:lnTo>
                      <a:pt x="3108955" y="228231"/>
                    </a:lnTo>
                    <a:lnTo>
                      <a:pt x="3108955" y="4779453"/>
                    </a:lnTo>
                    <a:lnTo>
                      <a:pt x="0" y="4779453"/>
                    </a:lnTo>
                    <a:lnTo>
                      <a:pt x="0" y="228231"/>
                    </a:lnTo>
                    <a:lnTo>
                      <a:pt x="2089217" y="2282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782D1AB-13B9-4882-8D77-180870507A79}"/>
                  </a:ext>
                </a:extLst>
              </p:cNvPr>
              <p:cNvSpPr/>
              <p:nvPr/>
            </p:nvSpPr>
            <p:spPr>
              <a:xfrm>
                <a:off x="1740561" y="1222248"/>
                <a:ext cx="2233583" cy="4779453"/>
              </a:xfrm>
              <a:custGeom>
                <a:avLst/>
                <a:gdLst>
                  <a:gd name="connsiteX0" fmla="*/ 1205455 w 2225193"/>
                  <a:gd name="connsiteY0" fmla="*/ 0 h 4779453"/>
                  <a:gd name="connsiteX1" fmla="*/ 1934111 w 2225193"/>
                  <a:gd name="connsiteY1" fmla="*/ 0 h 4779453"/>
                  <a:gd name="connsiteX2" fmla="*/ 1934111 w 2225193"/>
                  <a:gd name="connsiteY2" fmla="*/ 228231 h 4779453"/>
                  <a:gd name="connsiteX3" fmla="*/ 2225193 w 2225193"/>
                  <a:gd name="connsiteY3" fmla="*/ 228231 h 4779453"/>
                  <a:gd name="connsiteX4" fmla="*/ 2225193 w 2225193"/>
                  <a:gd name="connsiteY4" fmla="*/ 4779453 h 4779453"/>
                  <a:gd name="connsiteX5" fmla="*/ 0 w 2225193"/>
                  <a:gd name="connsiteY5" fmla="*/ 4779453 h 4779453"/>
                  <a:gd name="connsiteX6" fmla="*/ 0 w 2225193"/>
                  <a:gd name="connsiteY6" fmla="*/ 228231 h 4779453"/>
                  <a:gd name="connsiteX7" fmla="*/ 1205455 w 2225193"/>
                  <a:gd name="connsiteY7" fmla="*/ 228231 h 477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5193" h="4779453">
                    <a:moveTo>
                      <a:pt x="1205455" y="0"/>
                    </a:moveTo>
                    <a:lnTo>
                      <a:pt x="1934111" y="0"/>
                    </a:lnTo>
                    <a:lnTo>
                      <a:pt x="1934111" y="228231"/>
                    </a:lnTo>
                    <a:lnTo>
                      <a:pt x="2225193" y="228231"/>
                    </a:lnTo>
                    <a:lnTo>
                      <a:pt x="2225193" y="4779453"/>
                    </a:lnTo>
                    <a:lnTo>
                      <a:pt x="0" y="4779453"/>
                    </a:lnTo>
                    <a:lnTo>
                      <a:pt x="0" y="228231"/>
                    </a:lnTo>
                    <a:lnTo>
                      <a:pt x="1205455" y="22823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1FDE0A-09B5-4E17-8DBD-28D62645B99E}"/>
                  </a:ext>
                </a:extLst>
              </p:cNvPr>
              <p:cNvSpPr/>
              <p:nvPr/>
            </p:nvSpPr>
            <p:spPr>
              <a:xfrm>
                <a:off x="3164276" y="1207673"/>
                <a:ext cx="518786" cy="479402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80B6578-01CC-4FDE-AB2B-4871670249CD}"/>
                  </a:ext>
                </a:extLst>
              </p:cNvPr>
              <p:cNvGrpSpPr/>
              <p:nvPr/>
            </p:nvGrpSpPr>
            <p:grpSpPr>
              <a:xfrm>
                <a:off x="629011" y="1438913"/>
                <a:ext cx="3586108" cy="4563338"/>
                <a:chOff x="629011" y="1438913"/>
                <a:chExt cx="3586108" cy="4563338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BF81F213-0420-4202-864B-81A4805F5FD7}"/>
                    </a:ext>
                  </a:extLst>
                </p:cNvPr>
                <p:cNvSpPr/>
                <p:nvPr/>
              </p:nvSpPr>
              <p:spPr>
                <a:xfrm>
                  <a:off x="629011" y="1438913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96AD7CDB-102E-4C30-A6B7-94C277A24162}"/>
                    </a:ext>
                  </a:extLst>
                </p:cNvPr>
                <p:cNvSpPr/>
                <p:nvPr/>
              </p:nvSpPr>
              <p:spPr>
                <a:xfrm>
                  <a:off x="629011" y="2853712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E9594641-748F-4CB7-910B-C6DFA2B59FD2}"/>
                    </a:ext>
                  </a:extLst>
                </p:cNvPr>
                <p:cNvSpPr/>
                <p:nvPr/>
              </p:nvSpPr>
              <p:spPr>
                <a:xfrm>
                  <a:off x="629011" y="4267961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2C3451EC-FE35-47A2-A42B-4E4F98276131}"/>
                    </a:ext>
                  </a:extLst>
                </p:cNvPr>
                <p:cNvSpPr/>
                <p:nvPr/>
              </p:nvSpPr>
              <p:spPr>
                <a:xfrm>
                  <a:off x="629011" y="5682211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43A8AA-424A-454F-819A-7D747B12D367}"/>
                  </a:ext>
                </a:extLst>
              </p:cNvPr>
              <p:cNvSpPr/>
              <p:nvPr/>
            </p:nvSpPr>
            <p:spPr>
              <a:xfrm>
                <a:off x="1257052" y="1438913"/>
                <a:ext cx="2088560" cy="4562788"/>
              </a:xfrm>
              <a:custGeom>
                <a:avLst/>
                <a:gdLst>
                  <a:gd name="connsiteX0" fmla="*/ 160020 w 2088560"/>
                  <a:gd name="connsiteY0" fmla="*/ 4242748 h 4562788"/>
                  <a:gd name="connsiteX1" fmla="*/ 1928540 w 2088560"/>
                  <a:gd name="connsiteY1" fmla="*/ 4242748 h 4562788"/>
                  <a:gd name="connsiteX2" fmla="*/ 2088560 w 2088560"/>
                  <a:gd name="connsiteY2" fmla="*/ 4402768 h 4562788"/>
                  <a:gd name="connsiteX3" fmla="*/ 1928540 w 2088560"/>
                  <a:gd name="connsiteY3" fmla="*/ 4562788 h 4562788"/>
                  <a:gd name="connsiteX4" fmla="*/ 160020 w 2088560"/>
                  <a:gd name="connsiteY4" fmla="*/ 4562788 h 4562788"/>
                  <a:gd name="connsiteX5" fmla="*/ 0 w 2088560"/>
                  <a:gd name="connsiteY5" fmla="*/ 4402768 h 4562788"/>
                  <a:gd name="connsiteX6" fmla="*/ 160020 w 2088560"/>
                  <a:gd name="connsiteY6" fmla="*/ 4242748 h 4562788"/>
                  <a:gd name="connsiteX7" fmla="*/ 160020 w 2088560"/>
                  <a:gd name="connsiteY7" fmla="*/ 2828498 h 4562788"/>
                  <a:gd name="connsiteX8" fmla="*/ 1928540 w 2088560"/>
                  <a:gd name="connsiteY8" fmla="*/ 2828498 h 4562788"/>
                  <a:gd name="connsiteX9" fmla="*/ 2088560 w 2088560"/>
                  <a:gd name="connsiteY9" fmla="*/ 2988518 h 4562788"/>
                  <a:gd name="connsiteX10" fmla="*/ 1928540 w 2088560"/>
                  <a:gd name="connsiteY10" fmla="*/ 3148538 h 4562788"/>
                  <a:gd name="connsiteX11" fmla="*/ 160020 w 2088560"/>
                  <a:gd name="connsiteY11" fmla="*/ 3148538 h 4562788"/>
                  <a:gd name="connsiteX12" fmla="*/ 0 w 2088560"/>
                  <a:gd name="connsiteY12" fmla="*/ 2988518 h 4562788"/>
                  <a:gd name="connsiteX13" fmla="*/ 160020 w 2088560"/>
                  <a:gd name="connsiteY13" fmla="*/ 2828498 h 4562788"/>
                  <a:gd name="connsiteX14" fmla="*/ 160020 w 2088560"/>
                  <a:gd name="connsiteY14" fmla="*/ 1414249 h 4562788"/>
                  <a:gd name="connsiteX15" fmla="*/ 1928540 w 2088560"/>
                  <a:gd name="connsiteY15" fmla="*/ 1414249 h 4562788"/>
                  <a:gd name="connsiteX16" fmla="*/ 2088560 w 2088560"/>
                  <a:gd name="connsiteY16" fmla="*/ 1574269 h 4562788"/>
                  <a:gd name="connsiteX17" fmla="*/ 1928540 w 2088560"/>
                  <a:gd name="connsiteY17" fmla="*/ 1734289 h 4562788"/>
                  <a:gd name="connsiteX18" fmla="*/ 160020 w 2088560"/>
                  <a:gd name="connsiteY18" fmla="*/ 1734289 h 4562788"/>
                  <a:gd name="connsiteX19" fmla="*/ 0 w 2088560"/>
                  <a:gd name="connsiteY19" fmla="*/ 1574269 h 4562788"/>
                  <a:gd name="connsiteX20" fmla="*/ 160020 w 2088560"/>
                  <a:gd name="connsiteY20" fmla="*/ 1414249 h 4562788"/>
                  <a:gd name="connsiteX21" fmla="*/ 160020 w 2088560"/>
                  <a:gd name="connsiteY21" fmla="*/ 0 h 4562788"/>
                  <a:gd name="connsiteX22" fmla="*/ 1928540 w 2088560"/>
                  <a:gd name="connsiteY22" fmla="*/ 0 h 4562788"/>
                  <a:gd name="connsiteX23" fmla="*/ 2088560 w 2088560"/>
                  <a:gd name="connsiteY23" fmla="*/ 160020 h 4562788"/>
                  <a:gd name="connsiteX24" fmla="*/ 1928540 w 2088560"/>
                  <a:gd name="connsiteY24" fmla="*/ 320040 h 4562788"/>
                  <a:gd name="connsiteX25" fmla="*/ 160020 w 2088560"/>
                  <a:gd name="connsiteY25" fmla="*/ 320040 h 4562788"/>
                  <a:gd name="connsiteX26" fmla="*/ 0 w 2088560"/>
                  <a:gd name="connsiteY26" fmla="*/ 160020 h 4562788"/>
                  <a:gd name="connsiteX27" fmla="*/ 160020 w 2088560"/>
                  <a:gd name="connsiteY27" fmla="*/ 0 h 45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088560" h="4562788">
                    <a:moveTo>
                      <a:pt x="160020" y="4242748"/>
                    </a:moveTo>
                    <a:lnTo>
                      <a:pt x="1928540" y="4242748"/>
                    </a:lnTo>
                    <a:cubicBezTo>
                      <a:pt x="2016917" y="4242748"/>
                      <a:pt x="2088560" y="4314391"/>
                      <a:pt x="2088560" y="4402768"/>
                    </a:cubicBezTo>
                    <a:cubicBezTo>
                      <a:pt x="2088560" y="4491145"/>
                      <a:pt x="2016917" y="4562788"/>
                      <a:pt x="1928540" y="4562788"/>
                    </a:cubicBezTo>
                    <a:lnTo>
                      <a:pt x="160020" y="4562788"/>
                    </a:lnTo>
                    <a:cubicBezTo>
                      <a:pt x="71643" y="4562788"/>
                      <a:pt x="0" y="4491145"/>
                      <a:pt x="0" y="4402768"/>
                    </a:cubicBezTo>
                    <a:cubicBezTo>
                      <a:pt x="0" y="4314391"/>
                      <a:pt x="71643" y="4242748"/>
                      <a:pt x="160020" y="4242748"/>
                    </a:cubicBezTo>
                    <a:close/>
                    <a:moveTo>
                      <a:pt x="160020" y="2828498"/>
                    </a:moveTo>
                    <a:lnTo>
                      <a:pt x="1928540" y="2828498"/>
                    </a:lnTo>
                    <a:cubicBezTo>
                      <a:pt x="2016917" y="2828498"/>
                      <a:pt x="2088560" y="2900141"/>
                      <a:pt x="2088560" y="2988518"/>
                    </a:cubicBezTo>
                    <a:cubicBezTo>
                      <a:pt x="2088560" y="3076895"/>
                      <a:pt x="2016917" y="3148538"/>
                      <a:pt x="1928540" y="3148538"/>
                    </a:cubicBezTo>
                    <a:lnTo>
                      <a:pt x="160020" y="3148538"/>
                    </a:lnTo>
                    <a:cubicBezTo>
                      <a:pt x="71643" y="3148538"/>
                      <a:pt x="0" y="3076895"/>
                      <a:pt x="0" y="2988518"/>
                    </a:cubicBezTo>
                    <a:cubicBezTo>
                      <a:pt x="0" y="2900141"/>
                      <a:pt x="71643" y="2828498"/>
                      <a:pt x="160020" y="2828498"/>
                    </a:cubicBezTo>
                    <a:close/>
                    <a:moveTo>
                      <a:pt x="160020" y="1414249"/>
                    </a:moveTo>
                    <a:lnTo>
                      <a:pt x="1928540" y="1414249"/>
                    </a:lnTo>
                    <a:cubicBezTo>
                      <a:pt x="2016917" y="1414249"/>
                      <a:pt x="2088560" y="1485892"/>
                      <a:pt x="2088560" y="1574269"/>
                    </a:cubicBezTo>
                    <a:cubicBezTo>
                      <a:pt x="2088560" y="1662646"/>
                      <a:pt x="2016917" y="1734289"/>
                      <a:pt x="1928540" y="1734289"/>
                    </a:cubicBezTo>
                    <a:lnTo>
                      <a:pt x="160020" y="1734289"/>
                    </a:lnTo>
                    <a:cubicBezTo>
                      <a:pt x="71643" y="1734289"/>
                      <a:pt x="0" y="1662646"/>
                      <a:pt x="0" y="1574269"/>
                    </a:cubicBezTo>
                    <a:cubicBezTo>
                      <a:pt x="0" y="1485892"/>
                      <a:pt x="71643" y="1414249"/>
                      <a:pt x="160020" y="1414249"/>
                    </a:cubicBezTo>
                    <a:close/>
                    <a:moveTo>
                      <a:pt x="160020" y="0"/>
                    </a:moveTo>
                    <a:lnTo>
                      <a:pt x="1928540" y="0"/>
                    </a:lnTo>
                    <a:cubicBezTo>
                      <a:pt x="2016917" y="0"/>
                      <a:pt x="2088560" y="71643"/>
                      <a:pt x="2088560" y="160020"/>
                    </a:cubicBezTo>
                    <a:cubicBezTo>
                      <a:pt x="2088560" y="248397"/>
                      <a:pt x="2016917" y="320040"/>
                      <a:pt x="1928540" y="320040"/>
                    </a:cubicBezTo>
                    <a:lnTo>
                      <a:pt x="160020" y="320040"/>
                    </a:lnTo>
                    <a:cubicBezTo>
                      <a:pt x="71643" y="320040"/>
                      <a:pt x="0" y="248397"/>
                      <a:pt x="0" y="160020"/>
                    </a:cubicBezTo>
                    <a:cubicBezTo>
                      <a:pt x="0" y="71643"/>
                      <a:pt x="71643" y="0"/>
                      <a:pt x="160020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D966CAD-CA08-41AA-85B2-C0B4091EC13D}"/>
                  </a:ext>
                </a:extLst>
              </p:cNvPr>
              <p:cNvSpPr/>
              <p:nvPr/>
            </p:nvSpPr>
            <p:spPr>
              <a:xfrm>
                <a:off x="3178278" y="1438913"/>
                <a:ext cx="583897" cy="4562788"/>
              </a:xfrm>
              <a:custGeom>
                <a:avLst/>
                <a:gdLst>
                  <a:gd name="connsiteX0" fmla="*/ 0 w 583897"/>
                  <a:gd name="connsiteY0" fmla="*/ 4242748 h 4562788"/>
                  <a:gd name="connsiteX1" fmla="*/ 423877 w 583897"/>
                  <a:gd name="connsiteY1" fmla="*/ 4242748 h 4562788"/>
                  <a:gd name="connsiteX2" fmla="*/ 583897 w 583897"/>
                  <a:gd name="connsiteY2" fmla="*/ 4402768 h 4562788"/>
                  <a:gd name="connsiteX3" fmla="*/ 423877 w 583897"/>
                  <a:gd name="connsiteY3" fmla="*/ 4562788 h 4562788"/>
                  <a:gd name="connsiteX4" fmla="*/ 0 w 583897"/>
                  <a:gd name="connsiteY4" fmla="*/ 4562788 h 4562788"/>
                  <a:gd name="connsiteX5" fmla="*/ 160020 w 583897"/>
                  <a:gd name="connsiteY5" fmla="*/ 4402768 h 4562788"/>
                  <a:gd name="connsiteX6" fmla="*/ 0 w 583897"/>
                  <a:gd name="connsiteY6" fmla="*/ 4242748 h 4562788"/>
                  <a:gd name="connsiteX7" fmla="*/ 0 w 583897"/>
                  <a:gd name="connsiteY7" fmla="*/ 2828498 h 4562788"/>
                  <a:gd name="connsiteX8" fmla="*/ 423877 w 583897"/>
                  <a:gd name="connsiteY8" fmla="*/ 2828498 h 4562788"/>
                  <a:gd name="connsiteX9" fmla="*/ 583897 w 583897"/>
                  <a:gd name="connsiteY9" fmla="*/ 2988518 h 4562788"/>
                  <a:gd name="connsiteX10" fmla="*/ 423877 w 583897"/>
                  <a:gd name="connsiteY10" fmla="*/ 3148538 h 4562788"/>
                  <a:gd name="connsiteX11" fmla="*/ 0 w 583897"/>
                  <a:gd name="connsiteY11" fmla="*/ 3148538 h 4562788"/>
                  <a:gd name="connsiteX12" fmla="*/ 160020 w 583897"/>
                  <a:gd name="connsiteY12" fmla="*/ 2988518 h 4562788"/>
                  <a:gd name="connsiteX13" fmla="*/ 0 w 583897"/>
                  <a:gd name="connsiteY13" fmla="*/ 2828498 h 4562788"/>
                  <a:gd name="connsiteX14" fmla="*/ 0 w 583897"/>
                  <a:gd name="connsiteY14" fmla="*/ 1414249 h 4562788"/>
                  <a:gd name="connsiteX15" fmla="*/ 423877 w 583897"/>
                  <a:gd name="connsiteY15" fmla="*/ 1414249 h 4562788"/>
                  <a:gd name="connsiteX16" fmla="*/ 583897 w 583897"/>
                  <a:gd name="connsiteY16" fmla="*/ 1574269 h 4562788"/>
                  <a:gd name="connsiteX17" fmla="*/ 423877 w 583897"/>
                  <a:gd name="connsiteY17" fmla="*/ 1734289 h 4562788"/>
                  <a:gd name="connsiteX18" fmla="*/ 0 w 583897"/>
                  <a:gd name="connsiteY18" fmla="*/ 1734289 h 4562788"/>
                  <a:gd name="connsiteX19" fmla="*/ 160020 w 583897"/>
                  <a:gd name="connsiteY19" fmla="*/ 1574269 h 4562788"/>
                  <a:gd name="connsiteX20" fmla="*/ 0 w 583897"/>
                  <a:gd name="connsiteY20" fmla="*/ 1414249 h 4562788"/>
                  <a:gd name="connsiteX21" fmla="*/ 0 w 583897"/>
                  <a:gd name="connsiteY21" fmla="*/ 0 h 4562788"/>
                  <a:gd name="connsiteX22" fmla="*/ 423877 w 583897"/>
                  <a:gd name="connsiteY22" fmla="*/ 0 h 4562788"/>
                  <a:gd name="connsiteX23" fmla="*/ 583897 w 583897"/>
                  <a:gd name="connsiteY23" fmla="*/ 160020 h 4562788"/>
                  <a:gd name="connsiteX24" fmla="*/ 423877 w 583897"/>
                  <a:gd name="connsiteY24" fmla="*/ 320040 h 4562788"/>
                  <a:gd name="connsiteX25" fmla="*/ 0 w 583897"/>
                  <a:gd name="connsiteY25" fmla="*/ 320040 h 4562788"/>
                  <a:gd name="connsiteX26" fmla="*/ 160020 w 583897"/>
                  <a:gd name="connsiteY26" fmla="*/ 160020 h 4562788"/>
                  <a:gd name="connsiteX27" fmla="*/ 0 w 583897"/>
                  <a:gd name="connsiteY27" fmla="*/ 0 h 45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3897" h="4562788">
                    <a:moveTo>
                      <a:pt x="0" y="4242748"/>
                    </a:moveTo>
                    <a:lnTo>
                      <a:pt x="423877" y="4242748"/>
                    </a:lnTo>
                    <a:cubicBezTo>
                      <a:pt x="512254" y="4242748"/>
                      <a:pt x="583897" y="4314391"/>
                      <a:pt x="583897" y="4402768"/>
                    </a:cubicBezTo>
                    <a:cubicBezTo>
                      <a:pt x="583897" y="4491145"/>
                      <a:pt x="512254" y="4562788"/>
                      <a:pt x="423877" y="4562788"/>
                    </a:cubicBezTo>
                    <a:lnTo>
                      <a:pt x="0" y="4562788"/>
                    </a:lnTo>
                    <a:cubicBezTo>
                      <a:pt x="88377" y="4562788"/>
                      <a:pt x="160020" y="4491145"/>
                      <a:pt x="160020" y="4402768"/>
                    </a:cubicBezTo>
                    <a:cubicBezTo>
                      <a:pt x="160020" y="4314391"/>
                      <a:pt x="88377" y="4242748"/>
                      <a:pt x="0" y="4242748"/>
                    </a:cubicBezTo>
                    <a:close/>
                    <a:moveTo>
                      <a:pt x="0" y="2828498"/>
                    </a:moveTo>
                    <a:lnTo>
                      <a:pt x="423877" y="2828498"/>
                    </a:lnTo>
                    <a:cubicBezTo>
                      <a:pt x="512254" y="2828498"/>
                      <a:pt x="583897" y="2900141"/>
                      <a:pt x="583897" y="2988518"/>
                    </a:cubicBezTo>
                    <a:cubicBezTo>
                      <a:pt x="583897" y="3076895"/>
                      <a:pt x="512254" y="3148538"/>
                      <a:pt x="423877" y="3148538"/>
                    </a:cubicBezTo>
                    <a:lnTo>
                      <a:pt x="0" y="3148538"/>
                    </a:lnTo>
                    <a:cubicBezTo>
                      <a:pt x="88377" y="3148538"/>
                      <a:pt x="160020" y="3076895"/>
                      <a:pt x="160020" y="2988518"/>
                    </a:cubicBezTo>
                    <a:cubicBezTo>
                      <a:pt x="160020" y="2900141"/>
                      <a:pt x="88377" y="2828498"/>
                      <a:pt x="0" y="2828498"/>
                    </a:cubicBezTo>
                    <a:close/>
                    <a:moveTo>
                      <a:pt x="0" y="1414249"/>
                    </a:moveTo>
                    <a:lnTo>
                      <a:pt x="423877" y="1414249"/>
                    </a:lnTo>
                    <a:cubicBezTo>
                      <a:pt x="512254" y="1414249"/>
                      <a:pt x="583897" y="1485892"/>
                      <a:pt x="583897" y="1574269"/>
                    </a:cubicBezTo>
                    <a:cubicBezTo>
                      <a:pt x="583897" y="1662646"/>
                      <a:pt x="512254" y="1734289"/>
                      <a:pt x="423877" y="1734289"/>
                    </a:cubicBezTo>
                    <a:lnTo>
                      <a:pt x="0" y="1734289"/>
                    </a:lnTo>
                    <a:cubicBezTo>
                      <a:pt x="88377" y="1734289"/>
                      <a:pt x="160020" y="1662646"/>
                      <a:pt x="160020" y="1574269"/>
                    </a:cubicBezTo>
                    <a:cubicBezTo>
                      <a:pt x="160020" y="1485892"/>
                      <a:pt x="88377" y="1414249"/>
                      <a:pt x="0" y="1414249"/>
                    </a:cubicBezTo>
                    <a:close/>
                    <a:moveTo>
                      <a:pt x="0" y="0"/>
                    </a:moveTo>
                    <a:lnTo>
                      <a:pt x="423877" y="0"/>
                    </a:lnTo>
                    <a:cubicBezTo>
                      <a:pt x="512254" y="0"/>
                      <a:pt x="583897" y="71643"/>
                      <a:pt x="583897" y="160020"/>
                    </a:cubicBezTo>
                    <a:cubicBezTo>
                      <a:pt x="583897" y="248397"/>
                      <a:pt x="512254" y="320040"/>
                      <a:pt x="423877" y="320040"/>
                    </a:cubicBezTo>
                    <a:lnTo>
                      <a:pt x="0" y="320040"/>
                    </a:lnTo>
                    <a:cubicBezTo>
                      <a:pt x="88377" y="320040"/>
                      <a:pt x="160020" y="248397"/>
                      <a:pt x="160020" y="160020"/>
                    </a:cubicBezTo>
                    <a:cubicBezTo>
                      <a:pt x="160020" y="71643"/>
                      <a:pt x="88377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717C4F-B524-4A3B-BF2B-F4AB76B14A89}"/>
                </a:ext>
              </a:extLst>
            </p:cNvPr>
            <p:cNvSpPr/>
            <p:nvPr/>
          </p:nvSpPr>
          <p:spPr>
            <a:xfrm>
              <a:off x="2186755" y="3127465"/>
              <a:ext cx="660444" cy="894623"/>
            </a:xfrm>
            <a:custGeom>
              <a:avLst/>
              <a:gdLst>
                <a:gd name="connsiteX0" fmla="*/ 49 w 365818"/>
                <a:gd name="connsiteY0" fmla="*/ 316462 h 495529"/>
                <a:gd name="connsiteX1" fmla="*/ 17672 w 365818"/>
                <a:gd name="connsiteY1" fmla="*/ 243644 h 495529"/>
                <a:gd name="connsiteX2" fmla="*/ 94170 w 365818"/>
                <a:gd name="connsiteY2" fmla="*/ 112920 h 495529"/>
                <a:gd name="connsiteX3" fmla="*/ 178221 w 365818"/>
                <a:gd name="connsiteY3" fmla="*/ 3306 h 495529"/>
                <a:gd name="connsiteX4" fmla="*/ 187517 w 365818"/>
                <a:gd name="connsiteY4" fmla="*/ 3693 h 495529"/>
                <a:gd name="connsiteX5" fmla="*/ 328117 w 365818"/>
                <a:gd name="connsiteY5" fmla="*/ 204911 h 495529"/>
                <a:gd name="connsiteX6" fmla="*/ 354649 w 365818"/>
                <a:gd name="connsiteY6" fmla="*/ 261461 h 495529"/>
                <a:gd name="connsiteX7" fmla="*/ 350582 w 365818"/>
                <a:gd name="connsiteY7" fmla="*/ 384826 h 495529"/>
                <a:gd name="connsiteX8" fmla="*/ 207658 w 365818"/>
                <a:gd name="connsiteY8" fmla="*/ 493665 h 495529"/>
                <a:gd name="connsiteX9" fmla="*/ 1986 w 365818"/>
                <a:gd name="connsiteY9" fmla="*/ 338927 h 495529"/>
                <a:gd name="connsiteX10" fmla="*/ 49 w 365818"/>
                <a:gd name="connsiteY10" fmla="*/ 316462 h 49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818" h="495529">
                  <a:moveTo>
                    <a:pt x="49" y="316462"/>
                  </a:moveTo>
                  <a:cubicBezTo>
                    <a:pt x="-726" y="290511"/>
                    <a:pt x="7796" y="266884"/>
                    <a:pt x="17672" y="243644"/>
                  </a:cubicBezTo>
                  <a:cubicBezTo>
                    <a:pt x="37814" y="196971"/>
                    <a:pt x="65120" y="154365"/>
                    <a:pt x="94170" y="112920"/>
                  </a:cubicBezTo>
                  <a:cubicBezTo>
                    <a:pt x="120509" y="75156"/>
                    <a:pt x="148784" y="38747"/>
                    <a:pt x="178221" y="3306"/>
                  </a:cubicBezTo>
                  <a:cubicBezTo>
                    <a:pt x="182288" y="-1536"/>
                    <a:pt x="183837" y="-761"/>
                    <a:pt x="187517" y="3693"/>
                  </a:cubicBezTo>
                  <a:cubicBezTo>
                    <a:pt x="239225" y="67409"/>
                    <a:pt x="288222" y="133061"/>
                    <a:pt x="328117" y="204911"/>
                  </a:cubicBezTo>
                  <a:cubicBezTo>
                    <a:pt x="338188" y="223116"/>
                    <a:pt x="346903" y="242095"/>
                    <a:pt x="354649" y="261461"/>
                  </a:cubicBezTo>
                  <a:cubicBezTo>
                    <a:pt x="371498" y="303293"/>
                    <a:pt x="368593" y="344737"/>
                    <a:pt x="350582" y="384826"/>
                  </a:cubicBezTo>
                  <a:cubicBezTo>
                    <a:pt x="322695" y="446605"/>
                    <a:pt x="274859" y="484176"/>
                    <a:pt x="207658" y="493665"/>
                  </a:cubicBezTo>
                  <a:cubicBezTo>
                    <a:pt x="105984" y="507997"/>
                    <a:pt x="15542" y="438084"/>
                    <a:pt x="1986" y="338927"/>
                  </a:cubicBezTo>
                  <a:cubicBezTo>
                    <a:pt x="630" y="331568"/>
                    <a:pt x="436" y="324015"/>
                    <a:pt x="49" y="316462"/>
                  </a:cubicBezTo>
                  <a:close/>
                </a:path>
              </a:pathLst>
            </a:custGeom>
            <a:solidFill>
              <a:schemeClr val="accent1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직사각형 113">
            <a:extLst>
              <a:ext uri="{FF2B5EF4-FFF2-40B4-BE49-F238E27FC236}">
                <a16:creationId xmlns:a16="http://schemas.microsoft.com/office/drawing/2014/main" id="{DC977290-C2E3-4A6F-9D01-F5088728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676" y="2802880"/>
            <a:ext cx="110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accent4"/>
                </a:solidFill>
                <a:cs typeface="Arial" charset="0"/>
              </a:rPr>
              <a:t>2020.03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:a16="http://schemas.microsoft.com/office/drawing/2014/main" id="{7F3DB789-1988-415D-A637-78498A15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377" y="3319170"/>
            <a:ext cx="110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accent6"/>
                </a:solidFill>
                <a:cs typeface="Arial" charset="0"/>
              </a:rPr>
              <a:t>2020.05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47358CC5-0CEF-4ED3-B849-8F1EF752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362" y="3592053"/>
            <a:ext cx="110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accent5"/>
                </a:solidFill>
                <a:cs typeface="Arial" charset="0"/>
              </a:rPr>
              <a:t>2020.04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4" name="직사각형 113">
            <a:extLst>
              <a:ext uri="{FF2B5EF4-FFF2-40B4-BE49-F238E27FC236}">
                <a16:creationId xmlns:a16="http://schemas.microsoft.com/office/drawing/2014/main" id="{0306434C-A424-4332-A65C-7DEBB990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486" y="2848422"/>
            <a:ext cx="110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accent3"/>
                </a:solidFill>
                <a:cs typeface="Arial" charset="0"/>
              </a:rPr>
              <a:t>2020.02</a:t>
            </a:r>
            <a:endParaRPr lang="ko-KR" altLang="en-US" sz="2000" dirty="0">
              <a:solidFill>
                <a:schemeClr val="accent3"/>
              </a:solidFill>
            </a:endParaRPr>
          </a:p>
        </p:txBody>
      </p:sp>
      <p:sp>
        <p:nvSpPr>
          <p:cNvPr id="25" name="직사각형 113">
            <a:extLst>
              <a:ext uri="{FF2B5EF4-FFF2-40B4-BE49-F238E27FC236}">
                <a16:creationId xmlns:a16="http://schemas.microsoft.com/office/drawing/2014/main" id="{FA3F488B-4F33-42E0-A509-11DA10D9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274" y="2018992"/>
            <a:ext cx="110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accent2"/>
                </a:solidFill>
                <a:cs typeface="Arial" charset="0"/>
              </a:rPr>
              <a:t>2020.01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7" name="직사각형 113">
            <a:extLst>
              <a:ext uri="{FF2B5EF4-FFF2-40B4-BE49-F238E27FC236}">
                <a16:creationId xmlns:a16="http://schemas.microsoft.com/office/drawing/2014/main" id="{F2F914C2-6ABA-4504-AB3A-31D944B6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666" y="4531627"/>
            <a:ext cx="110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accent1"/>
                </a:solidFill>
                <a:cs typeface="Arial" charset="0"/>
              </a:rPr>
              <a:t>2020.06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45243AD-BCC3-4C68-B7D4-AD46614D7767}"/>
              </a:ext>
            </a:extLst>
          </p:cNvPr>
          <p:cNvGrpSpPr/>
          <p:nvPr/>
        </p:nvGrpSpPr>
        <p:grpSpPr>
          <a:xfrm>
            <a:off x="571621" y="4980060"/>
            <a:ext cx="1816200" cy="1387053"/>
            <a:chOff x="266745" y="5131438"/>
            <a:chExt cx="1816200" cy="138705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0D163F-63CD-408C-BD5A-1DCA22BEFC81}"/>
                </a:ext>
              </a:extLst>
            </p:cNvPr>
            <p:cNvSpPr/>
            <p:nvPr/>
          </p:nvSpPr>
          <p:spPr>
            <a:xfrm>
              <a:off x="266745" y="6102223"/>
              <a:ext cx="1816200" cy="416268"/>
            </a:xfrm>
            <a:custGeom>
              <a:avLst/>
              <a:gdLst/>
              <a:ahLst/>
              <a:cxnLst/>
              <a:rect l="l" t="t" r="r" b="b"/>
              <a:pathLst>
                <a:path w="1816200" h="416268">
                  <a:moveTo>
                    <a:pt x="505341" y="74912"/>
                  </a:moveTo>
                  <a:lnTo>
                    <a:pt x="505341" y="176989"/>
                  </a:lnTo>
                  <a:lnTo>
                    <a:pt x="565435" y="176989"/>
                  </a:lnTo>
                  <a:cubicBezTo>
                    <a:pt x="604400" y="176989"/>
                    <a:pt x="628730" y="175343"/>
                    <a:pt x="638426" y="172050"/>
                  </a:cubicBezTo>
                  <a:cubicBezTo>
                    <a:pt x="648122" y="168757"/>
                    <a:pt x="655713" y="163086"/>
                    <a:pt x="661201" y="155037"/>
                  </a:cubicBezTo>
                  <a:cubicBezTo>
                    <a:pt x="666689" y="146988"/>
                    <a:pt x="669433" y="136926"/>
                    <a:pt x="669433" y="124853"/>
                  </a:cubicBezTo>
                  <a:cubicBezTo>
                    <a:pt x="669433" y="111316"/>
                    <a:pt x="665820" y="100385"/>
                    <a:pt x="658594" y="92062"/>
                  </a:cubicBezTo>
                  <a:cubicBezTo>
                    <a:pt x="651369" y="83738"/>
                    <a:pt x="641170" y="78479"/>
                    <a:pt x="627999" y="76284"/>
                  </a:cubicBezTo>
                  <a:cubicBezTo>
                    <a:pt x="621413" y="75369"/>
                    <a:pt x="601656" y="74912"/>
                    <a:pt x="568728" y="74912"/>
                  </a:cubicBezTo>
                  <a:close/>
                  <a:moveTo>
                    <a:pt x="1354824" y="6860"/>
                  </a:moveTo>
                  <a:lnTo>
                    <a:pt x="1436047" y="6860"/>
                  </a:lnTo>
                  <a:lnTo>
                    <a:pt x="1436047" y="409133"/>
                  </a:lnTo>
                  <a:lnTo>
                    <a:pt x="1354824" y="409133"/>
                  </a:lnTo>
                  <a:close/>
                  <a:moveTo>
                    <a:pt x="830949" y="6860"/>
                  </a:moveTo>
                  <a:lnTo>
                    <a:pt x="912172" y="6860"/>
                  </a:lnTo>
                  <a:lnTo>
                    <a:pt x="912172" y="409133"/>
                  </a:lnTo>
                  <a:lnTo>
                    <a:pt x="830949" y="409133"/>
                  </a:lnTo>
                  <a:close/>
                  <a:moveTo>
                    <a:pt x="424118" y="6860"/>
                  </a:moveTo>
                  <a:lnTo>
                    <a:pt x="595070" y="6860"/>
                  </a:lnTo>
                  <a:cubicBezTo>
                    <a:pt x="638060" y="6860"/>
                    <a:pt x="669296" y="10473"/>
                    <a:pt x="688779" y="17699"/>
                  </a:cubicBezTo>
                  <a:cubicBezTo>
                    <a:pt x="708261" y="24925"/>
                    <a:pt x="723856" y="37776"/>
                    <a:pt x="735564" y="56252"/>
                  </a:cubicBezTo>
                  <a:cubicBezTo>
                    <a:pt x="747272" y="74729"/>
                    <a:pt x="753126" y="95858"/>
                    <a:pt x="753126" y="119639"/>
                  </a:cubicBezTo>
                  <a:cubicBezTo>
                    <a:pt x="753126" y="149823"/>
                    <a:pt x="744253" y="174748"/>
                    <a:pt x="726509" y="194414"/>
                  </a:cubicBezTo>
                  <a:cubicBezTo>
                    <a:pt x="708764" y="214079"/>
                    <a:pt x="682239" y="226473"/>
                    <a:pt x="646932" y="231595"/>
                  </a:cubicBezTo>
                  <a:cubicBezTo>
                    <a:pt x="664494" y="241839"/>
                    <a:pt x="678992" y="253090"/>
                    <a:pt x="690425" y="265347"/>
                  </a:cubicBezTo>
                  <a:cubicBezTo>
                    <a:pt x="701858" y="277603"/>
                    <a:pt x="717271" y="299372"/>
                    <a:pt x="736662" y="330654"/>
                  </a:cubicBezTo>
                  <a:lnTo>
                    <a:pt x="785780" y="409133"/>
                  </a:lnTo>
                  <a:lnTo>
                    <a:pt x="688641" y="409133"/>
                  </a:lnTo>
                  <a:lnTo>
                    <a:pt x="629919" y="321599"/>
                  </a:lnTo>
                  <a:cubicBezTo>
                    <a:pt x="609065" y="290317"/>
                    <a:pt x="594796" y="270606"/>
                    <a:pt x="587113" y="262465"/>
                  </a:cubicBezTo>
                  <a:cubicBezTo>
                    <a:pt x="579429" y="254325"/>
                    <a:pt x="571289" y="248745"/>
                    <a:pt x="562691" y="245727"/>
                  </a:cubicBezTo>
                  <a:cubicBezTo>
                    <a:pt x="554093" y="242708"/>
                    <a:pt x="540464" y="241199"/>
                    <a:pt x="521805" y="241199"/>
                  </a:cubicBezTo>
                  <a:lnTo>
                    <a:pt x="505341" y="241199"/>
                  </a:lnTo>
                  <a:lnTo>
                    <a:pt x="505341" y="409133"/>
                  </a:lnTo>
                  <a:lnTo>
                    <a:pt x="424118" y="409133"/>
                  </a:lnTo>
                  <a:close/>
                  <a:moveTo>
                    <a:pt x="1650462" y="0"/>
                  </a:moveTo>
                  <a:cubicBezTo>
                    <a:pt x="1700952" y="0"/>
                    <a:pt x="1738956" y="11068"/>
                    <a:pt x="1764476" y="33203"/>
                  </a:cubicBezTo>
                  <a:cubicBezTo>
                    <a:pt x="1789995" y="55338"/>
                    <a:pt x="1803395" y="84882"/>
                    <a:pt x="1804676" y="121834"/>
                  </a:cubicBezTo>
                  <a:lnTo>
                    <a:pt x="1723453" y="125402"/>
                  </a:lnTo>
                  <a:cubicBezTo>
                    <a:pt x="1719977" y="104730"/>
                    <a:pt x="1712522" y="89867"/>
                    <a:pt x="1701089" y="80811"/>
                  </a:cubicBezTo>
                  <a:cubicBezTo>
                    <a:pt x="1689656" y="71756"/>
                    <a:pt x="1672505" y="67228"/>
                    <a:pt x="1649639" y="67228"/>
                  </a:cubicBezTo>
                  <a:cubicBezTo>
                    <a:pt x="1626040" y="67228"/>
                    <a:pt x="1607563" y="72076"/>
                    <a:pt x="1594209" y="81772"/>
                  </a:cubicBezTo>
                  <a:cubicBezTo>
                    <a:pt x="1585611" y="87991"/>
                    <a:pt x="1581312" y="96315"/>
                    <a:pt x="1581312" y="106742"/>
                  </a:cubicBezTo>
                  <a:cubicBezTo>
                    <a:pt x="1581312" y="116255"/>
                    <a:pt x="1585337" y="124395"/>
                    <a:pt x="1593386" y="131164"/>
                  </a:cubicBezTo>
                  <a:cubicBezTo>
                    <a:pt x="1603631" y="139762"/>
                    <a:pt x="1628510" y="148726"/>
                    <a:pt x="1668023" y="158055"/>
                  </a:cubicBezTo>
                  <a:cubicBezTo>
                    <a:pt x="1707537" y="167385"/>
                    <a:pt x="1736761" y="177035"/>
                    <a:pt x="1755695" y="187005"/>
                  </a:cubicBezTo>
                  <a:cubicBezTo>
                    <a:pt x="1774629" y="196975"/>
                    <a:pt x="1789446" y="210603"/>
                    <a:pt x="1800148" y="227891"/>
                  </a:cubicBezTo>
                  <a:cubicBezTo>
                    <a:pt x="1810850" y="245178"/>
                    <a:pt x="1816200" y="266536"/>
                    <a:pt x="1816200" y="291964"/>
                  </a:cubicBezTo>
                  <a:cubicBezTo>
                    <a:pt x="1816200" y="315013"/>
                    <a:pt x="1809798" y="336600"/>
                    <a:pt x="1796992" y="356722"/>
                  </a:cubicBezTo>
                  <a:cubicBezTo>
                    <a:pt x="1784187" y="376845"/>
                    <a:pt x="1766076" y="391800"/>
                    <a:pt x="1742661" y="401587"/>
                  </a:cubicBezTo>
                  <a:cubicBezTo>
                    <a:pt x="1719245" y="411374"/>
                    <a:pt x="1690067" y="416268"/>
                    <a:pt x="1655127" y="416268"/>
                  </a:cubicBezTo>
                  <a:cubicBezTo>
                    <a:pt x="1604271" y="416268"/>
                    <a:pt x="1565214" y="404514"/>
                    <a:pt x="1537957" y="381007"/>
                  </a:cubicBezTo>
                  <a:cubicBezTo>
                    <a:pt x="1510700" y="357500"/>
                    <a:pt x="1494419" y="323245"/>
                    <a:pt x="1489113" y="278243"/>
                  </a:cubicBezTo>
                  <a:lnTo>
                    <a:pt x="1568141" y="270560"/>
                  </a:lnTo>
                  <a:cubicBezTo>
                    <a:pt x="1572898" y="297086"/>
                    <a:pt x="1582547" y="316568"/>
                    <a:pt x="1597091" y="329008"/>
                  </a:cubicBezTo>
                  <a:cubicBezTo>
                    <a:pt x="1611634" y="341447"/>
                    <a:pt x="1631254" y="347667"/>
                    <a:pt x="1655950" y="347667"/>
                  </a:cubicBezTo>
                  <a:cubicBezTo>
                    <a:pt x="1682110" y="347667"/>
                    <a:pt x="1701821" y="342133"/>
                    <a:pt x="1715083" y="331066"/>
                  </a:cubicBezTo>
                  <a:cubicBezTo>
                    <a:pt x="1728346" y="319998"/>
                    <a:pt x="1734977" y="307056"/>
                    <a:pt x="1734977" y="292238"/>
                  </a:cubicBezTo>
                  <a:cubicBezTo>
                    <a:pt x="1734977" y="282725"/>
                    <a:pt x="1732188" y="274631"/>
                    <a:pt x="1726608" y="267953"/>
                  </a:cubicBezTo>
                  <a:cubicBezTo>
                    <a:pt x="1721029" y="261276"/>
                    <a:pt x="1711287" y="255468"/>
                    <a:pt x="1697384" y="250529"/>
                  </a:cubicBezTo>
                  <a:cubicBezTo>
                    <a:pt x="1687872" y="247236"/>
                    <a:pt x="1666194" y="241382"/>
                    <a:pt x="1632351" y="232967"/>
                  </a:cubicBezTo>
                  <a:cubicBezTo>
                    <a:pt x="1588813" y="222174"/>
                    <a:pt x="1558263" y="208911"/>
                    <a:pt x="1540701" y="193179"/>
                  </a:cubicBezTo>
                  <a:cubicBezTo>
                    <a:pt x="1516005" y="171044"/>
                    <a:pt x="1503657" y="144061"/>
                    <a:pt x="1503657" y="112230"/>
                  </a:cubicBezTo>
                  <a:cubicBezTo>
                    <a:pt x="1503657" y="91742"/>
                    <a:pt x="1509465" y="72579"/>
                    <a:pt x="1521081" y="54743"/>
                  </a:cubicBezTo>
                  <a:cubicBezTo>
                    <a:pt x="1532698" y="36907"/>
                    <a:pt x="1549436" y="23324"/>
                    <a:pt x="1571297" y="13994"/>
                  </a:cubicBezTo>
                  <a:cubicBezTo>
                    <a:pt x="1593157" y="4665"/>
                    <a:pt x="1619546" y="0"/>
                    <a:pt x="1650462" y="0"/>
                  </a:cubicBezTo>
                  <a:close/>
                  <a:moveTo>
                    <a:pt x="1126587" y="0"/>
                  </a:moveTo>
                  <a:cubicBezTo>
                    <a:pt x="1177077" y="0"/>
                    <a:pt x="1215081" y="11068"/>
                    <a:pt x="1240601" y="33203"/>
                  </a:cubicBezTo>
                  <a:cubicBezTo>
                    <a:pt x="1266120" y="55338"/>
                    <a:pt x="1279520" y="84882"/>
                    <a:pt x="1280801" y="121834"/>
                  </a:cubicBezTo>
                  <a:lnTo>
                    <a:pt x="1199578" y="125402"/>
                  </a:lnTo>
                  <a:cubicBezTo>
                    <a:pt x="1196102" y="104730"/>
                    <a:pt x="1188647" y="89867"/>
                    <a:pt x="1177214" y="80811"/>
                  </a:cubicBezTo>
                  <a:cubicBezTo>
                    <a:pt x="1165780" y="71756"/>
                    <a:pt x="1148630" y="67228"/>
                    <a:pt x="1125764" y="67228"/>
                  </a:cubicBezTo>
                  <a:cubicBezTo>
                    <a:pt x="1102165" y="67228"/>
                    <a:pt x="1083688" y="72076"/>
                    <a:pt x="1070334" y="81772"/>
                  </a:cubicBezTo>
                  <a:cubicBezTo>
                    <a:pt x="1061736" y="87991"/>
                    <a:pt x="1057437" y="96315"/>
                    <a:pt x="1057437" y="106742"/>
                  </a:cubicBezTo>
                  <a:cubicBezTo>
                    <a:pt x="1057437" y="116255"/>
                    <a:pt x="1061462" y="124395"/>
                    <a:pt x="1069511" y="131164"/>
                  </a:cubicBezTo>
                  <a:cubicBezTo>
                    <a:pt x="1079756" y="139762"/>
                    <a:pt x="1104635" y="148726"/>
                    <a:pt x="1144148" y="158055"/>
                  </a:cubicBezTo>
                  <a:cubicBezTo>
                    <a:pt x="1183662" y="167385"/>
                    <a:pt x="1212886" y="177035"/>
                    <a:pt x="1231820" y="187005"/>
                  </a:cubicBezTo>
                  <a:cubicBezTo>
                    <a:pt x="1250754" y="196975"/>
                    <a:pt x="1265571" y="210603"/>
                    <a:pt x="1276273" y="227891"/>
                  </a:cubicBezTo>
                  <a:cubicBezTo>
                    <a:pt x="1286975" y="245178"/>
                    <a:pt x="1292325" y="266536"/>
                    <a:pt x="1292325" y="291964"/>
                  </a:cubicBezTo>
                  <a:cubicBezTo>
                    <a:pt x="1292325" y="315013"/>
                    <a:pt x="1285923" y="336600"/>
                    <a:pt x="1273117" y="356722"/>
                  </a:cubicBezTo>
                  <a:cubicBezTo>
                    <a:pt x="1260312" y="376845"/>
                    <a:pt x="1242201" y="391800"/>
                    <a:pt x="1218786" y="401587"/>
                  </a:cubicBezTo>
                  <a:cubicBezTo>
                    <a:pt x="1195370" y="411374"/>
                    <a:pt x="1166192" y="416268"/>
                    <a:pt x="1131252" y="416268"/>
                  </a:cubicBezTo>
                  <a:cubicBezTo>
                    <a:pt x="1080396" y="416268"/>
                    <a:pt x="1041339" y="404514"/>
                    <a:pt x="1014082" y="381007"/>
                  </a:cubicBezTo>
                  <a:cubicBezTo>
                    <a:pt x="986825" y="357500"/>
                    <a:pt x="970544" y="323245"/>
                    <a:pt x="965238" y="278243"/>
                  </a:cubicBezTo>
                  <a:lnTo>
                    <a:pt x="1044266" y="270560"/>
                  </a:lnTo>
                  <a:cubicBezTo>
                    <a:pt x="1049023" y="297086"/>
                    <a:pt x="1058672" y="316568"/>
                    <a:pt x="1073216" y="329008"/>
                  </a:cubicBezTo>
                  <a:cubicBezTo>
                    <a:pt x="1087759" y="341447"/>
                    <a:pt x="1107379" y="347667"/>
                    <a:pt x="1132075" y="347667"/>
                  </a:cubicBezTo>
                  <a:cubicBezTo>
                    <a:pt x="1158234" y="347667"/>
                    <a:pt x="1177946" y="342133"/>
                    <a:pt x="1191208" y="331066"/>
                  </a:cubicBezTo>
                  <a:cubicBezTo>
                    <a:pt x="1204471" y="319998"/>
                    <a:pt x="1211102" y="307056"/>
                    <a:pt x="1211102" y="292238"/>
                  </a:cubicBezTo>
                  <a:cubicBezTo>
                    <a:pt x="1211102" y="282725"/>
                    <a:pt x="1208313" y="274631"/>
                    <a:pt x="1202733" y="267953"/>
                  </a:cubicBezTo>
                  <a:cubicBezTo>
                    <a:pt x="1197154" y="261276"/>
                    <a:pt x="1187412" y="255468"/>
                    <a:pt x="1173509" y="250529"/>
                  </a:cubicBezTo>
                  <a:cubicBezTo>
                    <a:pt x="1163997" y="247236"/>
                    <a:pt x="1142319" y="241382"/>
                    <a:pt x="1108476" y="232967"/>
                  </a:cubicBezTo>
                  <a:cubicBezTo>
                    <a:pt x="1064938" y="222174"/>
                    <a:pt x="1034388" y="208911"/>
                    <a:pt x="1016826" y="193179"/>
                  </a:cubicBezTo>
                  <a:cubicBezTo>
                    <a:pt x="992130" y="171044"/>
                    <a:pt x="979782" y="144061"/>
                    <a:pt x="979782" y="112230"/>
                  </a:cubicBezTo>
                  <a:cubicBezTo>
                    <a:pt x="979782" y="91742"/>
                    <a:pt x="985590" y="72579"/>
                    <a:pt x="997206" y="54743"/>
                  </a:cubicBezTo>
                  <a:cubicBezTo>
                    <a:pt x="1008823" y="36907"/>
                    <a:pt x="1025561" y="23324"/>
                    <a:pt x="1047422" y="13994"/>
                  </a:cubicBezTo>
                  <a:cubicBezTo>
                    <a:pt x="1069282" y="4665"/>
                    <a:pt x="1095671" y="0"/>
                    <a:pt x="1126587" y="0"/>
                  </a:cubicBezTo>
                  <a:close/>
                  <a:moveTo>
                    <a:pt x="188239" y="0"/>
                  </a:moveTo>
                  <a:cubicBezTo>
                    <a:pt x="237449" y="0"/>
                    <a:pt x="277420" y="14543"/>
                    <a:pt x="308153" y="43630"/>
                  </a:cubicBezTo>
                  <a:cubicBezTo>
                    <a:pt x="326447" y="60826"/>
                    <a:pt x="340167" y="85522"/>
                    <a:pt x="349313" y="117718"/>
                  </a:cubicBezTo>
                  <a:lnTo>
                    <a:pt x="268913" y="136926"/>
                  </a:lnTo>
                  <a:cubicBezTo>
                    <a:pt x="264157" y="116072"/>
                    <a:pt x="254233" y="99608"/>
                    <a:pt x="239141" y="87534"/>
                  </a:cubicBezTo>
                  <a:cubicBezTo>
                    <a:pt x="224049" y="75460"/>
                    <a:pt x="205710" y="69424"/>
                    <a:pt x="184123" y="69424"/>
                  </a:cubicBezTo>
                  <a:cubicBezTo>
                    <a:pt x="154305" y="69424"/>
                    <a:pt x="130112" y="80125"/>
                    <a:pt x="111544" y="101529"/>
                  </a:cubicBezTo>
                  <a:cubicBezTo>
                    <a:pt x="92976" y="122932"/>
                    <a:pt x="83692" y="157598"/>
                    <a:pt x="83692" y="205527"/>
                  </a:cubicBezTo>
                  <a:cubicBezTo>
                    <a:pt x="83692" y="256383"/>
                    <a:pt x="92839" y="292604"/>
                    <a:pt x="111133" y="314190"/>
                  </a:cubicBezTo>
                  <a:cubicBezTo>
                    <a:pt x="129426" y="335776"/>
                    <a:pt x="153207" y="346570"/>
                    <a:pt x="182477" y="346570"/>
                  </a:cubicBezTo>
                  <a:cubicBezTo>
                    <a:pt x="204063" y="346570"/>
                    <a:pt x="222631" y="339709"/>
                    <a:pt x="238180" y="325989"/>
                  </a:cubicBezTo>
                  <a:cubicBezTo>
                    <a:pt x="253730" y="312269"/>
                    <a:pt x="264889" y="290683"/>
                    <a:pt x="271657" y="261231"/>
                  </a:cubicBezTo>
                  <a:lnTo>
                    <a:pt x="350411" y="286201"/>
                  </a:lnTo>
                  <a:cubicBezTo>
                    <a:pt x="338337" y="330105"/>
                    <a:pt x="318260" y="362713"/>
                    <a:pt x="290180" y="384025"/>
                  </a:cubicBezTo>
                  <a:cubicBezTo>
                    <a:pt x="262099" y="405337"/>
                    <a:pt x="226473" y="415993"/>
                    <a:pt x="183300" y="415993"/>
                  </a:cubicBezTo>
                  <a:cubicBezTo>
                    <a:pt x="129883" y="415993"/>
                    <a:pt x="85979" y="397745"/>
                    <a:pt x="51587" y="361250"/>
                  </a:cubicBezTo>
                  <a:cubicBezTo>
                    <a:pt x="17196" y="324755"/>
                    <a:pt x="0" y="274859"/>
                    <a:pt x="0" y="211564"/>
                  </a:cubicBezTo>
                  <a:cubicBezTo>
                    <a:pt x="0" y="144610"/>
                    <a:pt x="17287" y="92611"/>
                    <a:pt x="51862" y="55566"/>
                  </a:cubicBezTo>
                  <a:cubicBezTo>
                    <a:pt x="86436" y="18522"/>
                    <a:pt x="131896" y="0"/>
                    <a:pt x="18823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C6B725-4E7C-4CC5-982C-FB70CCBE0636}"/>
                </a:ext>
              </a:extLst>
            </p:cNvPr>
            <p:cNvSpPr/>
            <p:nvPr/>
          </p:nvSpPr>
          <p:spPr>
            <a:xfrm>
              <a:off x="589039" y="5131438"/>
              <a:ext cx="1171613" cy="954634"/>
            </a:xfrm>
            <a:custGeom>
              <a:avLst/>
              <a:gdLst>
                <a:gd name="connsiteX0" fmla="*/ 474594 w 1171613"/>
                <a:gd name="connsiteY0" fmla="*/ 477699 h 954634"/>
                <a:gd name="connsiteX1" fmla="*/ 555131 w 1171613"/>
                <a:gd name="connsiteY1" fmla="*/ 511724 h 954634"/>
                <a:gd name="connsiteX2" fmla="*/ 585453 w 1171613"/>
                <a:gd name="connsiteY2" fmla="*/ 614900 h 954634"/>
                <a:gd name="connsiteX3" fmla="*/ 554308 w 1171613"/>
                <a:gd name="connsiteY3" fmla="*/ 719858 h 954634"/>
                <a:gd name="connsiteX4" fmla="*/ 474594 w 1171613"/>
                <a:gd name="connsiteY4" fmla="*/ 754845 h 954634"/>
                <a:gd name="connsiteX5" fmla="*/ 394469 w 1171613"/>
                <a:gd name="connsiteY5" fmla="*/ 719584 h 954634"/>
                <a:gd name="connsiteX6" fmla="*/ 362913 w 1171613"/>
                <a:gd name="connsiteY6" fmla="*/ 615997 h 954634"/>
                <a:gd name="connsiteX7" fmla="*/ 393646 w 1171613"/>
                <a:gd name="connsiteY7" fmla="*/ 512136 h 954634"/>
                <a:gd name="connsiteX8" fmla="*/ 474594 w 1171613"/>
                <a:gd name="connsiteY8" fmla="*/ 477699 h 954634"/>
                <a:gd name="connsiteX9" fmla="*/ 888430 w 1171613"/>
                <a:gd name="connsiteY9" fmla="*/ 418428 h 954634"/>
                <a:gd name="connsiteX10" fmla="*/ 969653 w 1171613"/>
                <a:gd name="connsiteY10" fmla="*/ 418428 h 954634"/>
                <a:gd name="connsiteX11" fmla="*/ 969653 w 1171613"/>
                <a:gd name="connsiteY11" fmla="*/ 749631 h 954634"/>
                <a:gd name="connsiteX12" fmla="*/ 1171613 w 1171613"/>
                <a:gd name="connsiteY12" fmla="*/ 749631 h 954634"/>
                <a:gd name="connsiteX13" fmla="*/ 1171613 w 1171613"/>
                <a:gd name="connsiteY13" fmla="*/ 817408 h 954634"/>
                <a:gd name="connsiteX14" fmla="*/ 888430 w 1171613"/>
                <a:gd name="connsiteY14" fmla="*/ 817408 h 954634"/>
                <a:gd name="connsiteX15" fmla="*/ 731365 w 1171613"/>
                <a:gd name="connsiteY15" fmla="*/ 415135 h 954634"/>
                <a:gd name="connsiteX16" fmla="*/ 812588 w 1171613"/>
                <a:gd name="connsiteY16" fmla="*/ 415135 h 954634"/>
                <a:gd name="connsiteX17" fmla="*/ 812588 w 1171613"/>
                <a:gd name="connsiteY17" fmla="*/ 817408 h 954634"/>
                <a:gd name="connsiteX18" fmla="*/ 731365 w 1171613"/>
                <a:gd name="connsiteY18" fmla="*/ 817408 h 954634"/>
                <a:gd name="connsiteX19" fmla="*/ 473771 w 1171613"/>
                <a:gd name="connsiteY19" fmla="*/ 408275 h 954634"/>
                <a:gd name="connsiteX20" fmla="*/ 387060 w 1171613"/>
                <a:gd name="connsiteY20" fmla="*/ 424190 h 954634"/>
                <a:gd name="connsiteX21" fmla="*/ 335061 w 1171613"/>
                <a:gd name="connsiteY21" fmla="*/ 460411 h 954634"/>
                <a:gd name="connsiteX22" fmla="*/ 297605 w 1171613"/>
                <a:gd name="connsiteY22" fmla="*/ 515566 h 954634"/>
                <a:gd name="connsiteX23" fmla="*/ 279220 w 1171613"/>
                <a:gd name="connsiteY23" fmla="*/ 618741 h 954634"/>
                <a:gd name="connsiteX24" fmla="*/ 332180 w 1171613"/>
                <a:gd name="connsiteY24" fmla="*/ 769525 h 954634"/>
                <a:gd name="connsiteX25" fmla="*/ 474869 w 1171613"/>
                <a:gd name="connsiteY25" fmla="*/ 824268 h 954634"/>
                <a:gd name="connsiteX26" fmla="*/ 616460 w 1171613"/>
                <a:gd name="connsiteY26" fmla="*/ 769251 h 954634"/>
                <a:gd name="connsiteX27" fmla="*/ 669420 w 1171613"/>
                <a:gd name="connsiteY27" fmla="*/ 616820 h 954634"/>
                <a:gd name="connsiteX28" fmla="*/ 616049 w 1171613"/>
                <a:gd name="connsiteY28" fmla="*/ 463430 h 954634"/>
                <a:gd name="connsiteX29" fmla="*/ 473771 w 1171613"/>
                <a:gd name="connsiteY29" fmla="*/ 408275 h 954634"/>
                <a:gd name="connsiteX30" fmla="*/ 352576 w 1171613"/>
                <a:gd name="connsiteY30" fmla="*/ 26 h 954634"/>
                <a:gd name="connsiteX31" fmla="*/ 361251 w 1171613"/>
                <a:gd name="connsiteY31" fmla="*/ 7115 h 954634"/>
                <a:gd name="connsiteX32" fmla="*/ 632116 w 1171613"/>
                <a:gd name="connsiteY32" fmla="*/ 394760 h 954634"/>
                <a:gd name="connsiteX33" fmla="*/ 683230 w 1171613"/>
                <a:gd name="connsiteY33" fmla="*/ 503703 h 954634"/>
                <a:gd name="connsiteX34" fmla="*/ 675395 w 1171613"/>
                <a:gd name="connsiteY34" fmla="*/ 741365 h 954634"/>
                <a:gd name="connsiteX35" fmla="*/ 400052 w 1171613"/>
                <a:gd name="connsiteY35" fmla="*/ 951043 h 954634"/>
                <a:gd name="connsiteX36" fmla="*/ 3826 w 1171613"/>
                <a:gd name="connsiteY36" fmla="*/ 652941 h 954634"/>
                <a:gd name="connsiteX37" fmla="*/ 94 w 1171613"/>
                <a:gd name="connsiteY37" fmla="*/ 609663 h 954634"/>
                <a:gd name="connsiteX38" fmla="*/ 34045 w 1171613"/>
                <a:gd name="connsiteY38" fmla="*/ 469379 h 954634"/>
                <a:gd name="connsiteX39" fmla="*/ 181418 w 1171613"/>
                <a:gd name="connsiteY39" fmla="*/ 217540 h 954634"/>
                <a:gd name="connsiteX40" fmla="*/ 343342 w 1171613"/>
                <a:gd name="connsiteY40" fmla="*/ 6369 h 954634"/>
                <a:gd name="connsiteX41" fmla="*/ 352576 w 1171613"/>
                <a:gd name="connsiteY41" fmla="*/ 26 h 9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71613" h="954634">
                  <a:moveTo>
                    <a:pt x="474594" y="477699"/>
                  </a:moveTo>
                  <a:cubicBezTo>
                    <a:pt x="508072" y="477699"/>
                    <a:pt x="534917" y="489041"/>
                    <a:pt x="555131" y="511724"/>
                  </a:cubicBezTo>
                  <a:cubicBezTo>
                    <a:pt x="575346" y="534408"/>
                    <a:pt x="585453" y="568800"/>
                    <a:pt x="585453" y="614900"/>
                  </a:cubicBezTo>
                  <a:cubicBezTo>
                    <a:pt x="585453" y="661548"/>
                    <a:pt x="575071" y="696534"/>
                    <a:pt x="554308" y="719858"/>
                  </a:cubicBezTo>
                  <a:cubicBezTo>
                    <a:pt x="533545" y="743182"/>
                    <a:pt x="506974" y="754845"/>
                    <a:pt x="474594" y="754845"/>
                  </a:cubicBezTo>
                  <a:cubicBezTo>
                    <a:pt x="442215" y="754845"/>
                    <a:pt x="415507" y="743091"/>
                    <a:pt x="394469" y="719584"/>
                  </a:cubicBezTo>
                  <a:cubicBezTo>
                    <a:pt x="373432" y="696077"/>
                    <a:pt x="362913" y="661548"/>
                    <a:pt x="362913" y="615997"/>
                  </a:cubicBezTo>
                  <a:cubicBezTo>
                    <a:pt x="362913" y="569715"/>
                    <a:pt x="373157" y="535094"/>
                    <a:pt x="393646" y="512136"/>
                  </a:cubicBezTo>
                  <a:cubicBezTo>
                    <a:pt x="414135" y="489178"/>
                    <a:pt x="441117" y="477699"/>
                    <a:pt x="474594" y="477699"/>
                  </a:cubicBezTo>
                  <a:close/>
                  <a:moveTo>
                    <a:pt x="888430" y="418428"/>
                  </a:moveTo>
                  <a:lnTo>
                    <a:pt x="969653" y="418428"/>
                  </a:lnTo>
                  <a:lnTo>
                    <a:pt x="969653" y="749631"/>
                  </a:lnTo>
                  <a:lnTo>
                    <a:pt x="1171613" y="749631"/>
                  </a:lnTo>
                  <a:lnTo>
                    <a:pt x="1171613" y="817408"/>
                  </a:lnTo>
                  <a:lnTo>
                    <a:pt x="888430" y="817408"/>
                  </a:lnTo>
                  <a:close/>
                  <a:moveTo>
                    <a:pt x="731365" y="415135"/>
                  </a:moveTo>
                  <a:lnTo>
                    <a:pt x="812588" y="415135"/>
                  </a:lnTo>
                  <a:lnTo>
                    <a:pt x="812588" y="817408"/>
                  </a:lnTo>
                  <a:lnTo>
                    <a:pt x="731365" y="817408"/>
                  </a:lnTo>
                  <a:close/>
                  <a:moveTo>
                    <a:pt x="473771" y="408275"/>
                  </a:moveTo>
                  <a:cubicBezTo>
                    <a:pt x="441026" y="408275"/>
                    <a:pt x="412122" y="413580"/>
                    <a:pt x="387060" y="424190"/>
                  </a:cubicBezTo>
                  <a:cubicBezTo>
                    <a:pt x="368218" y="432056"/>
                    <a:pt x="350885" y="444130"/>
                    <a:pt x="335061" y="460411"/>
                  </a:cubicBezTo>
                  <a:cubicBezTo>
                    <a:pt x="319237" y="476693"/>
                    <a:pt x="306752" y="495077"/>
                    <a:pt x="297605" y="515566"/>
                  </a:cubicBezTo>
                  <a:cubicBezTo>
                    <a:pt x="285349" y="543372"/>
                    <a:pt x="279220" y="577764"/>
                    <a:pt x="279220" y="618741"/>
                  </a:cubicBezTo>
                  <a:cubicBezTo>
                    <a:pt x="279220" y="682768"/>
                    <a:pt x="296874" y="733030"/>
                    <a:pt x="332180" y="769525"/>
                  </a:cubicBezTo>
                  <a:cubicBezTo>
                    <a:pt x="367486" y="806020"/>
                    <a:pt x="415049" y="824268"/>
                    <a:pt x="474869" y="824268"/>
                  </a:cubicBezTo>
                  <a:cubicBezTo>
                    <a:pt x="533957" y="824268"/>
                    <a:pt x="581154" y="805929"/>
                    <a:pt x="616460" y="769251"/>
                  </a:cubicBezTo>
                  <a:cubicBezTo>
                    <a:pt x="651767" y="732572"/>
                    <a:pt x="669420" y="681762"/>
                    <a:pt x="669420" y="616820"/>
                  </a:cubicBezTo>
                  <a:cubicBezTo>
                    <a:pt x="669420" y="551330"/>
                    <a:pt x="651629" y="500200"/>
                    <a:pt x="616049" y="463430"/>
                  </a:cubicBezTo>
                  <a:cubicBezTo>
                    <a:pt x="580468" y="426660"/>
                    <a:pt x="533042" y="408275"/>
                    <a:pt x="473771" y="408275"/>
                  </a:cubicBezTo>
                  <a:close/>
                  <a:moveTo>
                    <a:pt x="352576" y="26"/>
                  </a:moveTo>
                  <a:cubicBezTo>
                    <a:pt x="355188" y="306"/>
                    <a:pt x="357706" y="2825"/>
                    <a:pt x="361251" y="7115"/>
                  </a:cubicBezTo>
                  <a:cubicBezTo>
                    <a:pt x="460866" y="129863"/>
                    <a:pt x="555259" y="256342"/>
                    <a:pt x="632116" y="394760"/>
                  </a:cubicBezTo>
                  <a:cubicBezTo>
                    <a:pt x="651518" y="429832"/>
                    <a:pt x="668307" y="466395"/>
                    <a:pt x="683230" y="503703"/>
                  </a:cubicBezTo>
                  <a:cubicBezTo>
                    <a:pt x="715690" y="584293"/>
                    <a:pt x="710093" y="664134"/>
                    <a:pt x="675395" y="741365"/>
                  </a:cubicBezTo>
                  <a:cubicBezTo>
                    <a:pt x="621671" y="860382"/>
                    <a:pt x="529515" y="932763"/>
                    <a:pt x="400052" y="951043"/>
                  </a:cubicBezTo>
                  <a:cubicBezTo>
                    <a:pt x="204178" y="978654"/>
                    <a:pt x="29942" y="843967"/>
                    <a:pt x="3826" y="652941"/>
                  </a:cubicBezTo>
                  <a:cubicBezTo>
                    <a:pt x="1214" y="638764"/>
                    <a:pt x="840" y="624213"/>
                    <a:pt x="94" y="609663"/>
                  </a:cubicBezTo>
                  <a:cubicBezTo>
                    <a:pt x="-1399" y="559668"/>
                    <a:pt x="15019" y="514151"/>
                    <a:pt x="34045" y="469379"/>
                  </a:cubicBezTo>
                  <a:cubicBezTo>
                    <a:pt x="72849" y="379464"/>
                    <a:pt x="125453" y="297384"/>
                    <a:pt x="181418" y="217540"/>
                  </a:cubicBezTo>
                  <a:cubicBezTo>
                    <a:pt x="232160" y="144788"/>
                    <a:pt x="286632" y="74646"/>
                    <a:pt x="343342" y="6369"/>
                  </a:cubicBezTo>
                  <a:cubicBezTo>
                    <a:pt x="347260" y="1705"/>
                    <a:pt x="349964" y="-254"/>
                    <a:pt x="352576" y="26"/>
                  </a:cubicBezTo>
                  <a:close/>
                </a:path>
              </a:pathLst>
            </a:custGeom>
            <a:solidFill>
              <a:schemeClr val="accent1"/>
            </a:solidFill>
            <a:ln w="193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95BCD4-45A7-4EE4-9902-A8568EF735DA}"/>
              </a:ext>
            </a:extLst>
          </p:cNvPr>
          <p:cNvGrpSpPr/>
          <p:nvPr/>
        </p:nvGrpSpPr>
        <p:grpSpPr>
          <a:xfrm>
            <a:off x="2723210" y="5036475"/>
            <a:ext cx="2824986" cy="1375703"/>
            <a:chOff x="4822352" y="1916832"/>
            <a:chExt cx="3422056" cy="1375703"/>
          </a:xfrm>
        </p:grpSpPr>
        <p:sp>
          <p:nvSpPr>
            <p:cNvPr id="46" name="Text Placeholder 10">
              <a:extLst>
                <a:ext uri="{FF2B5EF4-FFF2-40B4-BE49-F238E27FC236}">
                  <a16:creationId xmlns:a16="http://schemas.microsoft.com/office/drawing/2014/main" id="{FA4D29CF-C56F-42B2-9D0A-AAC5BE1D2E04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5A1371-9BFE-4603-8CB0-E7576F7FF778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E87F626-703B-46F0-B64E-6690BAFE234D}"/>
              </a:ext>
            </a:extLst>
          </p:cNvPr>
          <p:cNvSpPr txBox="1"/>
          <p:nvPr/>
        </p:nvSpPr>
        <p:spPr>
          <a:xfrm>
            <a:off x="3442445" y="1511567"/>
            <a:ext cx="18554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1A19E8-CDC6-430E-BB12-77DC77017D97}"/>
              </a:ext>
            </a:extLst>
          </p:cNvPr>
          <p:cNvSpPr txBox="1"/>
          <p:nvPr/>
        </p:nvSpPr>
        <p:spPr>
          <a:xfrm>
            <a:off x="3329179" y="3945435"/>
            <a:ext cx="18554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365C4-E282-407E-B0BD-1D72F14DE964}"/>
              </a:ext>
            </a:extLst>
          </p:cNvPr>
          <p:cNvSpPr txBox="1"/>
          <p:nvPr/>
        </p:nvSpPr>
        <p:spPr>
          <a:xfrm>
            <a:off x="5952546" y="2238684"/>
            <a:ext cx="18554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CDE752-BE60-4EA8-AED2-37C5CD65E2E1}"/>
              </a:ext>
            </a:extLst>
          </p:cNvPr>
          <p:cNvSpPr txBox="1"/>
          <p:nvPr/>
        </p:nvSpPr>
        <p:spPr>
          <a:xfrm>
            <a:off x="5940406" y="4873295"/>
            <a:ext cx="18554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accent5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78431C-F94E-4ED0-A372-36D6B45F8709}"/>
              </a:ext>
            </a:extLst>
          </p:cNvPr>
          <p:cNvSpPr txBox="1"/>
          <p:nvPr/>
        </p:nvSpPr>
        <p:spPr>
          <a:xfrm>
            <a:off x="8535707" y="2722470"/>
            <a:ext cx="18554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E79E5F-04B8-4D27-8574-BCBC5B978B39}"/>
              </a:ext>
            </a:extLst>
          </p:cNvPr>
          <p:cNvSpPr txBox="1"/>
          <p:nvPr/>
        </p:nvSpPr>
        <p:spPr>
          <a:xfrm>
            <a:off x="8581181" y="5635759"/>
            <a:ext cx="18554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32">
            <a:extLst>
              <a:ext uri="{FF2B5EF4-FFF2-40B4-BE49-F238E27FC236}">
                <a16:creationId xmlns:a16="http://schemas.microsoft.com/office/drawing/2014/main" id="{675C8649-34E4-45C2-8964-4FA347F94FD2}"/>
              </a:ext>
            </a:extLst>
          </p:cNvPr>
          <p:cNvSpPr/>
          <p:nvPr/>
        </p:nvSpPr>
        <p:spPr>
          <a:xfrm>
            <a:off x="920522" y="2182365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1032">
            <a:extLst>
              <a:ext uri="{FF2B5EF4-FFF2-40B4-BE49-F238E27FC236}">
                <a16:creationId xmlns:a16="http://schemas.microsoft.com/office/drawing/2014/main" id="{CCC9A58B-31C9-4F65-A1F2-DB208052B1F2}"/>
              </a:ext>
            </a:extLst>
          </p:cNvPr>
          <p:cNvSpPr/>
          <p:nvPr/>
        </p:nvSpPr>
        <p:spPr>
          <a:xfrm>
            <a:off x="922618" y="2182365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AA2A0-3969-4E43-AD68-4AC7AA51425F}"/>
              </a:ext>
            </a:extLst>
          </p:cNvPr>
          <p:cNvSpPr txBox="1"/>
          <p:nvPr/>
        </p:nvSpPr>
        <p:spPr>
          <a:xfrm>
            <a:off x="1110650" y="2272381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523D4-268C-468D-AC14-114389E7930F}"/>
              </a:ext>
            </a:extLst>
          </p:cNvPr>
          <p:cNvSpPr txBox="1"/>
          <p:nvPr/>
        </p:nvSpPr>
        <p:spPr>
          <a:xfrm>
            <a:off x="2121652" y="2189588"/>
            <a:ext cx="336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FF169-9876-4ADA-94BE-6C909336F490}"/>
              </a:ext>
            </a:extLst>
          </p:cNvPr>
          <p:cNvSpPr txBox="1"/>
          <p:nvPr/>
        </p:nvSpPr>
        <p:spPr>
          <a:xfrm>
            <a:off x="920522" y="3046461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1032">
            <a:extLst>
              <a:ext uri="{FF2B5EF4-FFF2-40B4-BE49-F238E27FC236}">
                <a16:creationId xmlns:a16="http://schemas.microsoft.com/office/drawing/2014/main" id="{1BCE5F3A-0A2F-4FE7-9C35-19E6C784B07C}"/>
              </a:ext>
            </a:extLst>
          </p:cNvPr>
          <p:cNvSpPr/>
          <p:nvPr/>
        </p:nvSpPr>
        <p:spPr>
          <a:xfrm>
            <a:off x="6561957" y="2182365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032">
            <a:extLst>
              <a:ext uri="{FF2B5EF4-FFF2-40B4-BE49-F238E27FC236}">
                <a16:creationId xmlns:a16="http://schemas.microsoft.com/office/drawing/2014/main" id="{2C84A86B-7E39-4056-B5C4-1BC3BB450A2C}"/>
              </a:ext>
            </a:extLst>
          </p:cNvPr>
          <p:cNvSpPr/>
          <p:nvPr/>
        </p:nvSpPr>
        <p:spPr>
          <a:xfrm>
            <a:off x="6564054" y="2182365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F903-3733-4233-900C-7E28187FB7AD}"/>
              </a:ext>
            </a:extLst>
          </p:cNvPr>
          <p:cNvSpPr txBox="1"/>
          <p:nvPr/>
        </p:nvSpPr>
        <p:spPr>
          <a:xfrm>
            <a:off x="6752085" y="2272381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29850-B137-4F4A-9AFE-230EF859A03B}"/>
              </a:ext>
            </a:extLst>
          </p:cNvPr>
          <p:cNvSpPr txBox="1"/>
          <p:nvPr/>
        </p:nvSpPr>
        <p:spPr>
          <a:xfrm>
            <a:off x="7763087" y="2189588"/>
            <a:ext cx="336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1AC25-91F4-449E-A40B-9E9C02198032}"/>
              </a:ext>
            </a:extLst>
          </p:cNvPr>
          <p:cNvSpPr txBox="1"/>
          <p:nvPr/>
        </p:nvSpPr>
        <p:spPr>
          <a:xfrm>
            <a:off x="6561958" y="3046461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032">
            <a:extLst>
              <a:ext uri="{FF2B5EF4-FFF2-40B4-BE49-F238E27FC236}">
                <a16:creationId xmlns:a16="http://schemas.microsoft.com/office/drawing/2014/main" id="{396005DB-1B0F-4E96-B17F-06F3E931A45F}"/>
              </a:ext>
            </a:extLst>
          </p:cNvPr>
          <p:cNvSpPr/>
          <p:nvPr/>
        </p:nvSpPr>
        <p:spPr>
          <a:xfrm>
            <a:off x="924715" y="4210783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032">
            <a:extLst>
              <a:ext uri="{FF2B5EF4-FFF2-40B4-BE49-F238E27FC236}">
                <a16:creationId xmlns:a16="http://schemas.microsoft.com/office/drawing/2014/main" id="{5D2B601D-E504-420E-9187-CA9874BB56FF}"/>
              </a:ext>
            </a:extLst>
          </p:cNvPr>
          <p:cNvSpPr/>
          <p:nvPr/>
        </p:nvSpPr>
        <p:spPr>
          <a:xfrm>
            <a:off x="922618" y="4210783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63BE1-36EC-4EBB-8F3C-99487A21FCC5}"/>
              </a:ext>
            </a:extLst>
          </p:cNvPr>
          <p:cNvSpPr txBox="1"/>
          <p:nvPr/>
        </p:nvSpPr>
        <p:spPr>
          <a:xfrm>
            <a:off x="1110650" y="4300799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2194C-D8CA-4413-BD5B-AE07508D5CCE}"/>
              </a:ext>
            </a:extLst>
          </p:cNvPr>
          <p:cNvSpPr txBox="1"/>
          <p:nvPr/>
        </p:nvSpPr>
        <p:spPr>
          <a:xfrm>
            <a:off x="2125845" y="4218006"/>
            <a:ext cx="336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73865-A360-4AEA-8D17-DC5D1E2E85D6}"/>
              </a:ext>
            </a:extLst>
          </p:cNvPr>
          <p:cNvSpPr txBox="1"/>
          <p:nvPr/>
        </p:nvSpPr>
        <p:spPr>
          <a:xfrm>
            <a:off x="924716" y="5074879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ounded Rectangle 1032">
            <a:extLst>
              <a:ext uri="{FF2B5EF4-FFF2-40B4-BE49-F238E27FC236}">
                <a16:creationId xmlns:a16="http://schemas.microsoft.com/office/drawing/2014/main" id="{95E7C8C0-94F0-4CD8-8DDC-CD70BD4DD04B}"/>
              </a:ext>
            </a:extLst>
          </p:cNvPr>
          <p:cNvSpPr/>
          <p:nvPr/>
        </p:nvSpPr>
        <p:spPr>
          <a:xfrm>
            <a:off x="6566150" y="4210783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032">
            <a:extLst>
              <a:ext uri="{FF2B5EF4-FFF2-40B4-BE49-F238E27FC236}">
                <a16:creationId xmlns:a16="http://schemas.microsoft.com/office/drawing/2014/main" id="{117CDFC9-0178-4AB4-AB64-03FFBD13E9A0}"/>
              </a:ext>
            </a:extLst>
          </p:cNvPr>
          <p:cNvSpPr/>
          <p:nvPr/>
        </p:nvSpPr>
        <p:spPr>
          <a:xfrm>
            <a:off x="6564054" y="4210783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D2FC9-85EC-4C5F-8CD7-66E0A860286A}"/>
              </a:ext>
            </a:extLst>
          </p:cNvPr>
          <p:cNvSpPr txBox="1"/>
          <p:nvPr/>
        </p:nvSpPr>
        <p:spPr>
          <a:xfrm>
            <a:off x="6752085" y="4300799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84D8C-ADEF-44EE-B682-4A2767DCC72E}"/>
              </a:ext>
            </a:extLst>
          </p:cNvPr>
          <p:cNvSpPr txBox="1"/>
          <p:nvPr/>
        </p:nvSpPr>
        <p:spPr>
          <a:xfrm>
            <a:off x="7767280" y="4218006"/>
            <a:ext cx="336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ADDF9-D75D-45D8-B0DC-518891830FFF}"/>
              </a:ext>
            </a:extLst>
          </p:cNvPr>
          <p:cNvSpPr txBox="1"/>
          <p:nvPr/>
        </p:nvSpPr>
        <p:spPr>
          <a:xfrm>
            <a:off x="6566150" y="5074879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993587" y="406487"/>
            <a:ext cx="74488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F7EB0-FC3F-4D3E-B70B-D276905CEEB4}"/>
              </a:ext>
            </a:extLst>
          </p:cNvPr>
          <p:cNvSpPr txBox="1"/>
          <p:nvPr/>
        </p:nvSpPr>
        <p:spPr>
          <a:xfrm>
            <a:off x="736127" y="2777131"/>
            <a:ext cx="1806729" cy="384721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8B993-3792-4321-BF0A-5730F209010E}"/>
              </a:ext>
            </a:extLst>
          </p:cNvPr>
          <p:cNvSpPr txBox="1"/>
          <p:nvPr/>
        </p:nvSpPr>
        <p:spPr>
          <a:xfrm>
            <a:off x="736127" y="3193183"/>
            <a:ext cx="3257460" cy="384721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37E6-3AC7-40DC-854A-63461D4418F6}"/>
              </a:ext>
            </a:extLst>
          </p:cNvPr>
          <p:cNvSpPr txBox="1"/>
          <p:nvPr/>
        </p:nvSpPr>
        <p:spPr>
          <a:xfrm>
            <a:off x="736127" y="3609235"/>
            <a:ext cx="2895468" cy="384721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2F7BC-71D1-4936-ABEF-AB4C826E8B00}"/>
              </a:ext>
            </a:extLst>
          </p:cNvPr>
          <p:cNvSpPr txBox="1"/>
          <p:nvPr/>
        </p:nvSpPr>
        <p:spPr>
          <a:xfrm>
            <a:off x="736127" y="8072206"/>
            <a:ext cx="5321772" cy="653238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05A37-3760-4DA2-B75F-B9E14663FC6D}"/>
              </a:ext>
            </a:extLst>
          </p:cNvPr>
          <p:cNvSpPr txBox="1"/>
          <p:nvPr/>
        </p:nvSpPr>
        <p:spPr>
          <a:xfrm>
            <a:off x="4960477" y="3577904"/>
            <a:ext cx="647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0DBB8-B011-4F09-BBFC-06B4D42525C2}"/>
              </a:ext>
            </a:extLst>
          </p:cNvPr>
          <p:cNvSpPr txBox="1"/>
          <p:nvPr/>
        </p:nvSpPr>
        <p:spPr>
          <a:xfrm>
            <a:off x="4966483" y="2684798"/>
            <a:ext cx="6475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F9082-40AA-4331-B6F4-055DEFF58782}"/>
              </a:ext>
            </a:extLst>
          </p:cNvPr>
          <p:cNvSpPr txBox="1"/>
          <p:nvPr/>
        </p:nvSpPr>
        <p:spPr>
          <a:xfrm>
            <a:off x="3993587" y="1329817"/>
            <a:ext cx="744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638785" y="301699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F2868D-4CD7-4209-8CCA-EB8CDE51EE84}"/>
              </a:ext>
            </a:extLst>
          </p:cNvPr>
          <p:cNvGrpSpPr/>
          <p:nvPr/>
        </p:nvGrpSpPr>
        <p:grpSpPr>
          <a:xfrm>
            <a:off x="737162" y="611422"/>
            <a:ext cx="6196201" cy="2649121"/>
            <a:chOff x="737162" y="529336"/>
            <a:chExt cx="6336000" cy="26491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2EB16E-C00C-4D48-AA7D-60177E8C0D45}"/>
                </a:ext>
              </a:extLst>
            </p:cNvPr>
            <p:cNvSpPr txBox="1"/>
            <p:nvPr/>
          </p:nvSpPr>
          <p:spPr>
            <a:xfrm>
              <a:off x="737162" y="529336"/>
              <a:ext cx="633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DD1882-D6F3-4F5E-8E26-EE1F0B51CF4A}"/>
                </a:ext>
              </a:extLst>
            </p:cNvPr>
            <p:cNvSpPr txBox="1"/>
            <p:nvPr/>
          </p:nvSpPr>
          <p:spPr>
            <a:xfrm>
              <a:off x="737162" y="1054799"/>
              <a:ext cx="63360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F32AC-11D8-4E18-8A65-E63A83DCEE03}"/>
              </a:ext>
            </a:extLst>
          </p:cNvPr>
          <p:cNvGrpSpPr/>
          <p:nvPr/>
        </p:nvGrpSpPr>
        <p:grpSpPr>
          <a:xfrm>
            <a:off x="737162" y="3597457"/>
            <a:ext cx="6196201" cy="2649121"/>
            <a:chOff x="737162" y="529336"/>
            <a:chExt cx="6336000" cy="26491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84385-C182-4808-A7A4-BC5895B5CAAD}"/>
                </a:ext>
              </a:extLst>
            </p:cNvPr>
            <p:cNvSpPr txBox="1"/>
            <p:nvPr/>
          </p:nvSpPr>
          <p:spPr>
            <a:xfrm>
              <a:off x="737162" y="529336"/>
              <a:ext cx="633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A9FC7F-544C-42A8-A449-E4F8BFE0EEDE}"/>
                </a:ext>
              </a:extLst>
            </p:cNvPr>
            <p:cNvSpPr txBox="1"/>
            <p:nvPr/>
          </p:nvSpPr>
          <p:spPr>
            <a:xfrm>
              <a:off x="737162" y="1054799"/>
              <a:ext cx="63360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41FFA1-FE85-480B-A310-C9E8837DEB29}"/>
              </a:ext>
            </a:extLst>
          </p:cNvPr>
          <p:cNvGrpSpPr/>
          <p:nvPr/>
        </p:nvGrpSpPr>
        <p:grpSpPr>
          <a:xfrm>
            <a:off x="1" y="4174554"/>
            <a:ext cx="12191999" cy="1318987"/>
            <a:chOff x="1" y="4174554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174554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113885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571CCD-D001-45E7-B65D-B2AB4D9FFE4E}"/>
              </a:ext>
            </a:extLst>
          </p:cNvPr>
          <p:cNvGrpSpPr/>
          <p:nvPr/>
        </p:nvGrpSpPr>
        <p:grpSpPr>
          <a:xfrm>
            <a:off x="318743" y="1360284"/>
            <a:ext cx="1257143" cy="1680784"/>
            <a:chOff x="629010" y="953877"/>
            <a:chExt cx="3775935" cy="50483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A4163A-B53E-4609-AF67-449C2B10DB48}"/>
                </a:ext>
              </a:extLst>
            </p:cNvPr>
            <p:cNvGrpSpPr/>
            <p:nvPr/>
          </p:nvGrpSpPr>
          <p:grpSpPr>
            <a:xfrm>
              <a:off x="629010" y="953877"/>
              <a:ext cx="3775935" cy="5048374"/>
              <a:chOff x="629011" y="1207673"/>
              <a:chExt cx="3586108" cy="4794578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1280334-E19B-4C16-AE20-2E72F22628B0}"/>
                  </a:ext>
                </a:extLst>
              </p:cNvPr>
              <p:cNvSpPr/>
              <p:nvPr/>
            </p:nvSpPr>
            <p:spPr>
              <a:xfrm>
                <a:off x="865189" y="1222248"/>
                <a:ext cx="3108955" cy="4779453"/>
              </a:xfrm>
              <a:custGeom>
                <a:avLst/>
                <a:gdLst>
                  <a:gd name="connsiteX0" fmla="*/ 2089217 w 3108955"/>
                  <a:gd name="connsiteY0" fmla="*/ 0 h 4779453"/>
                  <a:gd name="connsiteX1" fmla="*/ 2817873 w 3108955"/>
                  <a:gd name="connsiteY1" fmla="*/ 0 h 4779453"/>
                  <a:gd name="connsiteX2" fmla="*/ 2817873 w 3108955"/>
                  <a:gd name="connsiteY2" fmla="*/ 228231 h 4779453"/>
                  <a:gd name="connsiteX3" fmla="*/ 3108955 w 3108955"/>
                  <a:gd name="connsiteY3" fmla="*/ 228231 h 4779453"/>
                  <a:gd name="connsiteX4" fmla="*/ 3108955 w 3108955"/>
                  <a:gd name="connsiteY4" fmla="*/ 4779453 h 4779453"/>
                  <a:gd name="connsiteX5" fmla="*/ 0 w 3108955"/>
                  <a:gd name="connsiteY5" fmla="*/ 4779453 h 4779453"/>
                  <a:gd name="connsiteX6" fmla="*/ 0 w 3108955"/>
                  <a:gd name="connsiteY6" fmla="*/ 228231 h 4779453"/>
                  <a:gd name="connsiteX7" fmla="*/ 2089217 w 3108955"/>
                  <a:gd name="connsiteY7" fmla="*/ 228231 h 477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8955" h="4779453">
                    <a:moveTo>
                      <a:pt x="2089217" y="0"/>
                    </a:moveTo>
                    <a:lnTo>
                      <a:pt x="2817873" y="0"/>
                    </a:lnTo>
                    <a:lnTo>
                      <a:pt x="2817873" y="228231"/>
                    </a:lnTo>
                    <a:lnTo>
                      <a:pt x="3108955" y="228231"/>
                    </a:lnTo>
                    <a:lnTo>
                      <a:pt x="3108955" y="4779453"/>
                    </a:lnTo>
                    <a:lnTo>
                      <a:pt x="0" y="4779453"/>
                    </a:lnTo>
                    <a:lnTo>
                      <a:pt x="0" y="228231"/>
                    </a:lnTo>
                    <a:lnTo>
                      <a:pt x="2089217" y="2282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E08288-4CE3-45FF-8248-3EA2427D73CA}"/>
                  </a:ext>
                </a:extLst>
              </p:cNvPr>
              <p:cNvSpPr/>
              <p:nvPr/>
            </p:nvSpPr>
            <p:spPr>
              <a:xfrm>
                <a:off x="1740561" y="1222248"/>
                <a:ext cx="2233583" cy="4779453"/>
              </a:xfrm>
              <a:custGeom>
                <a:avLst/>
                <a:gdLst>
                  <a:gd name="connsiteX0" fmla="*/ 1205455 w 2225193"/>
                  <a:gd name="connsiteY0" fmla="*/ 0 h 4779453"/>
                  <a:gd name="connsiteX1" fmla="*/ 1934111 w 2225193"/>
                  <a:gd name="connsiteY1" fmla="*/ 0 h 4779453"/>
                  <a:gd name="connsiteX2" fmla="*/ 1934111 w 2225193"/>
                  <a:gd name="connsiteY2" fmla="*/ 228231 h 4779453"/>
                  <a:gd name="connsiteX3" fmla="*/ 2225193 w 2225193"/>
                  <a:gd name="connsiteY3" fmla="*/ 228231 h 4779453"/>
                  <a:gd name="connsiteX4" fmla="*/ 2225193 w 2225193"/>
                  <a:gd name="connsiteY4" fmla="*/ 4779453 h 4779453"/>
                  <a:gd name="connsiteX5" fmla="*/ 0 w 2225193"/>
                  <a:gd name="connsiteY5" fmla="*/ 4779453 h 4779453"/>
                  <a:gd name="connsiteX6" fmla="*/ 0 w 2225193"/>
                  <a:gd name="connsiteY6" fmla="*/ 228231 h 4779453"/>
                  <a:gd name="connsiteX7" fmla="*/ 1205455 w 2225193"/>
                  <a:gd name="connsiteY7" fmla="*/ 228231 h 477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5193" h="4779453">
                    <a:moveTo>
                      <a:pt x="1205455" y="0"/>
                    </a:moveTo>
                    <a:lnTo>
                      <a:pt x="1934111" y="0"/>
                    </a:lnTo>
                    <a:lnTo>
                      <a:pt x="1934111" y="228231"/>
                    </a:lnTo>
                    <a:lnTo>
                      <a:pt x="2225193" y="228231"/>
                    </a:lnTo>
                    <a:lnTo>
                      <a:pt x="2225193" y="4779453"/>
                    </a:lnTo>
                    <a:lnTo>
                      <a:pt x="0" y="4779453"/>
                    </a:lnTo>
                    <a:lnTo>
                      <a:pt x="0" y="228231"/>
                    </a:lnTo>
                    <a:lnTo>
                      <a:pt x="1205455" y="22823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3E4A86-F385-4B3C-92E5-EB3884C53B6B}"/>
                  </a:ext>
                </a:extLst>
              </p:cNvPr>
              <p:cNvSpPr/>
              <p:nvPr/>
            </p:nvSpPr>
            <p:spPr>
              <a:xfrm>
                <a:off x="3164276" y="1207673"/>
                <a:ext cx="518786" cy="479402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E84ED5A-3826-447D-9AAE-3BC5F91A60F5}"/>
                  </a:ext>
                </a:extLst>
              </p:cNvPr>
              <p:cNvGrpSpPr/>
              <p:nvPr/>
            </p:nvGrpSpPr>
            <p:grpSpPr>
              <a:xfrm>
                <a:off x="629011" y="1438913"/>
                <a:ext cx="3586108" cy="4563338"/>
                <a:chOff x="629011" y="1438913"/>
                <a:chExt cx="3586108" cy="4563338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9B62FE73-CC77-4C49-B0BA-A109B07FA66B}"/>
                    </a:ext>
                  </a:extLst>
                </p:cNvPr>
                <p:cNvSpPr/>
                <p:nvPr/>
              </p:nvSpPr>
              <p:spPr>
                <a:xfrm>
                  <a:off x="629011" y="1438913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AC4CB060-5252-401A-B5E1-E5B38382761E}"/>
                    </a:ext>
                  </a:extLst>
                </p:cNvPr>
                <p:cNvSpPr/>
                <p:nvPr/>
              </p:nvSpPr>
              <p:spPr>
                <a:xfrm>
                  <a:off x="629011" y="2853712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C33637F0-EDE7-4C8D-B247-F3546F30B67B}"/>
                    </a:ext>
                  </a:extLst>
                </p:cNvPr>
                <p:cNvSpPr/>
                <p:nvPr/>
              </p:nvSpPr>
              <p:spPr>
                <a:xfrm>
                  <a:off x="629011" y="4267961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44006A4F-5AA2-421E-B60B-5D0176368BC8}"/>
                    </a:ext>
                  </a:extLst>
                </p:cNvPr>
                <p:cNvSpPr/>
                <p:nvPr/>
              </p:nvSpPr>
              <p:spPr>
                <a:xfrm>
                  <a:off x="629011" y="5682211"/>
                  <a:ext cx="3586108" cy="3200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049C4B8-C61C-4E24-94D1-773F37EF43A9}"/>
                  </a:ext>
                </a:extLst>
              </p:cNvPr>
              <p:cNvSpPr/>
              <p:nvPr/>
            </p:nvSpPr>
            <p:spPr>
              <a:xfrm>
                <a:off x="1257052" y="1438913"/>
                <a:ext cx="2088560" cy="4562788"/>
              </a:xfrm>
              <a:custGeom>
                <a:avLst/>
                <a:gdLst>
                  <a:gd name="connsiteX0" fmla="*/ 160020 w 2088560"/>
                  <a:gd name="connsiteY0" fmla="*/ 4242748 h 4562788"/>
                  <a:gd name="connsiteX1" fmla="*/ 1928540 w 2088560"/>
                  <a:gd name="connsiteY1" fmla="*/ 4242748 h 4562788"/>
                  <a:gd name="connsiteX2" fmla="*/ 2088560 w 2088560"/>
                  <a:gd name="connsiteY2" fmla="*/ 4402768 h 4562788"/>
                  <a:gd name="connsiteX3" fmla="*/ 1928540 w 2088560"/>
                  <a:gd name="connsiteY3" fmla="*/ 4562788 h 4562788"/>
                  <a:gd name="connsiteX4" fmla="*/ 160020 w 2088560"/>
                  <a:gd name="connsiteY4" fmla="*/ 4562788 h 4562788"/>
                  <a:gd name="connsiteX5" fmla="*/ 0 w 2088560"/>
                  <a:gd name="connsiteY5" fmla="*/ 4402768 h 4562788"/>
                  <a:gd name="connsiteX6" fmla="*/ 160020 w 2088560"/>
                  <a:gd name="connsiteY6" fmla="*/ 4242748 h 4562788"/>
                  <a:gd name="connsiteX7" fmla="*/ 160020 w 2088560"/>
                  <a:gd name="connsiteY7" fmla="*/ 2828498 h 4562788"/>
                  <a:gd name="connsiteX8" fmla="*/ 1928540 w 2088560"/>
                  <a:gd name="connsiteY8" fmla="*/ 2828498 h 4562788"/>
                  <a:gd name="connsiteX9" fmla="*/ 2088560 w 2088560"/>
                  <a:gd name="connsiteY9" fmla="*/ 2988518 h 4562788"/>
                  <a:gd name="connsiteX10" fmla="*/ 1928540 w 2088560"/>
                  <a:gd name="connsiteY10" fmla="*/ 3148538 h 4562788"/>
                  <a:gd name="connsiteX11" fmla="*/ 160020 w 2088560"/>
                  <a:gd name="connsiteY11" fmla="*/ 3148538 h 4562788"/>
                  <a:gd name="connsiteX12" fmla="*/ 0 w 2088560"/>
                  <a:gd name="connsiteY12" fmla="*/ 2988518 h 4562788"/>
                  <a:gd name="connsiteX13" fmla="*/ 160020 w 2088560"/>
                  <a:gd name="connsiteY13" fmla="*/ 2828498 h 4562788"/>
                  <a:gd name="connsiteX14" fmla="*/ 160020 w 2088560"/>
                  <a:gd name="connsiteY14" fmla="*/ 1414249 h 4562788"/>
                  <a:gd name="connsiteX15" fmla="*/ 1928540 w 2088560"/>
                  <a:gd name="connsiteY15" fmla="*/ 1414249 h 4562788"/>
                  <a:gd name="connsiteX16" fmla="*/ 2088560 w 2088560"/>
                  <a:gd name="connsiteY16" fmla="*/ 1574269 h 4562788"/>
                  <a:gd name="connsiteX17" fmla="*/ 1928540 w 2088560"/>
                  <a:gd name="connsiteY17" fmla="*/ 1734289 h 4562788"/>
                  <a:gd name="connsiteX18" fmla="*/ 160020 w 2088560"/>
                  <a:gd name="connsiteY18" fmla="*/ 1734289 h 4562788"/>
                  <a:gd name="connsiteX19" fmla="*/ 0 w 2088560"/>
                  <a:gd name="connsiteY19" fmla="*/ 1574269 h 4562788"/>
                  <a:gd name="connsiteX20" fmla="*/ 160020 w 2088560"/>
                  <a:gd name="connsiteY20" fmla="*/ 1414249 h 4562788"/>
                  <a:gd name="connsiteX21" fmla="*/ 160020 w 2088560"/>
                  <a:gd name="connsiteY21" fmla="*/ 0 h 4562788"/>
                  <a:gd name="connsiteX22" fmla="*/ 1928540 w 2088560"/>
                  <a:gd name="connsiteY22" fmla="*/ 0 h 4562788"/>
                  <a:gd name="connsiteX23" fmla="*/ 2088560 w 2088560"/>
                  <a:gd name="connsiteY23" fmla="*/ 160020 h 4562788"/>
                  <a:gd name="connsiteX24" fmla="*/ 1928540 w 2088560"/>
                  <a:gd name="connsiteY24" fmla="*/ 320040 h 4562788"/>
                  <a:gd name="connsiteX25" fmla="*/ 160020 w 2088560"/>
                  <a:gd name="connsiteY25" fmla="*/ 320040 h 4562788"/>
                  <a:gd name="connsiteX26" fmla="*/ 0 w 2088560"/>
                  <a:gd name="connsiteY26" fmla="*/ 160020 h 4562788"/>
                  <a:gd name="connsiteX27" fmla="*/ 160020 w 2088560"/>
                  <a:gd name="connsiteY27" fmla="*/ 0 h 45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088560" h="4562788">
                    <a:moveTo>
                      <a:pt x="160020" y="4242748"/>
                    </a:moveTo>
                    <a:lnTo>
                      <a:pt x="1928540" y="4242748"/>
                    </a:lnTo>
                    <a:cubicBezTo>
                      <a:pt x="2016917" y="4242748"/>
                      <a:pt x="2088560" y="4314391"/>
                      <a:pt x="2088560" y="4402768"/>
                    </a:cubicBezTo>
                    <a:cubicBezTo>
                      <a:pt x="2088560" y="4491145"/>
                      <a:pt x="2016917" y="4562788"/>
                      <a:pt x="1928540" y="4562788"/>
                    </a:cubicBezTo>
                    <a:lnTo>
                      <a:pt x="160020" y="4562788"/>
                    </a:lnTo>
                    <a:cubicBezTo>
                      <a:pt x="71643" y="4562788"/>
                      <a:pt x="0" y="4491145"/>
                      <a:pt x="0" y="4402768"/>
                    </a:cubicBezTo>
                    <a:cubicBezTo>
                      <a:pt x="0" y="4314391"/>
                      <a:pt x="71643" y="4242748"/>
                      <a:pt x="160020" y="4242748"/>
                    </a:cubicBezTo>
                    <a:close/>
                    <a:moveTo>
                      <a:pt x="160020" y="2828498"/>
                    </a:moveTo>
                    <a:lnTo>
                      <a:pt x="1928540" y="2828498"/>
                    </a:lnTo>
                    <a:cubicBezTo>
                      <a:pt x="2016917" y="2828498"/>
                      <a:pt x="2088560" y="2900141"/>
                      <a:pt x="2088560" y="2988518"/>
                    </a:cubicBezTo>
                    <a:cubicBezTo>
                      <a:pt x="2088560" y="3076895"/>
                      <a:pt x="2016917" y="3148538"/>
                      <a:pt x="1928540" y="3148538"/>
                    </a:cubicBezTo>
                    <a:lnTo>
                      <a:pt x="160020" y="3148538"/>
                    </a:lnTo>
                    <a:cubicBezTo>
                      <a:pt x="71643" y="3148538"/>
                      <a:pt x="0" y="3076895"/>
                      <a:pt x="0" y="2988518"/>
                    </a:cubicBezTo>
                    <a:cubicBezTo>
                      <a:pt x="0" y="2900141"/>
                      <a:pt x="71643" y="2828498"/>
                      <a:pt x="160020" y="2828498"/>
                    </a:cubicBezTo>
                    <a:close/>
                    <a:moveTo>
                      <a:pt x="160020" y="1414249"/>
                    </a:moveTo>
                    <a:lnTo>
                      <a:pt x="1928540" y="1414249"/>
                    </a:lnTo>
                    <a:cubicBezTo>
                      <a:pt x="2016917" y="1414249"/>
                      <a:pt x="2088560" y="1485892"/>
                      <a:pt x="2088560" y="1574269"/>
                    </a:cubicBezTo>
                    <a:cubicBezTo>
                      <a:pt x="2088560" y="1662646"/>
                      <a:pt x="2016917" y="1734289"/>
                      <a:pt x="1928540" y="1734289"/>
                    </a:cubicBezTo>
                    <a:lnTo>
                      <a:pt x="160020" y="1734289"/>
                    </a:lnTo>
                    <a:cubicBezTo>
                      <a:pt x="71643" y="1734289"/>
                      <a:pt x="0" y="1662646"/>
                      <a:pt x="0" y="1574269"/>
                    </a:cubicBezTo>
                    <a:cubicBezTo>
                      <a:pt x="0" y="1485892"/>
                      <a:pt x="71643" y="1414249"/>
                      <a:pt x="160020" y="1414249"/>
                    </a:cubicBezTo>
                    <a:close/>
                    <a:moveTo>
                      <a:pt x="160020" y="0"/>
                    </a:moveTo>
                    <a:lnTo>
                      <a:pt x="1928540" y="0"/>
                    </a:lnTo>
                    <a:cubicBezTo>
                      <a:pt x="2016917" y="0"/>
                      <a:pt x="2088560" y="71643"/>
                      <a:pt x="2088560" y="160020"/>
                    </a:cubicBezTo>
                    <a:cubicBezTo>
                      <a:pt x="2088560" y="248397"/>
                      <a:pt x="2016917" y="320040"/>
                      <a:pt x="1928540" y="320040"/>
                    </a:cubicBezTo>
                    <a:lnTo>
                      <a:pt x="160020" y="320040"/>
                    </a:lnTo>
                    <a:cubicBezTo>
                      <a:pt x="71643" y="320040"/>
                      <a:pt x="0" y="248397"/>
                      <a:pt x="0" y="160020"/>
                    </a:cubicBezTo>
                    <a:cubicBezTo>
                      <a:pt x="0" y="71643"/>
                      <a:pt x="71643" y="0"/>
                      <a:pt x="160020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78B30BE-F721-4614-81C6-79B38183F0B0}"/>
                  </a:ext>
                </a:extLst>
              </p:cNvPr>
              <p:cNvSpPr/>
              <p:nvPr/>
            </p:nvSpPr>
            <p:spPr>
              <a:xfrm>
                <a:off x="3178278" y="1438913"/>
                <a:ext cx="583897" cy="4562788"/>
              </a:xfrm>
              <a:custGeom>
                <a:avLst/>
                <a:gdLst>
                  <a:gd name="connsiteX0" fmla="*/ 0 w 583897"/>
                  <a:gd name="connsiteY0" fmla="*/ 4242748 h 4562788"/>
                  <a:gd name="connsiteX1" fmla="*/ 423877 w 583897"/>
                  <a:gd name="connsiteY1" fmla="*/ 4242748 h 4562788"/>
                  <a:gd name="connsiteX2" fmla="*/ 583897 w 583897"/>
                  <a:gd name="connsiteY2" fmla="*/ 4402768 h 4562788"/>
                  <a:gd name="connsiteX3" fmla="*/ 423877 w 583897"/>
                  <a:gd name="connsiteY3" fmla="*/ 4562788 h 4562788"/>
                  <a:gd name="connsiteX4" fmla="*/ 0 w 583897"/>
                  <a:gd name="connsiteY4" fmla="*/ 4562788 h 4562788"/>
                  <a:gd name="connsiteX5" fmla="*/ 160020 w 583897"/>
                  <a:gd name="connsiteY5" fmla="*/ 4402768 h 4562788"/>
                  <a:gd name="connsiteX6" fmla="*/ 0 w 583897"/>
                  <a:gd name="connsiteY6" fmla="*/ 4242748 h 4562788"/>
                  <a:gd name="connsiteX7" fmla="*/ 0 w 583897"/>
                  <a:gd name="connsiteY7" fmla="*/ 2828498 h 4562788"/>
                  <a:gd name="connsiteX8" fmla="*/ 423877 w 583897"/>
                  <a:gd name="connsiteY8" fmla="*/ 2828498 h 4562788"/>
                  <a:gd name="connsiteX9" fmla="*/ 583897 w 583897"/>
                  <a:gd name="connsiteY9" fmla="*/ 2988518 h 4562788"/>
                  <a:gd name="connsiteX10" fmla="*/ 423877 w 583897"/>
                  <a:gd name="connsiteY10" fmla="*/ 3148538 h 4562788"/>
                  <a:gd name="connsiteX11" fmla="*/ 0 w 583897"/>
                  <a:gd name="connsiteY11" fmla="*/ 3148538 h 4562788"/>
                  <a:gd name="connsiteX12" fmla="*/ 160020 w 583897"/>
                  <a:gd name="connsiteY12" fmla="*/ 2988518 h 4562788"/>
                  <a:gd name="connsiteX13" fmla="*/ 0 w 583897"/>
                  <a:gd name="connsiteY13" fmla="*/ 2828498 h 4562788"/>
                  <a:gd name="connsiteX14" fmla="*/ 0 w 583897"/>
                  <a:gd name="connsiteY14" fmla="*/ 1414249 h 4562788"/>
                  <a:gd name="connsiteX15" fmla="*/ 423877 w 583897"/>
                  <a:gd name="connsiteY15" fmla="*/ 1414249 h 4562788"/>
                  <a:gd name="connsiteX16" fmla="*/ 583897 w 583897"/>
                  <a:gd name="connsiteY16" fmla="*/ 1574269 h 4562788"/>
                  <a:gd name="connsiteX17" fmla="*/ 423877 w 583897"/>
                  <a:gd name="connsiteY17" fmla="*/ 1734289 h 4562788"/>
                  <a:gd name="connsiteX18" fmla="*/ 0 w 583897"/>
                  <a:gd name="connsiteY18" fmla="*/ 1734289 h 4562788"/>
                  <a:gd name="connsiteX19" fmla="*/ 160020 w 583897"/>
                  <a:gd name="connsiteY19" fmla="*/ 1574269 h 4562788"/>
                  <a:gd name="connsiteX20" fmla="*/ 0 w 583897"/>
                  <a:gd name="connsiteY20" fmla="*/ 1414249 h 4562788"/>
                  <a:gd name="connsiteX21" fmla="*/ 0 w 583897"/>
                  <a:gd name="connsiteY21" fmla="*/ 0 h 4562788"/>
                  <a:gd name="connsiteX22" fmla="*/ 423877 w 583897"/>
                  <a:gd name="connsiteY22" fmla="*/ 0 h 4562788"/>
                  <a:gd name="connsiteX23" fmla="*/ 583897 w 583897"/>
                  <a:gd name="connsiteY23" fmla="*/ 160020 h 4562788"/>
                  <a:gd name="connsiteX24" fmla="*/ 423877 w 583897"/>
                  <a:gd name="connsiteY24" fmla="*/ 320040 h 4562788"/>
                  <a:gd name="connsiteX25" fmla="*/ 0 w 583897"/>
                  <a:gd name="connsiteY25" fmla="*/ 320040 h 4562788"/>
                  <a:gd name="connsiteX26" fmla="*/ 160020 w 583897"/>
                  <a:gd name="connsiteY26" fmla="*/ 160020 h 4562788"/>
                  <a:gd name="connsiteX27" fmla="*/ 0 w 583897"/>
                  <a:gd name="connsiteY27" fmla="*/ 0 h 45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3897" h="4562788">
                    <a:moveTo>
                      <a:pt x="0" y="4242748"/>
                    </a:moveTo>
                    <a:lnTo>
                      <a:pt x="423877" y="4242748"/>
                    </a:lnTo>
                    <a:cubicBezTo>
                      <a:pt x="512254" y="4242748"/>
                      <a:pt x="583897" y="4314391"/>
                      <a:pt x="583897" y="4402768"/>
                    </a:cubicBezTo>
                    <a:cubicBezTo>
                      <a:pt x="583897" y="4491145"/>
                      <a:pt x="512254" y="4562788"/>
                      <a:pt x="423877" y="4562788"/>
                    </a:cubicBezTo>
                    <a:lnTo>
                      <a:pt x="0" y="4562788"/>
                    </a:lnTo>
                    <a:cubicBezTo>
                      <a:pt x="88377" y="4562788"/>
                      <a:pt x="160020" y="4491145"/>
                      <a:pt x="160020" y="4402768"/>
                    </a:cubicBezTo>
                    <a:cubicBezTo>
                      <a:pt x="160020" y="4314391"/>
                      <a:pt x="88377" y="4242748"/>
                      <a:pt x="0" y="4242748"/>
                    </a:cubicBezTo>
                    <a:close/>
                    <a:moveTo>
                      <a:pt x="0" y="2828498"/>
                    </a:moveTo>
                    <a:lnTo>
                      <a:pt x="423877" y="2828498"/>
                    </a:lnTo>
                    <a:cubicBezTo>
                      <a:pt x="512254" y="2828498"/>
                      <a:pt x="583897" y="2900141"/>
                      <a:pt x="583897" y="2988518"/>
                    </a:cubicBezTo>
                    <a:cubicBezTo>
                      <a:pt x="583897" y="3076895"/>
                      <a:pt x="512254" y="3148538"/>
                      <a:pt x="423877" y="3148538"/>
                    </a:cubicBezTo>
                    <a:lnTo>
                      <a:pt x="0" y="3148538"/>
                    </a:lnTo>
                    <a:cubicBezTo>
                      <a:pt x="88377" y="3148538"/>
                      <a:pt x="160020" y="3076895"/>
                      <a:pt x="160020" y="2988518"/>
                    </a:cubicBezTo>
                    <a:cubicBezTo>
                      <a:pt x="160020" y="2900141"/>
                      <a:pt x="88377" y="2828498"/>
                      <a:pt x="0" y="2828498"/>
                    </a:cubicBezTo>
                    <a:close/>
                    <a:moveTo>
                      <a:pt x="0" y="1414249"/>
                    </a:moveTo>
                    <a:lnTo>
                      <a:pt x="423877" y="1414249"/>
                    </a:lnTo>
                    <a:cubicBezTo>
                      <a:pt x="512254" y="1414249"/>
                      <a:pt x="583897" y="1485892"/>
                      <a:pt x="583897" y="1574269"/>
                    </a:cubicBezTo>
                    <a:cubicBezTo>
                      <a:pt x="583897" y="1662646"/>
                      <a:pt x="512254" y="1734289"/>
                      <a:pt x="423877" y="1734289"/>
                    </a:cubicBezTo>
                    <a:lnTo>
                      <a:pt x="0" y="1734289"/>
                    </a:lnTo>
                    <a:cubicBezTo>
                      <a:pt x="88377" y="1734289"/>
                      <a:pt x="160020" y="1662646"/>
                      <a:pt x="160020" y="1574269"/>
                    </a:cubicBezTo>
                    <a:cubicBezTo>
                      <a:pt x="160020" y="1485892"/>
                      <a:pt x="88377" y="1414249"/>
                      <a:pt x="0" y="1414249"/>
                    </a:cubicBezTo>
                    <a:close/>
                    <a:moveTo>
                      <a:pt x="0" y="0"/>
                    </a:moveTo>
                    <a:lnTo>
                      <a:pt x="423877" y="0"/>
                    </a:lnTo>
                    <a:cubicBezTo>
                      <a:pt x="512254" y="0"/>
                      <a:pt x="583897" y="71643"/>
                      <a:pt x="583897" y="160020"/>
                    </a:cubicBezTo>
                    <a:cubicBezTo>
                      <a:pt x="583897" y="248397"/>
                      <a:pt x="512254" y="320040"/>
                      <a:pt x="423877" y="320040"/>
                    </a:cubicBezTo>
                    <a:lnTo>
                      <a:pt x="0" y="320040"/>
                    </a:lnTo>
                    <a:cubicBezTo>
                      <a:pt x="88377" y="320040"/>
                      <a:pt x="160020" y="248397"/>
                      <a:pt x="160020" y="160020"/>
                    </a:cubicBezTo>
                    <a:cubicBezTo>
                      <a:pt x="160020" y="71643"/>
                      <a:pt x="88377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E692955-0CA3-4C77-93DA-FB4D84A15F8C}"/>
                </a:ext>
              </a:extLst>
            </p:cNvPr>
            <p:cNvSpPr/>
            <p:nvPr/>
          </p:nvSpPr>
          <p:spPr>
            <a:xfrm>
              <a:off x="2186755" y="3127465"/>
              <a:ext cx="660444" cy="894623"/>
            </a:xfrm>
            <a:custGeom>
              <a:avLst/>
              <a:gdLst>
                <a:gd name="connsiteX0" fmla="*/ 49 w 365818"/>
                <a:gd name="connsiteY0" fmla="*/ 316462 h 495529"/>
                <a:gd name="connsiteX1" fmla="*/ 17672 w 365818"/>
                <a:gd name="connsiteY1" fmla="*/ 243644 h 495529"/>
                <a:gd name="connsiteX2" fmla="*/ 94170 w 365818"/>
                <a:gd name="connsiteY2" fmla="*/ 112920 h 495529"/>
                <a:gd name="connsiteX3" fmla="*/ 178221 w 365818"/>
                <a:gd name="connsiteY3" fmla="*/ 3306 h 495529"/>
                <a:gd name="connsiteX4" fmla="*/ 187517 w 365818"/>
                <a:gd name="connsiteY4" fmla="*/ 3693 h 495529"/>
                <a:gd name="connsiteX5" fmla="*/ 328117 w 365818"/>
                <a:gd name="connsiteY5" fmla="*/ 204911 h 495529"/>
                <a:gd name="connsiteX6" fmla="*/ 354649 w 365818"/>
                <a:gd name="connsiteY6" fmla="*/ 261461 h 495529"/>
                <a:gd name="connsiteX7" fmla="*/ 350582 w 365818"/>
                <a:gd name="connsiteY7" fmla="*/ 384826 h 495529"/>
                <a:gd name="connsiteX8" fmla="*/ 207658 w 365818"/>
                <a:gd name="connsiteY8" fmla="*/ 493665 h 495529"/>
                <a:gd name="connsiteX9" fmla="*/ 1986 w 365818"/>
                <a:gd name="connsiteY9" fmla="*/ 338927 h 495529"/>
                <a:gd name="connsiteX10" fmla="*/ 49 w 365818"/>
                <a:gd name="connsiteY10" fmla="*/ 316462 h 49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818" h="495529">
                  <a:moveTo>
                    <a:pt x="49" y="316462"/>
                  </a:moveTo>
                  <a:cubicBezTo>
                    <a:pt x="-726" y="290511"/>
                    <a:pt x="7796" y="266884"/>
                    <a:pt x="17672" y="243644"/>
                  </a:cubicBezTo>
                  <a:cubicBezTo>
                    <a:pt x="37814" y="196971"/>
                    <a:pt x="65120" y="154365"/>
                    <a:pt x="94170" y="112920"/>
                  </a:cubicBezTo>
                  <a:cubicBezTo>
                    <a:pt x="120509" y="75156"/>
                    <a:pt x="148784" y="38747"/>
                    <a:pt x="178221" y="3306"/>
                  </a:cubicBezTo>
                  <a:cubicBezTo>
                    <a:pt x="182288" y="-1536"/>
                    <a:pt x="183837" y="-761"/>
                    <a:pt x="187517" y="3693"/>
                  </a:cubicBezTo>
                  <a:cubicBezTo>
                    <a:pt x="239225" y="67409"/>
                    <a:pt x="288222" y="133061"/>
                    <a:pt x="328117" y="204911"/>
                  </a:cubicBezTo>
                  <a:cubicBezTo>
                    <a:pt x="338188" y="223116"/>
                    <a:pt x="346903" y="242095"/>
                    <a:pt x="354649" y="261461"/>
                  </a:cubicBezTo>
                  <a:cubicBezTo>
                    <a:pt x="371498" y="303293"/>
                    <a:pt x="368593" y="344737"/>
                    <a:pt x="350582" y="384826"/>
                  </a:cubicBezTo>
                  <a:cubicBezTo>
                    <a:pt x="322695" y="446605"/>
                    <a:pt x="274859" y="484176"/>
                    <a:pt x="207658" y="493665"/>
                  </a:cubicBezTo>
                  <a:cubicBezTo>
                    <a:pt x="105984" y="507997"/>
                    <a:pt x="15542" y="438084"/>
                    <a:pt x="1986" y="338927"/>
                  </a:cubicBezTo>
                  <a:cubicBezTo>
                    <a:pt x="630" y="331568"/>
                    <a:pt x="436" y="324015"/>
                    <a:pt x="49" y="316462"/>
                  </a:cubicBezTo>
                  <a:close/>
                </a:path>
              </a:pathLst>
            </a:custGeom>
            <a:solidFill>
              <a:schemeClr val="accent1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CB3E8C-7D1F-454D-82B0-4204AD24A0F5}"/>
              </a:ext>
            </a:extLst>
          </p:cNvPr>
          <p:cNvGrpSpPr/>
          <p:nvPr/>
        </p:nvGrpSpPr>
        <p:grpSpPr>
          <a:xfrm>
            <a:off x="197881" y="3326880"/>
            <a:ext cx="4111076" cy="3465208"/>
            <a:chOff x="319983" y="1851085"/>
            <a:chExt cx="5940139" cy="5006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DFEBBCB-FBC9-4442-ACB7-7D3CF46F7B7F}"/>
                </a:ext>
              </a:extLst>
            </p:cNvPr>
            <p:cNvSpPr/>
            <p:nvPr/>
          </p:nvSpPr>
          <p:spPr>
            <a:xfrm flipH="1">
              <a:off x="4369379" y="1853705"/>
              <a:ext cx="1011092" cy="1016153"/>
            </a:xfrm>
            <a:custGeom>
              <a:avLst/>
              <a:gdLst>
                <a:gd name="connsiteX0" fmla="*/ 516363 w 1011092"/>
                <a:gd name="connsiteY0" fmla="*/ 728958 h 1069483"/>
                <a:gd name="connsiteX1" fmla="*/ 539786 w 1011092"/>
                <a:gd name="connsiteY1" fmla="*/ 850298 h 1069483"/>
                <a:gd name="connsiteX2" fmla="*/ 335318 w 1011092"/>
                <a:gd name="connsiteY2" fmla="*/ 850298 h 1069483"/>
                <a:gd name="connsiteX3" fmla="*/ 334950 w 1011092"/>
                <a:gd name="connsiteY3" fmla="*/ 849655 h 1069483"/>
                <a:gd name="connsiteX4" fmla="*/ 516363 w 1011092"/>
                <a:gd name="connsiteY4" fmla="*/ 728958 h 1069483"/>
                <a:gd name="connsiteX5" fmla="*/ 492940 w 1011092"/>
                <a:gd name="connsiteY5" fmla="*/ 726386 h 1069483"/>
                <a:gd name="connsiteX6" fmla="*/ 493859 w 1011092"/>
                <a:gd name="connsiteY6" fmla="*/ 726478 h 1069483"/>
                <a:gd name="connsiteX7" fmla="*/ 494226 w 1011092"/>
                <a:gd name="connsiteY7" fmla="*/ 727213 h 1069483"/>
                <a:gd name="connsiteX8" fmla="*/ 314191 w 1011092"/>
                <a:gd name="connsiteY8" fmla="*/ 846899 h 1069483"/>
                <a:gd name="connsiteX9" fmla="*/ 313640 w 1011092"/>
                <a:gd name="connsiteY9" fmla="*/ 846440 h 1069483"/>
                <a:gd name="connsiteX10" fmla="*/ 317406 w 1011092"/>
                <a:gd name="connsiteY10" fmla="*/ 824211 h 1069483"/>
                <a:gd name="connsiteX11" fmla="*/ 334123 w 1011092"/>
                <a:gd name="connsiteY11" fmla="*/ 728591 h 1069483"/>
                <a:gd name="connsiteX12" fmla="*/ 336604 w 1011092"/>
                <a:gd name="connsiteY12" fmla="*/ 726386 h 1069483"/>
                <a:gd name="connsiteX13" fmla="*/ 492940 w 1011092"/>
                <a:gd name="connsiteY13" fmla="*/ 726386 h 1069483"/>
                <a:gd name="connsiteX14" fmla="*/ 784762 w 1011092"/>
                <a:gd name="connsiteY14" fmla="*/ 726202 h 1069483"/>
                <a:gd name="connsiteX15" fmla="*/ 795509 w 1011092"/>
                <a:gd name="connsiteY15" fmla="*/ 736674 h 1069483"/>
                <a:gd name="connsiteX16" fmla="*/ 784762 w 1011092"/>
                <a:gd name="connsiteY16" fmla="*/ 746870 h 1069483"/>
                <a:gd name="connsiteX17" fmla="*/ 774198 w 1011092"/>
                <a:gd name="connsiteY17" fmla="*/ 736215 h 1069483"/>
                <a:gd name="connsiteX18" fmla="*/ 784762 w 1011092"/>
                <a:gd name="connsiteY18" fmla="*/ 726202 h 1069483"/>
                <a:gd name="connsiteX19" fmla="*/ 928330 w 1011092"/>
                <a:gd name="connsiteY19" fmla="*/ 610006 h 1069483"/>
                <a:gd name="connsiteX20" fmla="*/ 939353 w 1011092"/>
                <a:gd name="connsiteY20" fmla="*/ 620019 h 1069483"/>
                <a:gd name="connsiteX21" fmla="*/ 928974 w 1011092"/>
                <a:gd name="connsiteY21" fmla="*/ 630949 h 1069483"/>
                <a:gd name="connsiteX22" fmla="*/ 917859 w 1011092"/>
                <a:gd name="connsiteY22" fmla="*/ 620845 h 1069483"/>
                <a:gd name="connsiteX23" fmla="*/ 928330 w 1011092"/>
                <a:gd name="connsiteY23" fmla="*/ 610006 h 1069483"/>
                <a:gd name="connsiteX24" fmla="*/ 358465 w 1011092"/>
                <a:gd name="connsiteY24" fmla="*/ 590166 h 1069483"/>
                <a:gd name="connsiteX25" fmla="*/ 499278 w 1011092"/>
                <a:gd name="connsiteY25" fmla="*/ 711506 h 1069483"/>
                <a:gd name="connsiteX26" fmla="*/ 499002 w 1011092"/>
                <a:gd name="connsiteY26" fmla="*/ 712149 h 1069483"/>
                <a:gd name="connsiteX27" fmla="*/ 337338 w 1011092"/>
                <a:gd name="connsiteY27" fmla="*/ 712149 h 1069483"/>
                <a:gd name="connsiteX28" fmla="*/ 358465 w 1011092"/>
                <a:gd name="connsiteY28" fmla="*/ 590166 h 1069483"/>
                <a:gd name="connsiteX29" fmla="*/ 486602 w 1011092"/>
                <a:gd name="connsiteY29" fmla="*/ 586492 h 1069483"/>
                <a:gd name="connsiteX30" fmla="*/ 489909 w 1011092"/>
                <a:gd name="connsiteY30" fmla="*/ 589339 h 1069483"/>
                <a:gd name="connsiteX31" fmla="*/ 511127 w 1011092"/>
                <a:gd name="connsiteY31" fmla="*/ 700942 h 1069483"/>
                <a:gd name="connsiteX32" fmla="*/ 511311 w 1011092"/>
                <a:gd name="connsiteY32" fmla="*/ 703331 h 1069483"/>
                <a:gd name="connsiteX33" fmla="*/ 376560 w 1011092"/>
                <a:gd name="connsiteY33" fmla="*/ 587318 h 1069483"/>
                <a:gd name="connsiteX34" fmla="*/ 376836 w 1011092"/>
                <a:gd name="connsiteY34" fmla="*/ 586767 h 1069483"/>
                <a:gd name="connsiteX35" fmla="*/ 379500 w 1011092"/>
                <a:gd name="connsiteY35" fmla="*/ 586492 h 1069483"/>
                <a:gd name="connsiteX36" fmla="*/ 486602 w 1011092"/>
                <a:gd name="connsiteY36" fmla="*/ 586492 h 1069483"/>
                <a:gd name="connsiteX37" fmla="*/ 462904 w 1011092"/>
                <a:gd name="connsiteY37" fmla="*/ 453302 h 1069483"/>
                <a:gd name="connsiteX38" fmla="*/ 464006 w 1011092"/>
                <a:gd name="connsiteY38" fmla="*/ 453486 h 1069483"/>
                <a:gd name="connsiteX39" fmla="*/ 486510 w 1011092"/>
                <a:gd name="connsiteY39" fmla="*/ 572438 h 1069483"/>
                <a:gd name="connsiteX40" fmla="*/ 377846 w 1011092"/>
                <a:gd name="connsiteY40" fmla="*/ 572438 h 1069483"/>
                <a:gd name="connsiteX41" fmla="*/ 462904 w 1011092"/>
                <a:gd name="connsiteY41" fmla="*/ 453302 h 1069483"/>
                <a:gd name="connsiteX42" fmla="*/ 389236 w 1011092"/>
                <a:gd name="connsiteY42" fmla="*/ 429145 h 1069483"/>
                <a:gd name="connsiteX43" fmla="*/ 457117 w 1011092"/>
                <a:gd name="connsiteY43" fmla="*/ 429237 h 1069483"/>
                <a:gd name="connsiteX44" fmla="*/ 459413 w 1011092"/>
                <a:gd name="connsiteY44" fmla="*/ 431533 h 1069483"/>
                <a:gd name="connsiteX45" fmla="*/ 457852 w 1011092"/>
                <a:gd name="connsiteY45" fmla="*/ 436401 h 1069483"/>
                <a:gd name="connsiteX46" fmla="*/ 364252 w 1011092"/>
                <a:gd name="connsiteY46" fmla="*/ 567478 h 1069483"/>
                <a:gd name="connsiteX47" fmla="*/ 362598 w 1011092"/>
                <a:gd name="connsiteY47" fmla="*/ 569682 h 1069483"/>
                <a:gd name="connsiteX48" fmla="*/ 362139 w 1011092"/>
                <a:gd name="connsiteY48" fmla="*/ 569499 h 1069483"/>
                <a:gd name="connsiteX49" fmla="*/ 365446 w 1011092"/>
                <a:gd name="connsiteY49" fmla="*/ 548831 h 1069483"/>
                <a:gd name="connsiteX50" fmla="*/ 383725 w 1011092"/>
                <a:gd name="connsiteY50" fmla="*/ 444944 h 1069483"/>
                <a:gd name="connsiteX51" fmla="*/ 386389 w 1011092"/>
                <a:gd name="connsiteY51" fmla="*/ 431533 h 1069483"/>
                <a:gd name="connsiteX52" fmla="*/ 389236 w 1011092"/>
                <a:gd name="connsiteY52" fmla="*/ 429145 h 1069483"/>
                <a:gd name="connsiteX53" fmla="*/ 441501 w 1011092"/>
                <a:gd name="connsiteY53" fmla="*/ 308999 h 1069483"/>
                <a:gd name="connsiteX54" fmla="*/ 466210 w 1011092"/>
                <a:gd name="connsiteY54" fmla="*/ 315153 h 1069483"/>
                <a:gd name="connsiteX55" fmla="*/ 608585 w 1011092"/>
                <a:gd name="connsiteY55" fmla="*/ 348313 h 1069483"/>
                <a:gd name="connsiteX56" fmla="*/ 808828 w 1011092"/>
                <a:gd name="connsiteY56" fmla="*/ 400486 h 1069483"/>
                <a:gd name="connsiteX57" fmla="*/ 904724 w 1011092"/>
                <a:gd name="connsiteY57" fmla="*/ 435115 h 1069483"/>
                <a:gd name="connsiteX58" fmla="*/ 953958 w 1011092"/>
                <a:gd name="connsiteY58" fmla="*/ 462672 h 1069483"/>
                <a:gd name="connsiteX59" fmla="*/ 956346 w 1011092"/>
                <a:gd name="connsiteY59" fmla="*/ 467907 h 1069483"/>
                <a:gd name="connsiteX60" fmla="*/ 952304 w 1011092"/>
                <a:gd name="connsiteY60" fmla="*/ 510344 h 1069483"/>
                <a:gd name="connsiteX61" fmla="*/ 946334 w 1011092"/>
                <a:gd name="connsiteY61" fmla="*/ 572989 h 1069483"/>
                <a:gd name="connsiteX62" fmla="*/ 939629 w 1011092"/>
                <a:gd name="connsiteY62" fmla="*/ 585022 h 1069483"/>
                <a:gd name="connsiteX63" fmla="*/ 939445 w 1011092"/>
                <a:gd name="connsiteY63" fmla="*/ 585206 h 1069483"/>
                <a:gd name="connsiteX64" fmla="*/ 931913 w 1011092"/>
                <a:gd name="connsiteY64" fmla="*/ 585940 h 1069483"/>
                <a:gd name="connsiteX65" fmla="*/ 848876 w 1011092"/>
                <a:gd name="connsiteY65" fmla="*/ 542677 h 1069483"/>
                <a:gd name="connsiteX66" fmla="*/ 836109 w 1011092"/>
                <a:gd name="connsiteY66" fmla="*/ 532849 h 1069483"/>
                <a:gd name="connsiteX67" fmla="*/ 845753 w 1011092"/>
                <a:gd name="connsiteY67" fmla="*/ 660159 h 1069483"/>
                <a:gd name="connsiteX68" fmla="*/ 796611 w 1011092"/>
                <a:gd name="connsiteY68" fmla="*/ 699656 h 1069483"/>
                <a:gd name="connsiteX69" fmla="*/ 793121 w 1011092"/>
                <a:gd name="connsiteY69" fmla="*/ 700667 h 1069483"/>
                <a:gd name="connsiteX70" fmla="*/ 758675 w 1011092"/>
                <a:gd name="connsiteY70" fmla="*/ 713618 h 1069483"/>
                <a:gd name="connsiteX71" fmla="*/ 751602 w 1011092"/>
                <a:gd name="connsiteY71" fmla="*/ 732265 h 1069483"/>
                <a:gd name="connsiteX72" fmla="*/ 748020 w 1011092"/>
                <a:gd name="connsiteY72" fmla="*/ 739154 h 1069483"/>
                <a:gd name="connsiteX73" fmla="*/ 698970 w 1011092"/>
                <a:gd name="connsiteY73" fmla="*/ 778192 h 1069483"/>
                <a:gd name="connsiteX74" fmla="*/ 691897 w 1011092"/>
                <a:gd name="connsiteY74" fmla="*/ 784163 h 1069483"/>
                <a:gd name="connsiteX75" fmla="*/ 717432 w 1011092"/>
                <a:gd name="connsiteY75" fmla="*/ 816220 h 1069483"/>
                <a:gd name="connsiteX76" fmla="*/ 762533 w 1011092"/>
                <a:gd name="connsiteY76" fmla="*/ 780029 h 1069483"/>
                <a:gd name="connsiteX77" fmla="*/ 762533 w 1011092"/>
                <a:gd name="connsiteY77" fmla="*/ 850482 h 1069483"/>
                <a:gd name="connsiteX78" fmla="*/ 554023 w 1011092"/>
                <a:gd name="connsiteY78" fmla="*/ 850482 h 1069483"/>
                <a:gd name="connsiteX79" fmla="*/ 473651 w 1011092"/>
                <a:gd name="connsiteY79" fmla="*/ 429696 h 1069483"/>
                <a:gd name="connsiteX80" fmla="*/ 492021 w 1011092"/>
                <a:gd name="connsiteY80" fmla="*/ 429696 h 1069483"/>
                <a:gd name="connsiteX81" fmla="*/ 492021 w 1011092"/>
                <a:gd name="connsiteY81" fmla="*/ 366041 h 1069483"/>
                <a:gd name="connsiteX82" fmla="*/ 464189 w 1011092"/>
                <a:gd name="connsiteY82" fmla="*/ 366041 h 1069483"/>
                <a:gd name="connsiteX83" fmla="*/ 464189 w 1011092"/>
                <a:gd name="connsiteY83" fmla="*/ 337658 h 1069483"/>
                <a:gd name="connsiteX84" fmla="*/ 441501 w 1011092"/>
                <a:gd name="connsiteY84" fmla="*/ 337658 h 1069483"/>
                <a:gd name="connsiteX85" fmla="*/ 441501 w 1011092"/>
                <a:gd name="connsiteY85" fmla="*/ 308999 h 1069483"/>
                <a:gd name="connsiteX86" fmla="*/ 168418 w 1011092"/>
                <a:gd name="connsiteY86" fmla="*/ 235975 h 1069483"/>
                <a:gd name="connsiteX87" fmla="*/ 311986 w 1011092"/>
                <a:gd name="connsiteY87" fmla="*/ 274094 h 1069483"/>
                <a:gd name="connsiteX88" fmla="*/ 400167 w 1011092"/>
                <a:gd name="connsiteY88" fmla="*/ 297425 h 1069483"/>
                <a:gd name="connsiteX89" fmla="*/ 403106 w 1011092"/>
                <a:gd name="connsiteY89" fmla="*/ 301283 h 1069483"/>
                <a:gd name="connsiteX90" fmla="*/ 403198 w 1011092"/>
                <a:gd name="connsiteY90" fmla="*/ 334167 h 1069483"/>
                <a:gd name="connsiteX91" fmla="*/ 403198 w 1011092"/>
                <a:gd name="connsiteY91" fmla="*/ 337106 h 1069483"/>
                <a:gd name="connsiteX92" fmla="*/ 382163 w 1011092"/>
                <a:gd name="connsiteY92" fmla="*/ 337106 h 1069483"/>
                <a:gd name="connsiteX93" fmla="*/ 382163 w 1011092"/>
                <a:gd name="connsiteY93" fmla="*/ 365581 h 1069483"/>
                <a:gd name="connsiteX94" fmla="*/ 353688 w 1011092"/>
                <a:gd name="connsiteY94" fmla="*/ 365581 h 1069483"/>
                <a:gd name="connsiteX95" fmla="*/ 353688 w 1011092"/>
                <a:gd name="connsiteY95" fmla="*/ 368521 h 1069483"/>
                <a:gd name="connsiteX96" fmla="*/ 353596 w 1011092"/>
                <a:gd name="connsiteY96" fmla="*/ 425930 h 1069483"/>
                <a:gd name="connsiteX97" fmla="*/ 356812 w 1011092"/>
                <a:gd name="connsiteY97" fmla="*/ 429328 h 1069483"/>
                <a:gd name="connsiteX98" fmla="*/ 366548 w 1011092"/>
                <a:gd name="connsiteY98" fmla="*/ 429237 h 1069483"/>
                <a:gd name="connsiteX99" fmla="*/ 372519 w 1011092"/>
                <a:gd name="connsiteY99" fmla="*/ 429237 h 1069483"/>
                <a:gd name="connsiteX100" fmla="*/ 371049 w 1011092"/>
                <a:gd name="connsiteY100" fmla="*/ 439065 h 1069483"/>
                <a:gd name="connsiteX101" fmla="*/ 353045 w 1011092"/>
                <a:gd name="connsiteY101" fmla="*/ 541115 h 1069483"/>
                <a:gd name="connsiteX102" fmla="*/ 333297 w 1011092"/>
                <a:gd name="connsiteY102" fmla="*/ 653821 h 1069483"/>
                <a:gd name="connsiteX103" fmla="*/ 313548 w 1011092"/>
                <a:gd name="connsiteY103" fmla="*/ 765700 h 1069483"/>
                <a:gd name="connsiteX104" fmla="*/ 300597 w 1011092"/>
                <a:gd name="connsiteY104" fmla="*/ 840837 h 1069483"/>
                <a:gd name="connsiteX105" fmla="*/ 298208 w 1011092"/>
                <a:gd name="connsiteY105" fmla="*/ 849747 h 1069483"/>
                <a:gd name="connsiteX106" fmla="*/ 289390 w 1011092"/>
                <a:gd name="connsiteY106" fmla="*/ 850390 h 1069483"/>
                <a:gd name="connsiteX107" fmla="*/ 125062 w 1011092"/>
                <a:gd name="connsiteY107" fmla="*/ 850482 h 1069483"/>
                <a:gd name="connsiteX108" fmla="*/ 121388 w 1011092"/>
                <a:gd name="connsiteY108" fmla="*/ 850482 h 1069483"/>
                <a:gd name="connsiteX109" fmla="*/ 119643 w 1011092"/>
                <a:gd name="connsiteY109" fmla="*/ 835234 h 1069483"/>
                <a:gd name="connsiteX110" fmla="*/ 108621 w 1011092"/>
                <a:gd name="connsiteY110" fmla="*/ 734010 h 1069483"/>
                <a:gd name="connsiteX111" fmla="*/ 97874 w 1011092"/>
                <a:gd name="connsiteY111" fmla="*/ 636185 h 1069483"/>
                <a:gd name="connsiteX112" fmla="*/ 92822 w 1011092"/>
                <a:gd name="connsiteY112" fmla="*/ 590900 h 1069483"/>
                <a:gd name="connsiteX113" fmla="*/ 93648 w 1011092"/>
                <a:gd name="connsiteY113" fmla="*/ 582450 h 1069483"/>
                <a:gd name="connsiteX114" fmla="*/ 93740 w 1011092"/>
                <a:gd name="connsiteY114" fmla="*/ 577398 h 1069483"/>
                <a:gd name="connsiteX115" fmla="*/ 88504 w 1011092"/>
                <a:gd name="connsiteY115" fmla="*/ 551954 h 1069483"/>
                <a:gd name="connsiteX116" fmla="*/ 80237 w 1011092"/>
                <a:gd name="connsiteY116" fmla="*/ 477185 h 1069483"/>
                <a:gd name="connsiteX117" fmla="*/ 73440 w 1011092"/>
                <a:gd name="connsiteY117" fmla="*/ 414356 h 1069483"/>
                <a:gd name="connsiteX118" fmla="*/ 74542 w 1011092"/>
                <a:gd name="connsiteY118" fmla="*/ 402690 h 1069483"/>
                <a:gd name="connsiteX119" fmla="*/ 79227 w 1011092"/>
                <a:gd name="connsiteY119" fmla="*/ 386524 h 1069483"/>
                <a:gd name="connsiteX120" fmla="*/ 83360 w 1011092"/>
                <a:gd name="connsiteY120" fmla="*/ 377155 h 1069483"/>
                <a:gd name="connsiteX121" fmla="*/ 164835 w 1011092"/>
                <a:gd name="connsiteY121" fmla="*/ 237077 h 1069483"/>
                <a:gd name="connsiteX122" fmla="*/ 168418 w 1011092"/>
                <a:gd name="connsiteY122" fmla="*/ 235975 h 1069483"/>
                <a:gd name="connsiteX123" fmla="*/ 187891 w 1011092"/>
                <a:gd name="connsiteY123" fmla="*/ 0 h 1069483"/>
                <a:gd name="connsiteX124" fmla="*/ 187340 w 1011092"/>
                <a:gd name="connsiteY124" fmla="*/ 92 h 1069483"/>
                <a:gd name="connsiteX125" fmla="*/ 179716 w 1011092"/>
                <a:gd name="connsiteY125" fmla="*/ 2021 h 1069483"/>
                <a:gd name="connsiteX126" fmla="*/ 93373 w 1011092"/>
                <a:gd name="connsiteY126" fmla="*/ 45652 h 1069483"/>
                <a:gd name="connsiteX127" fmla="*/ 7397 w 1011092"/>
                <a:gd name="connsiteY127" fmla="*/ 297058 h 1069483"/>
                <a:gd name="connsiteX128" fmla="*/ 67286 w 1011092"/>
                <a:gd name="connsiteY128" fmla="*/ 405171 h 1069483"/>
                <a:gd name="connsiteX129" fmla="*/ 70960 w 1011092"/>
                <a:gd name="connsiteY129" fmla="*/ 412794 h 1069483"/>
                <a:gd name="connsiteX130" fmla="*/ 75553 w 1011092"/>
                <a:gd name="connsiteY130" fmla="*/ 454129 h 1069483"/>
                <a:gd name="connsiteX131" fmla="*/ 85014 w 1011092"/>
                <a:gd name="connsiteY131" fmla="*/ 539095 h 1069483"/>
                <a:gd name="connsiteX132" fmla="*/ 84555 w 1011092"/>
                <a:gd name="connsiteY132" fmla="*/ 556823 h 1069483"/>
                <a:gd name="connsiteX133" fmla="*/ 80972 w 1011092"/>
                <a:gd name="connsiteY133" fmla="*/ 569774 h 1069483"/>
                <a:gd name="connsiteX134" fmla="*/ 78768 w 1011092"/>
                <a:gd name="connsiteY134" fmla="*/ 574183 h 1069483"/>
                <a:gd name="connsiteX135" fmla="*/ 78308 w 1011092"/>
                <a:gd name="connsiteY135" fmla="*/ 584287 h 1069483"/>
                <a:gd name="connsiteX136" fmla="*/ 87678 w 1011092"/>
                <a:gd name="connsiteY136" fmla="*/ 587778 h 1069483"/>
                <a:gd name="connsiteX137" fmla="*/ 90341 w 1011092"/>
                <a:gd name="connsiteY137" fmla="*/ 587226 h 1069483"/>
                <a:gd name="connsiteX138" fmla="*/ 119367 w 1011092"/>
                <a:gd name="connsiteY138" fmla="*/ 850482 h 1069483"/>
                <a:gd name="connsiteX139" fmla="*/ 105409 w 1011092"/>
                <a:gd name="connsiteY139" fmla="*/ 850482 h 1069483"/>
                <a:gd name="connsiteX140" fmla="*/ 108149 w 1011092"/>
                <a:gd name="connsiteY140" fmla="*/ 860205 h 1069483"/>
                <a:gd name="connsiteX141" fmla="*/ 105215 w 1011092"/>
                <a:gd name="connsiteY141" fmla="*/ 860221 h 1069483"/>
                <a:gd name="connsiteX142" fmla="*/ 743015 w 1011092"/>
                <a:gd name="connsiteY142" fmla="*/ 1069483 h 1069483"/>
                <a:gd name="connsiteX143" fmla="*/ 897170 w 1011092"/>
                <a:gd name="connsiteY143" fmla="*/ 860769 h 1069483"/>
                <a:gd name="connsiteX144" fmla="*/ 898570 w 1011092"/>
                <a:gd name="connsiteY144" fmla="*/ 860769 h 1069483"/>
                <a:gd name="connsiteX145" fmla="*/ 898570 w 1011092"/>
                <a:gd name="connsiteY145" fmla="*/ 858873 h 1069483"/>
                <a:gd name="connsiteX146" fmla="*/ 900636 w 1011092"/>
                <a:gd name="connsiteY146" fmla="*/ 856077 h 1069483"/>
                <a:gd name="connsiteX147" fmla="*/ 898570 w 1011092"/>
                <a:gd name="connsiteY147" fmla="*/ 856087 h 1069483"/>
                <a:gd name="connsiteX148" fmla="*/ 898570 w 1011092"/>
                <a:gd name="connsiteY148" fmla="*/ 850390 h 1069483"/>
                <a:gd name="connsiteX149" fmla="*/ 856133 w 1011092"/>
                <a:gd name="connsiteY149" fmla="*/ 850390 h 1069483"/>
                <a:gd name="connsiteX150" fmla="*/ 856133 w 1011092"/>
                <a:gd name="connsiteY150" fmla="*/ 796379 h 1069483"/>
                <a:gd name="connsiteX151" fmla="*/ 816452 w 1011092"/>
                <a:gd name="connsiteY151" fmla="*/ 796379 h 1069483"/>
                <a:gd name="connsiteX152" fmla="*/ 816268 w 1011092"/>
                <a:gd name="connsiteY152" fmla="*/ 794910 h 1069483"/>
                <a:gd name="connsiteX153" fmla="*/ 816452 w 1011092"/>
                <a:gd name="connsiteY153" fmla="*/ 755137 h 1069483"/>
                <a:gd name="connsiteX154" fmla="*/ 817462 w 1011092"/>
                <a:gd name="connsiteY154" fmla="*/ 751371 h 1069483"/>
                <a:gd name="connsiteX155" fmla="*/ 821320 w 1011092"/>
                <a:gd name="connsiteY155" fmla="*/ 734929 h 1069483"/>
                <a:gd name="connsiteX156" fmla="*/ 823341 w 1011092"/>
                <a:gd name="connsiteY156" fmla="*/ 730979 h 1069483"/>
                <a:gd name="connsiteX157" fmla="*/ 863941 w 1011092"/>
                <a:gd name="connsiteY157" fmla="*/ 698279 h 1069483"/>
                <a:gd name="connsiteX158" fmla="*/ 870829 w 1011092"/>
                <a:gd name="connsiteY158" fmla="*/ 692859 h 1069483"/>
                <a:gd name="connsiteX159" fmla="*/ 933842 w 1011092"/>
                <a:gd name="connsiteY159" fmla="*/ 730336 h 1069483"/>
                <a:gd name="connsiteX160" fmla="*/ 1006682 w 1011092"/>
                <a:gd name="connsiteY160" fmla="*/ 733183 h 1069483"/>
                <a:gd name="connsiteX161" fmla="*/ 1005029 w 1011092"/>
                <a:gd name="connsiteY161" fmla="*/ 730887 h 1069483"/>
                <a:gd name="connsiteX162" fmla="*/ 999058 w 1011092"/>
                <a:gd name="connsiteY162" fmla="*/ 720324 h 1069483"/>
                <a:gd name="connsiteX163" fmla="*/ 997038 w 1011092"/>
                <a:gd name="connsiteY163" fmla="*/ 713251 h 1069483"/>
                <a:gd name="connsiteX164" fmla="*/ 969298 w 1011092"/>
                <a:gd name="connsiteY164" fmla="*/ 617814 h 1069483"/>
                <a:gd name="connsiteX165" fmla="*/ 971135 w 1011092"/>
                <a:gd name="connsiteY165" fmla="*/ 612303 h 1069483"/>
                <a:gd name="connsiteX166" fmla="*/ 1008611 w 1011092"/>
                <a:gd name="connsiteY166" fmla="*/ 582450 h 1069483"/>
                <a:gd name="connsiteX167" fmla="*/ 1011092 w 1011092"/>
                <a:gd name="connsiteY167" fmla="*/ 580337 h 1069483"/>
                <a:gd name="connsiteX168" fmla="*/ 985464 w 1011092"/>
                <a:gd name="connsiteY168" fmla="*/ 548280 h 1069483"/>
                <a:gd name="connsiteX169" fmla="*/ 961306 w 1011092"/>
                <a:gd name="connsiteY169" fmla="*/ 567570 h 1069483"/>
                <a:gd name="connsiteX170" fmla="*/ 961214 w 1011092"/>
                <a:gd name="connsiteY170" fmla="*/ 566192 h 1069483"/>
                <a:gd name="connsiteX171" fmla="*/ 970124 w 1011092"/>
                <a:gd name="connsiteY171" fmla="*/ 470571 h 1069483"/>
                <a:gd name="connsiteX172" fmla="*/ 973798 w 1011092"/>
                <a:gd name="connsiteY172" fmla="*/ 466530 h 1069483"/>
                <a:gd name="connsiteX173" fmla="*/ 988311 w 1011092"/>
                <a:gd name="connsiteY173" fmla="*/ 458354 h 1069483"/>
                <a:gd name="connsiteX174" fmla="*/ 993915 w 1011092"/>
                <a:gd name="connsiteY174" fmla="*/ 434380 h 1069483"/>
                <a:gd name="connsiteX175" fmla="*/ 992996 w 1011092"/>
                <a:gd name="connsiteY175" fmla="*/ 413162 h 1069483"/>
                <a:gd name="connsiteX176" fmla="*/ 993639 w 1011092"/>
                <a:gd name="connsiteY176" fmla="*/ 406916 h 1069483"/>
                <a:gd name="connsiteX177" fmla="*/ 965532 w 1011092"/>
                <a:gd name="connsiteY177" fmla="*/ 399200 h 1069483"/>
                <a:gd name="connsiteX178" fmla="*/ 602063 w 1011092"/>
                <a:gd name="connsiteY178" fmla="*/ 302477 h 1069483"/>
                <a:gd name="connsiteX179" fmla="*/ 252281 w 1011092"/>
                <a:gd name="connsiteY179" fmla="*/ 209520 h 1069483"/>
                <a:gd name="connsiteX180" fmla="*/ 183941 w 1011092"/>
                <a:gd name="connsiteY180" fmla="*/ 191150 h 1069483"/>
                <a:gd name="connsiteX181" fmla="*/ 180083 w 1011092"/>
                <a:gd name="connsiteY181" fmla="*/ 186098 h 1069483"/>
                <a:gd name="connsiteX182" fmla="*/ 180451 w 1011092"/>
                <a:gd name="connsiteY182" fmla="*/ 170850 h 1069483"/>
                <a:gd name="connsiteX183" fmla="*/ 182012 w 1011092"/>
                <a:gd name="connsiteY183" fmla="*/ 28934 h 1069483"/>
                <a:gd name="connsiteX184" fmla="*/ 184860 w 1011092"/>
                <a:gd name="connsiteY184" fmla="*/ 10839 h 1069483"/>
                <a:gd name="connsiteX185" fmla="*/ 187891 w 1011092"/>
                <a:gd name="connsiteY185" fmla="*/ 0 h 1069483"/>
                <a:gd name="connsiteX0" fmla="*/ 516363 w 1011092"/>
                <a:gd name="connsiteY0" fmla="*/ 728958 h 1006602"/>
                <a:gd name="connsiteX1" fmla="*/ 539786 w 1011092"/>
                <a:gd name="connsiteY1" fmla="*/ 850298 h 1006602"/>
                <a:gd name="connsiteX2" fmla="*/ 335318 w 1011092"/>
                <a:gd name="connsiteY2" fmla="*/ 850298 h 1006602"/>
                <a:gd name="connsiteX3" fmla="*/ 334950 w 1011092"/>
                <a:gd name="connsiteY3" fmla="*/ 849655 h 1006602"/>
                <a:gd name="connsiteX4" fmla="*/ 516363 w 1011092"/>
                <a:gd name="connsiteY4" fmla="*/ 728958 h 1006602"/>
                <a:gd name="connsiteX5" fmla="*/ 492940 w 1011092"/>
                <a:gd name="connsiteY5" fmla="*/ 726386 h 1006602"/>
                <a:gd name="connsiteX6" fmla="*/ 493859 w 1011092"/>
                <a:gd name="connsiteY6" fmla="*/ 726478 h 1006602"/>
                <a:gd name="connsiteX7" fmla="*/ 494226 w 1011092"/>
                <a:gd name="connsiteY7" fmla="*/ 727213 h 1006602"/>
                <a:gd name="connsiteX8" fmla="*/ 314191 w 1011092"/>
                <a:gd name="connsiteY8" fmla="*/ 846899 h 1006602"/>
                <a:gd name="connsiteX9" fmla="*/ 313640 w 1011092"/>
                <a:gd name="connsiteY9" fmla="*/ 846440 h 1006602"/>
                <a:gd name="connsiteX10" fmla="*/ 317406 w 1011092"/>
                <a:gd name="connsiteY10" fmla="*/ 824211 h 1006602"/>
                <a:gd name="connsiteX11" fmla="*/ 334123 w 1011092"/>
                <a:gd name="connsiteY11" fmla="*/ 728591 h 1006602"/>
                <a:gd name="connsiteX12" fmla="*/ 336604 w 1011092"/>
                <a:gd name="connsiteY12" fmla="*/ 726386 h 1006602"/>
                <a:gd name="connsiteX13" fmla="*/ 492940 w 1011092"/>
                <a:gd name="connsiteY13" fmla="*/ 726386 h 1006602"/>
                <a:gd name="connsiteX14" fmla="*/ 784762 w 1011092"/>
                <a:gd name="connsiteY14" fmla="*/ 726202 h 1006602"/>
                <a:gd name="connsiteX15" fmla="*/ 795509 w 1011092"/>
                <a:gd name="connsiteY15" fmla="*/ 736674 h 1006602"/>
                <a:gd name="connsiteX16" fmla="*/ 784762 w 1011092"/>
                <a:gd name="connsiteY16" fmla="*/ 746870 h 1006602"/>
                <a:gd name="connsiteX17" fmla="*/ 774198 w 1011092"/>
                <a:gd name="connsiteY17" fmla="*/ 736215 h 1006602"/>
                <a:gd name="connsiteX18" fmla="*/ 784762 w 1011092"/>
                <a:gd name="connsiteY18" fmla="*/ 726202 h 1006602"/>
                <a:gd name="connsiteX19" fmla="*/ 928330 w 1011092"/>
                <a:gd name="connsiteY19" fmla="*/ 610006 h 1006602"/>
                <a:gd name="connsiteX20" fmla="*/ 939353 w 1011092"/>
                <a:gd name="connsiteY20" fmla="*/ 620019 h 1006602"/>
                <a:gd name="connsiteX21" fmla="*/ 928974 w 1011092"/>
                <a:gd name="connsiteY21" fmla="*/ 630949 h 1006602"/>
                <a:gd name="connsiteX22" fmla="*/ 917859 w 1011092"/>
                <a:gd name="connsiteY22" fmla="*/ 620845 h 1006602"/>
                <a:gd name="connsiteX23" fmla="*/ 928330 w 1011092"/>
                <a:gd name="connsiteY23" fmla="*/ 610006 h 1006602"/>
                <a:gd name="connsiteX24" fmla="*/ 358465 w 1011092"/>
                <a:gd name="connsiteY24" fmla="*/ 590166 h 1006602"/>
                <a:gd name="connsiteX25" fmla="*/ 499278 w 1011092"/>
                <a:gd name="connsiteY25" fmla="*/ 711506 h 1006602"/>
                <a:gd name="connsiteX26" fmla="*/ 499002 w 1011092"/>
                <a:gd name="connsiteY26" fmla="*/ 712149 h 1006602"/>
                <a:gd name="connsiteX27" fmla="*/ 337338 w 1011092"/>
                <a:gd name="connsiteY27" fmla="*/ 712149 h 1006602"/>
                <a:gd name="connsiteX28" fmla="*/ 358465 w 1011092"/>
                <a:gd name="connsiteY28" fmla="*/ 590166 h 1006602"/>
                <a:gd name="connsiteX29" fmla="*/ 486602 w 1011092"/>
                <a:gd name="connsiteY29" fmla="*/ 586492 h 1006602"/>
                <a:gd name="connsiteX30" fmla="*/ 489909 w 1011092"/>
                <a:gd name="connsiteY30" fmla="*/ 589339 h 1006602"/>
                <a:gd name="connsiteX31" fmla="*/ 511127 w 1011092"/>
                <a:gd name="connsiteY31" fmla="*/ 700942 h 1006602"/>
                <a:gd name="connsiteX32" fmla="*/ 511311 w 1011092"/>
                <a:gd name="connsiteY32" fmla="*/ 703331 h 1006602"/>
                <a:gd name="connsiteX33" fmla="*/ 376560 w 1011092"/>
                <a:gd name="connsiteY33" fmla="*/ 587318 h 1006602"/>
                <a:gd name="connsiteX34" fmla="*/ 376836 w 1011092"/>
                <a:gd name="connsiteY34" fmla="*/ 586767 h 1006602"/>
                <a:gd name="connsiteX35" fmla="*/ 379500 w 1011092"/>
                <a:gd name="connsiteY35" fmla="*/ 586492 h 1006602"/>
                <a:gd name="connsiteX36" fmla="*/ 486602 w 1011092"/>
                <a:gd name="connsiteY36" fmla="*/ 586492 h 1006602"/>
                <a:gd name="connsiteX37" fmla="*/ 462904 w 1011092"/>
                <a:gd name="connsiteY37" fmla="*/ 453302 h 1006602"/>
                <a:gd name="connsiteX38" fmla="*/ 464006 w 1011092"/>
                <a:gd name="connsiteY38" fmla="*/ 453486 h 1006602"/>
                <a:gd name="connsiteX39" fmla="*/ 486510 w 1011092"/>
                <a:gd name="connsiteY39" fmla="*/ 572438 h 1006602"/>
                <a:gd name="connsiteX40" fmla="*/ 377846 w 1011092"/>
                <a:gd name="connsiteY40" fmla="*/ 572438 h 1006602"/>
                <a:gd name="connsiteX41" fmla="*/ 462904 w 1011092"/>
                <a:gd name="connsiteY41" fmla="*/ 453302 h 1006602"/>
                <a:gd name="connsiteX42" fmla="*/ 389236 w 1011092"/>
                <a:gd name="connsiteY42" fmla="*/ 429145 h 1006602"/>
                <a:gd name="connsiteX43" fmla="*/ 457117 w 1011092"/>
                <a:gd name="connsiteY43" fmla="*/ 429237 h 1006602"/>
                <a:gd name="connsiteX44" fmla="*/ 459413 w 1011092"/>
                <a:gd name="connsiteY44" fmla="*/ 431533 h 1006602"/>
                <a:gd name="connsiteX45" fmla="*/ 457852 w 1011092"/>
                <a:gd name="connsiteY45" fmla="*/ 436401 h 1006602"/>
                <a:gd name="connsiteX46" fmla="*/ 364252 w 1011092"/>
                <a:gd name="connsiteY46" fmla="*/ 567478 h 1006602"/>
                <a:gd name="connsiteX47" fmla="*/ 362598 w 1011092"/>
                <a:gd name="connsiteY47" fmla="*/ 569682 h 1006602"/>
                <a:gd name="connsiteX48" fmla="*/ 362139 w 1011092"/>
                <a:gd name="connsiteY48" fmla="*/ 569499 h 1006602"/>
                <a:gd name="connsiteX49" fmla="*/ 365446 w 1011092"/>
                <a:gd name="connsiteY49" fmla="*/ 548831 h 1006602"/>
                <a:gd name="connsiteX50" fmla="*/ 383725 w 1011092"/>
                <a:gd name="connsiteY50" fmla="*/ 444944 h 1006602"/>
                <a:gd name="connsiteX51" fmla="*/ 386389 w 1011092"/>
                <a:gd name="connsiteY51" fmla="*/ 431533 h 1006602"/>
                <a:gd name="connsiteX52" fmla="*/ 389236 w 1011092"/>
                <a:gd name="connsiteY52" fmla="*/ 429145 h 1006602"/>
                <a:gd name="connsiteX53" fmla="*/ 441501 w 1011092"/>
                <a:gd name="connsiteY53" fmla="*/ 308999 h 1006602"/>
                <a:gd name="connsiteX54" fmla="*/ 466210 w 1011092"/>
                <a:gd name="connsiteY54" fmla="*/ 315153 h 1006602"/>
                <a:gd name="connsiteX55" fmla="*/ 608585 w 1011092"/>
                <a:gd name="connsiteY55" fmla="*/ 348313 h 1006602"/>
                <a:gd name="connsiteX56" fmla="*/ 808828 w 1011092"/>
                <a:gd name="connsiteY56" fmla="*/ 400486 h 1006602"/>
                <a:gd name="connsiteX57" fmla="*/ 904724 w 1011092"/>
                <a:gd name="connsiteY57" fmla="*/ 435115 h 1006602"/>
                <a:gd name="connsiteX58" fmla="*/ 953958 w 1011092"/>
                <a:gd name="connsiteY58" fmla="*/ 462672 h 1006602"/>
                <a:gd name="connsiteX59" fmla="*/ 956346 w 1011092"/>
                <a:gd name="connsiteY59" fmla="*/ 467907 h 1006602"/>
                <a:gd name="connsiteX60" fmla="*/ 952304 w 1011092"/>
                <a:gd name="connsiteY60" fmla="*/ 510344 h 1006602"/>
                <a:gd name="connsiteX61" fmla="*/ 946334 w 1011092"/>
                <a:gd name="connsiteY61" fmla="*/ 572989 h 1006602"/>
                <a:gd name="connsiteX62" fmla="*/ 939629 w 1011092"/>
                <a:gd name="connsiteY62" fmla="*/ 585022 h 1006602"/>
                <a:gd name="connsiteX63" fmla="*/ 939445 w 1011092"/>
                <a:gd name="connsiteY63" fmla="*/ 585206 h 1006602"/>
                <a:gd name="connsiteX64" fmla="*/ 931913 w 1011092"/>
                <a:gd name="connsiteY64" fmla="*/ 585940 h 1006602"/>
                <a:gd name="connsiteX65" fmla="*/ 848876 w 1011092"/>
                <a:gd name="connsiteY65" fmla="*/ 542677 h 1006602"/>
                <a:gd name="connsiteX66" fmla="*/ 836109 w 1011092"/>
                <a:gd name="connsiteY66" fmla="*/ 532849 h 1006602"/>
                <a:gd name="connsiteX67" fmla="*/ 845753 w 1011092"/>
                <a:gd name="connsiteY67" fmla="*/ 660159 h 1006602"/>
                <a:gd name="connsiteX68" fmla="*/ 796611 w 1011092"/>
                <a:gd name="connsiteY68" fmla="*/ 699656 h 1006602"/>
                <a:gd name="connsiteX69" fmla="*/ 793121 w 1011092"/>
                <a:gd name="connsiteY69" fmla="*/ 700667 h 1006602"/>
                <a:gd name="connsiteX70" fmla="*/ 758675 w 1011092"/>
                <a:gd name="connsiteY70" fmla="*/ 713618 h 1006602"/>
                <a:gd name="connsiteX71" fmla="*/ 751602 w 1011092"/>
                <a:gd name="connsiteY71" fmla="*/ 732265 h 1006602"/>
                <a:gd name="connsiteX72" fmla="*/ 748020 w 1011092"/>
                <a:gd name="connsiteY72" fmla="*/ 739154 h 1006602"/>
                <a:gd name="connsiteX73" fmla="*/ 698970 w 1011092"/>
                <a:gd name="connsiteY73" fmla="*/ 778192 h 1006602"/>
                <a:gd name="connsiteX74" fmla="*/ 691897 w 1011092"/>
                <a:gd name="connsiteY74" fmla="*/ 784163 h 1006602"/>
                <a:gd name="connsiteX75" fmla="*/ 717432 w 1011092"/>
                <a:gd name="connsiteY75" fmla="*/ 816220 h 1006602"/>
                <a:gd name="connsiteX76" fmla="*/ 762533 w 1011092"/>
                <a:gd name="connsiteY76" fmla="*/ 780029 h 1006602"/>
                <a:gd name="connsiteX77" fmla="*/ 762533 w 1011092"/>
                <a:gd name="connsiteY77" fmla="*/ 850482 h 1006602"/>
                <a:gd name="connsiteX78" fmla="*/ 554023 w 1011092"/>
                <a:gd name="connsiteY78" fmla="*/ 850482 h 1006602"/>
                <a:gd name="connsiteX79" fmla="*/ 473651 w 1011092"/>
                <a:gd name="connsiteY79" fmla="*/ 429696 h 1006602"/>
                <a:gd name="connsiteX80" fmla="*/ 492021 w 1011092"/>
                <a:gd name="connsiteY80" fmla="*/ 429696 h 1006602"/>
                <a:gd name="connsiteX81" fmla="*/ 492021 w 1011092"/>
                <a:gd name="connsiteY81" fmla="*/ 366041 h 1006602"/>
                <a:gd name="connsiteX82" fmla="*/ 464189 w 1011092"/>
                <a:gd name="connsiteY82" fmla="*/ 366041 h 1006602"/>
                <a:gd name="connsiteX83" fmla="*/ 464189 w 1011092"/>
                <a:gd name="connsiteY83" fmla="*/ 337658 h 1006602"/>
                <a:gd name="connsiteX84" fmla="*/ 441501 w 1011092"/>
                <a:gd name="connsiteY84" fmla="*/ 337658 h 1006602"/>
                <a:gd name="connsiteX85" fmla="*/ 441501 w 1011092"/>
                <a:gd name="connsiteY85" fmla="*/ 308999 h 1006602"/>
                <a:gd name="connsiteX86" fmla="*/ 168418 w 1011092"/>
                <a:gd name="connsiteY86" fmla="*/ 235975 h 1006602"/>
                <a:gd name="connsiteX87" fmla="*/ 311986 w 1011092"/>
                <a:gd name="connsiteY87" fmla="*/ 274094 h 1006602"/>
                <a:gd name="connsiteX88" fmla="*/ 400167 w 1011092"/>
                <a:gd name="connsiteY88" fmla="*/ 297425 h 1006602"/>
                <a:gd name="connsiteX89" fmla="*/ 403106 w 1011092"/>
                <a:gd name="connsiteY89" fmla="*/ 301283 h 1006602"/>
                <a:gd name="connsiteX90" fmla="*/ 403198 w 1011092"/>
                <a:gd name="connsiteY90" fmla="*/ 334167 h 1006602"/>
                <a:gd name="connsiteX91" fmla="*/ 403198 w 1011092"/>
                <a:gd name="connsiteY91" fmla="*/ 337106 h 1006602"/>
                <a:gd name="connsiteX92" fmla="*/ 382163 w 1011092"/>
                <a:gd name="connsiteY92" fmla="*/ 337106 h 1006602"/>
                <a:gd name="connsiteX93" fmla="*/ 382163 w 1011092"/>
                <a:gd name="connsiteY93" fmla="*/ 365581 h 1006602"/>
                <a:gd name="connsiteX94" fmla="*/ 353688 w 1011092"/>
                <a:gd name="connsiteY94" fmla="*/ 365581 h 1006602"/>
                <a:gd name="connsiteX95" fmla="*/ 353688 w 1011092"/>
                <a:gd name="connsiteY95" fmla="*/ 368521 h 1006602"/>
                <a:gd name="connsiteX96" fmla="*/ 353596 w 1011092"/>
                <a:gd name="connsiteY96" fmla="*/ 425930 h 1006602"/>
                <a:gd name="connsiteX97" fmla="*/ 356812 w 1011092"/>
                <a:gd name="connsiteY97" fmla="*/ 429328 h 1006602"/>
                <a:gd name="connsiteX98" fmla="*/ 366548 w 1011092"/>
                <a:gd name="connsiteY98" fmla="*/ 429237 h 1006602"/>
                <a:gd name="connsiteX99" fmla="*/ 372519 w 1011092"/>
                <a:gd name="connsiteY99" fmla="*/ 429237 h 1006602"/>
                <a:gd name="connsiteX100" fmla="*/ 371049 w 1011092"/>
                <a:gd name="connsiteY100" fmla="*/ 439065 h 1006602"/>
                <a:gd name="connsiteX101" fmla="*/ 353045 w 1011092"/>
                <a:gd name="connsiteY101" fmla="*/ 541115 h 1006602"/>
                <a:gd name="connsiteX102" fmla="*/ 333297 w 1011092"/>
                <a:gd name="connsiteY102" fmla="*/ 653821 h 1006602"/>
                <a:gd name="connsiteX103" fmla="*/ 313548 w 1011092"/>
                <a:gd name="connsiteY103" fmla="*/ 765700 h 1006602"/>
                <a:gd name="connsiteX104" fmla="*/ 300597 w 1011092"/>
                <a:gd name="connsiteY104" fmla="*/ 840837 h 1006602"/>
                <a:gd name="connsiteX105" fmla="*/ 298208 w 1011092"/>
                <a:gd name="connsiteY105" fmla="*/ 849747 h 1006602"/>
                <a:gd name="connsiteX106" fmla="*/ 289390 w 1011092"/>
                <a:gd name="connsiteY106" fmla="*/ 850390 h 1006602"/>
                <a:gd name="connsiteX107" fmla="*/ 125062 w 1011092"/>
                <a:gd name="connsiteY107" fmla="*/ 850482 h 1006602"/>
                <a:gd name="connsiteX108" fmla="*/ 121388 w 1011092"/>
                <a:gd name="connsiteY108" fmla="*/ 850482 h 1006602"/>
                <a:gd name="connsiteX109" fmla="*/ 119643 w 1011092"/>
                <a:gd name="connsiteY109" fmla="*/ 835234 h 1006602"/>
                <a:gd name="connsiteX110" fmla="*/ 108621 w 1011092"/>
                <a:gd name="connsiteY110" fmla="*/ 734010 h 1006602"/>
                <a:gd name="connsiteX111" fmla="*/ 97874 w 1011092"/>
                <a:gd name="connsiteY111" fmla="*/ 636185 h 1006602"/>
                <a:gd name="connsiteX112" fmla="*/ 92822 w 1011092"/>
                <a:gd name="connsiteY112" fmla="*/ 590900 h 1006602"/>
                <a:gd name="connsiteX113" fmla="*/ 93648 w 1011092"/>
                <a:gd name="connsiteY113" fmla="*/ 582450 h 1006602"/>
                <a:gd name="connsiteX114" fmla="*/ 93740 w 1011092"/>
                <a:gd name="connsiteY114" fmla="*/ 577398 h 1006602"/>
                <a:gd name="connsiteX115" fmla="*/ 88504 w 1011092"/>
                <a:gd name="connsiteY115" fmla="*/ 551954 h 1006602"/>
                <a:gd name="connsiteX116" fmla="*/ 80237 w 1011092"/>
                <a:gd name="connsiteY116" fmla="*/ 477185 h 1006602"/>
                <a:gd name="connsiteX117" fmla="*/ 73440 w 1011092"/>
                <a:gd name="connsiteY117" fmla="*/ 414356 h 1006602"/>
                <a:gd name="connsiteX118" fmla="*/ 74542 w 1011092"/>
                <a:gd name="connsiteY118" fmla="*/ 402690 h 1006602"/>
                <a:gd name="connsiteX119" fmla="*/ 79227 w 1011092"/>
                <a:gd name="connsiteY119" fmla="*/ 386524 h 1006602"/>
                <a:gd name="connsiteX120" fmla="*/ 83360 w 1011092"/>
                <a:gd name="connsiteY120" fmla="*/ 377155 h 1006602"/>
                <a:gd name="connsiteX121" fmla="*/ 164835 w 1011092"/>
                <a:gd name="connsiteY121" fmla="*/ 237077 h 1006602"/>
                <a:gd name="connsiteX122" fmla="*/ 168418 w 1011092"/>
                <a:gd name="connsiteY122" fmla="*/ 235975 h 1006602"/>
                <a:gd name="connsiteX123" fmla="*/ 187891 w 1011092"/>
                <a:gd name="connsiteY123" fmla="*/ 0 h 1006602"/>
                <a:gd name="connsiteX124" fmla="*/ 187340 w 1011092"/>
                <a:gd name="connsiteY124" fmla="*/ 92 h 1006602"/>
                <a:gd name="connsiteX125" fmla="*/ 179716 w 1011092"/>
                <a:gd name="connsiteY125" fmla="*/ 2021 h 1006602"/>
                <a:gd name="connsiteX126" fmla="*/ 93373 w 1011092"/>
                <a:gd name="connsiteY126" fmla="*/ 45652 h 1006602"/>
                <a:gd name="connsiteX127" fmla="*/ 7397 w 1011092"/>
                <a:gd name="connsiteY127" fmla="*/ 297058 h 1006602"/>
                <a:gd name="connsiteX128" fmla="*/ 67286 w 1011092"/>
                <a:gd name="connsiteY128" fmla="*/ 405171 h 1006602"/>
                <a:gd name="connsiteX129" fmla="*/ 70960 w 1011092"/>
                <a:gd name="connsiteY129" fmla="*/ 412794 h 1006602"/>
                <a:gd name="connsiteX130" fmla="*/ 75553 w 1011092"/>
                <a:gd name="connsiteY130" fmla="*/ 454129 h 1006602"/>
                <a:gd name="connsiteX131" fmla="*/ 85014 w 1011092"/>
                <a:gd name="connsiteY131" fmla="*/ 539095 h 1006602"/>
                <a:gd name="connsiteX132" fmla="*/ 84555 w 1011092"/>
                <a:gd name="connsiteY132" fmla="*/ 556823 h 1006602"/>
                <a:gd name="connsiteX133" fmla="*/ 80972 w 1011092"/>
                <a:gd name="connsiteY133" fmla="*/ 569774 h 1006602"/>
                <a:gd name="connsiteX134" fmla="*/ 78768 w 1011092"/>
                <a:gd name="connsiteY134" fmla="*/ 574183 h 1006602"/>
                <a:gd name="connsiteX135" fmla="*/ 78308 w 1011092"/>
                <a:gd name="connsiteY135" fmla="*/ 584287 h 1006602"/>
                <a:gd name="connsiteX136" fmla="*/ 87678 w 1011092"/>
                <a:gd name="connsiteY136" fmla="*/ 587778 h 1006602"/>
                <a:gd name="connsiteX137" fmla="*/ 90341 w 1011092"/>
                <a:gd name="connsiteY137" fmla="*/ 587226 h 1006602"/>
                <a:gd name="connsiteX138" fmla="*/ 119367 w 1011092"/>
                <a:gd name="connsiteY138" fmla="*/ 850482 h 1006602"/>
                <a:gd name="connsiteX139" fmla="*/ 105409 w 1011092"/>
                <a:gd name="connsiteY139" fmla="*/ 850482 h 1006602"/>
                <a:gd name="connsiteX140" fmla="*/ 108149 w 1011092"/>
                <a:gd name="connsiteY140" fmla="*/ 860205 h 1006602"/>
                <a:gd name="connsiteX141" fmla="*/ 105215 w 1011092"/>
                <a:gd name="connsiteY141" fmla="*/ 860221 h 1006602"/>
                <a:gd name="connsiteX142" fmla="*/ 727294 w 1011092"/>
                <a:gd name="connsiteY142" fmla="*/ 1006602 h 1006602"/>
                <a:gd name="connsiteX143" fmla="*/ 897170 w 1011092"/>
                <a:gd name="connsiteY143" fmla="*/ 860769 h 1006602"/>
                <a:gd name="connsiteX144" fmla="*/ 898570 w 1011092"/>
                <a:gd name="connsiteY144" fmla="*/ 860769 h 1006602"/>
                <a:gd name="connsiteX145" fmla="*/ 898570 w 1011092"/>
                <a:gd name="connsiteY145" fmla="*/ 858873 h 1006602"/>
                <a:gd name="connsiteX146" fmla="*/ 900636 w 1011092"/>
                <a:gd name="connsiteY146" fmla="*/ 856077 h 1006602"/>
                <a:gd name="connsiteX147" fmla="*/ 898570 w 1011092"/>
                <a:gd name="connsiteY147" fmla="*/ 856087 h 1006602"/>
                <a:gd name="connsiteX148" fmla="*/ 898570 w 1011092"/>
                <a:gd name="connsiteY148" fmla="*/ 850390 h 1006602"/>
                <a:gd name="connsiteX149" fmla="*/ 856133 w 1011092"/>
                <a:gd name="connsiteY149" fmla="*/ 850390 h 1006602"/>
                <a:gd name="connsiteX150" fmla="*/ 856133 w 1011092"/>
                <a:gd name="connsiteY150" fmla="*/ 796379 h 1006602"/>
                <a:gd name="connsiteX151" fmla="*/ 816452 w 1011092"/>
                <a:gd name="connsiteY151" fmla="*/ 796379 h 1006602"/>
                <a:gd name="connsiteX152" fmla="*/ 816268 w 1011092"/>
                <a:gd name="connsiteY152" fmla="*/ 794910 h 1006602"/>
                <a:gd name="connsiteX153" fmla="*/ 816452 w 1011092"/>
                <a:gd name="connsiteY153" fmla="*/ 755137 h 1006602"/>
                <a:gd name="connsiteX154" fmla="*/ 817462 w 1011092"/>
                <a:gd name="connsiteY154" fmla="*/ 751371 h 1006602"/>
                <a:gd name="connsiteX155" fmla="*/ 821320 w 1011092"/>
                <a:gd name="connsiteY155" fmla="*/ 734929 h 1006602"/>
                <a:gd name="connsiteX156" fmla="*/ 823341 w 1011092"/>
                <a:gd name="connsiteY156" fmla="*/ 730979 h 1006602"/>
                <a:gd name="connsiteX157" fmla="*/ 863941 w 1011092"/>
                <a:gd name="connsiteY157" fmla="*/ 698279 h 1006602"/>
                <a:gd name="connsiteX158" fmla="*/ 870829 w 1011092"/>
                <a:gd name="connsiteY158" fmla="*/ 692859 h 1006602"/>
                <a:gd name="connsiteX159" fmla="*/ 933842 w 1011092"/>
                <a:gd name="connsiteY159" fmla="*/ 730336 h 1006602"/>
                <a:gd name="connsiteX160" fmla="*/ 1006682 w 1011092"/>
                <a:gd name="connsiteY160" fmla="*/ 733183 h 1006602"/>
                <a:gd name="connsiteX161" fmla="*/ 1005029 w 1011092"/>
                <a:gd name="connsiteY161" fmla="*/ 730887 h 1006602"/>
                <a:gd name="connsiteX162" fmla="*/ 999058 w 1011092"/>
                <a:gd name="connsiteY162" fmla="*/ 720324 h 1006602"/>
                <a:gd name="connsiteX163" fmla="*/ 997038 w 1011092"/>
                <a:gd name="connsiteY163" fmla="*/ 713251 h 1006602"/>
                <a:gd name="connsiteX164" fmla="*/ 969298 w 1011092"/>
                <a:gd name="connsiteY164" fmla="*/ 617814 h 1006602"/>
                <a:gd name="connsiteX165" fmla="*/ 971135 w 1011092"/>
                <a:gd name="connsiteY165" fmla="*/ 612303 h 1006602"/>
                <a:gd name="connsiteX166" fmla="*/ 1008611 w 1011092"/>
                <a:gd name="connsiteY166" fmla="*/ 582450 h 1006602"/>
                <a:gd name="connsiteX167" fmla="*/ 1011092 w 1011092"/>
                <a:gd name="connsiteY167" fmla="*/ 580337 h 1006602"/>
                <a:gd name="connsiteX168" fmla="*/ 985464 w 1011092"/>
                <a:gd name="connsiteY168" fmla="*/ 548280 h 1006602"/>
                <a:gd name="connsiteX169" fmla="*/ 961306 w 1011092"/>
                <a:gd name="connsiteY169" fmla="*/ 567570 h 1006602"/>
                <a:gd name="connsiteX170" fmla="*/ 961214 w 1011092"/>
                <a:gd name="connsiteY170" fmla="*/ 566192 h 1006602"/>
                <a:gd name="connsiteX171" fmla="*/ 970124 w 1011092"/>
                <a:gd name="connsiteY171" fmla="*/ 470571 h 1006602"/>
                <a:gd name="connsiteX172" fmla="*/ 973798 w 1011092"/>
                <a:gd name="connsiteY172" fmla="*/ 466530 h 1006602"/>
                <a:gd name="connsiteX173" fmla="*/ 988311 w 1011092"/>
                <a:gd name="connsiteY173" fmla="*/ 458354 h 1006602"/>
                <a:gd name="connsiteX174" fmla="*/ 993915 w 1011092"/>
                <a:gd name="connsiteY174" fmla="*/ 434380 h 1006602"/>
                <a:gd name="connsiteX175" fmla="*/ 992996 w 1011092"/>
                <a:gd name="connsiteY175" fmla="*/ 413162 h 1006602"/>
                <a:gd name="connsiteX176" fmla="*/ 993639 w 1011092"/>
                <a:gd name="connsiteY176" fmla="*/ 406916 h 1006602"/>
                <a:gd name="connsiteX177" fmla="*/ 965532 w 1011092"/>
                <a:gd name="connsiteY177" fmla="*/ 399200 h 1006602"/>
                <a:gd name="connsiteX178" fmla="*/ 602063 w 1011092"/>
                <a:gd name="connsiteY178" fmla="*/ 302477 h 1006602"/>
                <a:gd name="connsiteX179" fmla="*/ 252281 w 1011092"/>
                <a:gd name="connsiteY179" fmla="*/ 209520 h 1006602"/>
                <a:gd name="connsiteX180" fmla="*/ 183941 w 1011092"/>
                <a:gd name="connsiteY180" fmla="*/ 191150 h 1006602"/>
                <a:gd name="connsiteX181" fmla="*/ 180083 w 1011092"/>
                <a:gd name="connsiteY181" fmla="*/ 186098 h 1006602"/>
                <a:gd name="connsiteX182" fmla="*/ 180451 w 1011092"/>
                <a:gd name="connsiteY182" fmla="*/ 170850 h 1006602"/>
                <a:gd name="connsiteX183" fmla="*/ 182012 w 1011092"/>
                <a:gd name="connsiteY183" fmla="*/ 28934 h 1006602"/>
                <a:gd name="connsiteX184" fmla="*/ 184860 w 1011092"/>
                <a:gd name="connsiteY184" fmla="*/ 10839 h 1006602"/>
                <a:gd name="connsiteX185" fmla="*/ 187891 w 1011092"/>
                <a:gd name="connsiteY185" fmla="*/ 0 h 1006602"/>
                <a:gd name="connsiteX0" fmla="*/ 516363 w 1011092"/>
                <a:gd name="connsiteY0" fmla="*/ 728958 h 1014462"/>
                <a:gd name="connsiteX1" fmla="*/ 539786 w 1011092"/>
                <a:gd name="connsiteY1" fmla="*/ 850298 h 1014462"/>
                <a:gd name="connsiteX2" fmla="*/ 335318 w 1011092"/>
                <a:gd name="connsiteY2" fmla="*/ 850298 h 1014462"/>
                <a:gd name="connsiteX3" fmla="*/ 334950 w 1011092"/>
                <a:gd name="connsiteY3" fmla="*/ 849655 h 1014462"/>
                <a:gd name="connsiteX4" fmla="*/ 516363 w 1011092"/>
                <a:gd name="connsiteY4" fmla="*/ 728958 h 1014462"/>
                <a:gd name="connsiteX5" fmla="*/ 492940 w 1011092"/>
                <a:gd name="connsiteY5" fmla="*/ 726386 h 1014462"/>
                <a:gd name="connsiteX6" fmla="*/ 493859 w 1011092"/>
                <a:gd name="connsiteY6" fmla="*/ 726478 h 1014462"/>
                <a:gd name="connsiteX7" fmla="*/ 494226 w 1011092"/>
                <a:gd name="connsiteY7" fmla="*/ 727213 h 1014462"/>
                <a:gd name="connsiteX8" fmla="*/ 314191 w 1011092"/>
                <a:gd name="connsiteY8" fmla="*/ 846899 h 1014462"/>
                <a:gd name="connsiteX9" fmla="*/ 313640 w 1011092"/>
                <a:gd name="connsiteY9" fmla="*/ 846440 h 1014462"/>
                <a:gd name="connsiteX10" fmla="*/ 317406 w 1011092"/>
                <a:gd name="connsiteY10" fmla="*/ 824211 h 1014462"/>
                <a:gd name="connsiteX11" fmla="*/ 334123 w 1011092"/>
                <a:gd name="connsiteY11" fmla="*/ 728591 h 1014462"/>
                <a:gd name="connsiteX12" fmla="*/ 336604 w 1011092"/>
                <a:gd name="connsiteY12" fmla="*/ 726386 h 1014462"/>
                <a:gd name="connsiteX13" fmla="*/ 492940 w 1011092"/>
                <a:gd name="connsiteY13" fmla="*/ 726386 h 1014462"/>
                <a:gd name="connsiteX14" fmla="*/ 784762 w 1011092"/>
                <a:gd name="connsiteY14" fmla="*/ 726202 h 1014462"/>
                <a:gd name="connsiteX15" fmla="*/ 795509 w 1011092"/>
                <a:gd name="connsiteY15" fmla="*/ 736674 h 1014462"/>
                <a:gd name="connsiteX16" fmla="*/ 784762 w 1011092"/>
                <a:gd name="connsiteY16" fmla="*/ 746870 h 1014462"/>
                <a:gd name="connsiteX17" fmla="*/ 774198 w 1011092"/>
                <a:gd name="connsiteY17" fmla="*/ 736215 h 1014462"/>
                <a:gd name="connsiteX18" fmla="*/ 784762 w 1011092"/>
                <a:gd name="connsiteY18" fmla="*/ 726202 h 1014462"/>
                <a:gd name="connsiteX19" fmla="*/ 928330 w 1011092"/>
                <a:gd name="connsiteY19" fmla="*/ 610006 h 1014462"/>
                <a:gd name="connsiteX20" fmla="*/ 939353 w 1011092"/>
                <a:gd name="connsiteY20" fmla="*/ 620019 h 1014462"/>
                <a:gd name="connsiteX21" fmla="*/ 928974 w 1011092"/>
                <a:gd name="connsiteY21" fmla="*/ 630949 h 1014462"/>
                <a:gd name="connsiteX22" fmla="*/ 917859 w 1011092"/>
                <a:gd name="connsiteY22" fmla="*/ 620845 h 1014462"/>
                <a:gd name="connsiteX23" fmla="*/ 928330 w 1011092"/>
                <a:gd name="connsiteY23" fmla="*/ 610006 h 1014462"/>
                <a:gd name="connsiteX24" fmla="*/ 358465 w 1011092"/>
                <a:gd name="connsiteY24" fmla="*/ 590166 h 1014462"/>
                <a:gd name="connsiteX25" fmla="*/ 499278 w 1011092"/>
                <a:gd name="connsiteY25" fmla="*/ 711506 h 1014462"/>
                <a:gd name="connsiteX26" fmla="*/ 499002 w 1011092"/>
                <a:gd name="connsiteY26" fmla="*/ 712149 h 1014462"/>
                <a:gd name="connsiteX27" fmla="*/ 337338 w 1011092"/>
                <a:gd name="connsiteY27" fmla="*/ 712149 h 1014462"/>
                <a:gd name="connsiteX28" fmla="*/ 358465 w 1011092"/>
                <a:gd name="connsiteY28" fmla="*/ 590166 h 1014462"/>
                <a:gd name="connsiteX29" fmla="*/ 486602 w 1011092"/>
                <a:gd name="connsiteY29" fmla="*/ 586492 h 1014462"/>
                <a:gd name="connsiteX30" fmla="*/ 489909 w 1011092"/>
                <a:gd name="connsiteY30" fmla="*/ 589339 h 1014462"/>
                <a:gd name="connsiteX31" fmla="*/ 511127 w 1011092"/>
                <a:gd name="connsiteY31" fmla="*/ 700942 h 1014462"/>
                <a:gd name="connsiteX32" fmla="*/ 511311 w 1011092"/>
                <a:gd name="connsiteY32" fmla="*/ 703331 h 1014462"/>
                <a:gd name="connsiteX33" fmla="*/ 376560 w 1011092"/>
                <a:gd name="connsiteY33" fmla="*/ 587318 h 1014462"/>
                <a:gd name="connsiteX34" fmla="*/ 376836 w 1011092"/>
                <a:gd name="connsiteY34" fmla="*/ 586767 h 1014462"/>
                <a:gd name="connsiteX35" fmla="*/ 379500 w 1011092"/>
                <a:gd name="connsiteY35" fmla="*/ 586492 h 1014462"/>
                <a:gd name="connsiteX36" fmla="*/ 486602 w 1011092"/>
                <a:gd name="connsiteY36" fmla="*/ 586492 h 1014462"/>
                <a:gd name="connsiteX37" fmla="*/ 462904 w 1011092"/>
                <a:gd name="connsiteY37" fmla="*/ 453302 h 1014462"/>
                <a:gd name="connsiteX38" fmla="*/ 464006 w 1011092"/>
                <a:gd name="connsiteY38" fmla="*/ 453486 h 1014462"/>
                <a:gd name="connsiteX39" fmla="*/ 486510 w 1011092"/>
                <a:gd name="connsiteY39" fmla="*/ 572438 h 1014462"/>
                <a:gd name="connsiteX40" fmla="*/ 377846 w 1011092"/>
                <a:gd name="connsiteY40" fmla="*/ 572438 h 1014462"/>
                <a:gd name="connsiteX41" fmla="*/ 462904 w 1011092"/>
                <a:gd name="connsiteY41" fmla="*/ 453302 h 1014462"/>
                <a:gd name="connsiteX42" fmla="*/ 389236 w 1011092"/>
                <a:gd name="connsiteY42" fmla="*/ 429145 h 1014462"/>
                <a:gd name="connsiteX43" fmla="*/ 457117 w 1011092"/>
                <a:gd name="connsiteY43" fmla="*/ 429237 h 1014462"/>
                <a:gd name="connsiteX44" fmla="*/ 459413 w 1011092"/>
                <a:gd name="connsiteY44" fmla="*/ 431533 h 1014462"/>
                <a:gd name="connsiteX45" fmla="*/ 457852 w 1011092"/>
                <a:gd name="connsiteY45" fmla="*/ 436401 h 1014462"/>
                <a:gd name="connsiteX46" fmla="*/ 364252 w 1011092"/>
                <a:gd name="connsiteY46" fmla="*/ 567478 h 1014462"/>
                <a:gd name="connsiteX47" fmla="*/ 362598 w 1011092"/>
                <a:gd name="connsiteY47" fmla="*/ 569682 h 1014462"/>
                <a:gd name="connsiteX48" fmla="*/ 362139 w 1011092"/>
                <a:gd name="connsiteY48" fmla="*/ 569499 h 1014462"/>
                <a:gd name="connsiteX49" fmla="*/ 365446 w 1011092"/>
                <a:gd name="connsiteY49" fmla="*/ 548831 h 1014462"/>
                <a:gd name="connsiteX50" fmla="*/ 383725 w 1011092"/>
                <a:gd name="connsiteY50" fmla="*/ 444944 h 1014462"/>
                <a:gd name="connsiteX51" fmla="*/ 386389 w 1011092"/>
                <a:gd name="connsiteY51" fmla="*/ 431533 h 1014462"/>
                <a:gd name="connsiteX52" fmla="*/ 389236 w 1011092"/>
                <a:gd name="connsiteY52" fmla="*/ 429145 h 1014462"/>
                <a:gd name="connsiteX53" fmla="*/ 441501 w 1011092"/>
                <a:gd name="connsiteY53" fmla="*/ 308999 h 1014462"/>
                <a:gd name="connsiteX54" fmla="*/ 466210 w 1011092"/>
                <a:gd name="connsiteY54" fmla="*/ 315153 h 1014462"/>
                <a:gd name="connsiteX55" fmla="*/ 608585 w 1011092"/>
                <a:gd name="connsiteY55" fmla="*/ 348313 h 1014462"/>
                <a:gd name="connsiteX56" fmla="*/ 808828 w 1011092"/>
                <a:gd name="connsiteY56" fmla="*/ 400486 h 1014462"/>
                <a:gd name="connsiteX57" fmla="*/ 904724 w 1011092"/>
                <a:gd name="connsiteY57" fmla="*/ 435115 h 1014462"/>
                <a:gd name="connsiteX58" fmla="*/ 953958 w 1011092"/>
                <a:gd name="connsiteY58" fmla="*/ 462672 h 1014462"/>
                <a:gd name="connsiteX59" fmla="*/ 956346 w 1011092"/>
                <a:gd name="connsiteY59" fmla="*/ 467907 h 1014462"/>
                <a:gd name="connsiteX60" fmla="*/ 952304 w 1011092"/>
                <a:gd name="connsiteY60" fmla="*/ 510344 h 1014462"/>
                <a:gd name="connsiteX61" fmla="*/ 946334 w 1011092"/>
                <a:gd name="connsiteY61" fmla="*/ 572989 h 1014462"/>
                <a:gd name="connsiteX62" fmla="*/ 939629 w 1011092"/>
                <a:gd name="connsiteY62" fmla="*/ 585022 h 1014462"/>
                <a:gd name="connsiteX63" fmla="*/ 939445 w 1011092"/>
                <a:gd name="connsiteY63" fmla="*/ 585206 h 1014462"/>
                <a:gd name="connsiteX64" fmla="*/ 931913 w 1011092"/>
                <a:gd name="connsiteY64" fmla="*/ 585940 h 1014462"/>
                <a:gd name="connsiteX65" fmla="*/ 848876 w 1011092"/>
                <a:gd name="connsiteY65" fmla="*/ 542677 h 1014462"/>
                <a:gd name="connsiteX66" fmla="*/ 836109 w 1011092"/>
                <a:gd name="connsiteY66" fmla="*/ 532849 h 1014462"/>
                <a:gd name="connsiteX67" fmla="*/ 845753 w 1011092"/>
                <a:gd name="connsiteY67" fmla="*/ 660159 h 1014462"/>
                <a:gd name="connsiteX68" fmla="*/ 796611 w 1011092"/>
                <a:gd name="connsiteY68" fmla="*/ 699656 h 1014462"/>
                <a:gd name="connsiteX69" fmla="*/ 793121 w 1011092"/>
                <a:gd name="connsiteY69" fmla="*/ 700667 h 1014462"/>
                <a:gd name="connsiteX70" fmla="*/ 758675 w 1011092"/>
                <a:gd name="connsiteY70" fmla="*/ 713618 h 1014462"/>
                <a:gd name="connsiteX71" fmla="*/ 751602 w 1011092"/>
                <a:gd name="connsiteY71" fmla="*/ 732265 h 1014462"/>
                <a:gd name="connsiteX72" fmla="*/ 748020 w 1011092"/>
                <a:gd name="connsiteY72" fmla="*/ 739154 h 1014462"/>
                <a:gd name="connsiteX73" fmla="*/ 698970 w 1011092"/>
                <a:gd name="connsiteY73" fmla="*/ 778192 h 1014462"/>
                <a:gd name="connsiteX74" fmla="*/ 691897 w 1011092"/>
                <a:gd name="connsiteY74" fmla="*/ 784163 h 1014462"/>
                <a:gd name="connsiteX75" fmla="*/ 717432 w 1011092"/>
                <a:gd name="connsiteY75" fmla="*/ 816220 h 1014462"/>
                <a:gd name="connsiteX76" fmla="*/ 762533 w 1011092"/>
                <a:gd name="connsiteY76" fmla="*/ 780029 h 1014462"/>
                <a:gd name="connsiteX77" fmla="*/ 762533 w 1011092"/>
                <a:gd name="connsiteY77" fmla="*/ 850482 h 1014462"/>
                <a:gd name="connsiteX78" fmla="*/ 554023 w 1011092"/>
                <a:gd name="connsiteY78" fmla="*/ 850482 h 1014462"/>
                <a:gd name="connsiteX79" fmla="*/ 473651 w 1011092"/>
                <a:gd name="connsiteY79" fmla="*/ 429696 h 1014462"/>
                <a:gd name="connsiteX80" fmla="*/ 492021 w 1011092"/>
                <a:gd name="connsiteY80" fmla="*/ 429696 h 1014462"/>
                <a:gd name="connsiteX81" fmla="*/ 492021 w 1011092"/>
                <a:gd name="connsiteY81" fmla="*/ 366041 h 1014462"/>
                <a:gd name="connsiteX82" fmla="*/ 464189 w 1011092"/>
                <a:gd name="connsiteY82" fmla="*/ 366041 h 1014462"/>
                <a:gd name="connsiteX83" fmla="*/ 464189 w 1011092"/>
                <a:gd name="connsiteY83" fmla="*/ 337658 h 1014462"/>
                <a:gd name="connsiteX84" fmla="*/ 441501 w 1011092"/>
                <a:gd name="connsiteY84" fmla="*/ 337658 h 1014462"/>
                <a:gd name="connsiteX85" fmla="*/ 441501 w 1011092"/>
                <a:gd name="connsiteY85" fmla="*/ 308999 h 1014462"/>
                <a:gd name="connsiteX86" fmla="*/ 168418 w 1011092"/>
                <a:gd name="connsiteY86" fmla="*/ 235975 h 1014462"/>
                <a:gd name="connsiteX87" fmla="*/ 311986 w 1011092"/>
                <a:gd name="connsiteY87" fmla="*/ 274094 h 1014462"/>
                <a:gd name="connsiteX88" fmla="*/ 400167 w 1011092"/>
                <a:gd name="connsiteY88" fmla="*/ 297425 h 1014462"/>
                <a:gd name="connsiteX89" fmla="*/ 403106 w 1011092"/>
                <a:gd name="connsiteY89" fmla="*/ 301283 h 1014462"/>
                <a:gd name="connsiteX90" fmla="*/ 403198 w 1011092"/>
                <a:gd name="connsiteY90" fmla="*/ 334167 h 1014462"/>
                <a:gd name="connsiteX91" fmla="*/ 403198 w 1011092"/>
                <a:gd name="connsiteY91" fmla="*/ 337106 h 1014462"/>
                <a:gd name="connsiteX92" fmla="*/ 382163 w 1011092"/>
                <a:gd name="connsiteY92" fmla="*/ 337106 h 1014462"/>
                <a:gd name="connsiteX93" fmla="*/ 382163 w 1011092"/>
                <a:gd name="connsiteY93" fmla="*/ 365581 h 1014462"/>
                <a:gd name="connsiteX94" fmla="*/ 353688 w 1011092"/>
                <a:gd name="connsiteY94" fmla="*/ 365581 h 1014462"/>
                <a:gd name="connsiteX95" fmla="*/ 353688 w 1011092"/>
                <a:gd name="connsiteY95" fmla="*/ 368521 h 1014462"/>
                <a:gd name="connsiteX96" fmla="*/ 353596 w 1011092"/>
                <a:gd name="connsiteY96" fmla="*/ 425930 h 1014462"/>
                <a:gd name="connsiteX97" fmla="*/ 356812 w 1011092"/>
                <a:gd name="connsiteY97" fmla="*/ 429328 h 1014462"/>
                <a:gd name="connsiteX98" fmla="*/ 366548 w 1011092"/>
                <a:gd name="connsiteY98" fmla="*/ 429237 h 1014462"/>
                <a:gd name="connsiteX99" fmla="*/ 372519 w 1011092"/>
                <a:gd name="connsiteY99" fmla="*/ 429237 h 1014462"/>
                <a:gd name="connsiteX100" fmla="*/ 371049 w 1011092"/>
                <a:gd name="connsiteY100" fmla="*/ 439065 h 1014462"/>
                <a:gd name="connsiteX101" fmla="*/ 353045 w 1011092"/>
                <a:gd name="connsiteY101" fmla="*/ 541115 h 1014462"/>
                <a:gd name="connsiteX102" fmla="*/ 333297 w 1011092"/>
                <a:gd name="connsiteY102" fmla="*/ 653821 h 1014462"/>
                <a:gd name="connsiteX103" fmla="*/ 313548 w 1011092"/>
                <a:gd name="connsiteY103" fmla="*/ 765700 h 1014462"/>
                <a:gd name="connsiteX104" fmla="*/ 300597 w 1011092"/>
                <a:gd name="connsiteY104" fmla="*/ 840837 h 1014462"/>
                <a:gd name="connsiteX105" fmla="*/ 298208 w 1011092"/>
                <a:gd name="connsiteY105" fmla="*/ 849747 h 1014462"/>
                <a:gd name="connsiteX106" fmla="*/ 289390 w 1011092"/>
                <a:gd name="connsiteY106" fmla="*/ 850390 h 1014462"/>
                <a:gd name="connsiteX107" fmla="*/ 125062 w 1011092"/>
                <a:gd name="connsiteY107" fmla="*/ 850482 h 1014462"/>
                <a:gd name="connsiteX108" fmla="*/ 121388 w 1011092"/>
                <a:gd name="connsiteY108" fmla="*/ 850482 h 1014462"/>
                <a:gd name="connsiteX109" fmla="*/ 119643 w 1011092"/>
                <a:gd name="connsiteY109" fmla="*/ 835234 h 1014462"/>
                <a:gd name="connsiteX110" fmla="*/ 108621 w 1011092"/>
                <a:gd name="connsiteY110" fmla="*/ 734010 h 1014462"/>
                <a:gd name="connsiteX111" fmla="*/ 97874 w 1011092"/>
                <a:gd name="connsiteY111" fmla="*/ 636185 h 1014462"/>
                <a:gd name="connsiteX112" fmla="*/ 92822 w 1011092"/>
                <a:gd name="connsiteY112" fmla="*/ 590900 h 1014462"/>
                <a:gd name="connsiteX113" fmla="*/ 93648 w 1011092"/>
                <a:gd name="connsiteY113" fmla="*/ 582450 h 1014462"/>
                <a:gd name="connsiteX114" fmla="*/ 93740 w 1011092"/>
                <a:gd name="connsiteY114" fmla="*/ 577398 h 1014462"/>
                <a:gd name="connsiteX115" fmla="*/ 88504 w 1011092"/>
                <a:gd name="connsiteY115" fmla="*/ 551954 h 1014462"/>
                <a:gd name="connsiteX116" fmla="*/ 80237 w 1011092"/>
                <a:gd name="connsiteY116" fmla="*/ 477185 h 1014462"/>
                <a:gd name="connsiteX117" fmla="*/ 73440 w 1011092"/>
                <a:gd name="connsiteY117" fmla="*/ 414356 h 1014462"/>
                <a:gd name="connsiteX118" fmla="*/ 74542 w 1011092"/>
                <a:gd name="connsiteY118" fmla="*/ 402690 h 1014462"/>
                <a:gd name="connsiteX119" fmla="*/ 79227 w 1011092"/>
                <a:gd name="connsiteY119" fmla="*/ 386524 h 1014462"/>
                <a:gd name="connsiteX120" fmla="*/ 83360 w 1011092"/>
                <a:gd name="connsiteY120" fmla="*/ 377155 h 1014462"/>
                <a:gd name="connsiteX121" fmla="*/ 164835 w 1011092"/>
                <a:gd name="connsiteY121" fmla="*/ 237077 h 1014462"/>
                <a:gd name="connsiteX122" fmla="*/ 168418 w 1011092"/>
                <a:gd name="connsiteY122" fmla="*/ 235975 h 1014462"/>
                <a:gd name="connsiteX123" fmla="*/ 187891 w 1011092"/>
                <a:gd name="connsiteY123" fmla="*/ 0 h 1014462"/>
                <a:gd name="connsiteX124" fmla="*/ 187340 w 1011092"/>
                <a:gd name="connsiteY124" fmla="*/ 92 h 1014462"/>
                <a:gd name="connsiteX125" fmla="*/ 179716 w 1011092"/>
                <a:gd name="connsiteY125" fmla="*/ 2021 h 1014462"/>
                <a:gd name="connsiteX126" fmla="*/ 93373 w 1011092"/>
                <a:gd name="connsiteY126" fmla="*/ 45652 h 1014462"/>
                <a:gd name="connsiteX127" fmla="*/ 7397 w 1011092"/>
                <a:gd name="connsiteY127" fmla="*/ 297058 h 1014462"/>
                <a:gd name="connsiteX128" fmla="*/ 67286 w 1011092"/>
                <a:gd name="connsiteY128" fmla="*/ 405171 h 1014462"/>
                <a:gd name="connsiteX129" fmla="*/ 70960 w 1011092"/>
                <a:gd name="connsiteY129" fmla="*/ 412794 h 1014462"/>
                <a:gd name="connsiteX130" fmla="*/ 75553 w 1011092"/>
                <a:gd name="connsiteY130" fmla="*/ 454129 h 1014462"/>
                <a:gd name="connsiteX131" fmla="*/ 85014 w 1011092"/>
                <a:gd name="connsiteY131" fmla="*/ 539095 h 1014462"/>
                <a:gd name="connsiteX132" fmla="*/ 84555 w 1011092"/>
                <a:gd name="connsiteY132" fmla="*/ 556823 h 1014462"/>
                <a:gd name="connsiteX133" fmla="*/ 80972 w 1011092"/>
                <a:gd name="connsiteY133" fmla="*/ 569774 h 1014462"/>
                <a:gd name="connsiteX134" fmla="*/ 78768 w 1011092"/>
                <a:gd name="connsiteY134" fmla="*/ 574183 h 1014462"/>
                <a:gd name="connsiteX135" fmla="*/ 78308 w 1011092"/>
                <a:gd name="connsiteY135" fmla="*/ 584287 h 1014462"/>
                <a:gd name="connsiteX136" fmla="*/ 87678 w 1011092"/>
                <a:gd name="connsiteY136" fmla="*/ 587778 h 1014462"/>
                <a:gd name="connsiteX137" fmla="*/ 90341 w 1011092"/>
                <a:gd name="connsiteY137" fmla="*/ 587226 h 1014462"/>
                <a:gd name="connsiteX138" fmla="*/ 119367 w 1011092"/>
                <a:gd name="connsiteY138" fmla="*/ 850482 h 1014462"/>
                <a:gd name="connsiteX139" fmla="*/ 105409 w 1011092"/>
                <a:gd name="connsiteY139" fmla="*/ 850482 h 1014462"/>
                <a:gd name="connsiteX140" fmla="*/ 108149 w 1011092"/>
                <a:gd name="connsiteY140" fmla="*/ 860205 h 1014462"/>
                <a:gd name="connsiteX141" fmla="*/ 105215 w 1011092"/>
                <a:gd name="connsiteY141" fmla="*/ 860221 h 1014462"/>
                <a:gd name="connsiteX142" fmla="*/ 758735 w 1011092"/>
                <a:gd name="connsiteY142" fmla="*/ 1014462 h 1014462"/>
                <a:gd name="connsiteX143" fmla="*/ 897170 w 1011092"/>
                <a:gd name="connsiteY143" fmla="*/ 860769 h 1014462"/>
                <a:gd name="connsiteX144" fmla="*/ 898570 w 1011092"/>
                <a:gd name="connsiteY144" fmla="*/ 860769 h 1014462"/>
                <a:gd name="connsiteX145" fmla="*/ 898570 w 1011092"/>
                <a:gd name="connsiteY145" fmla="*/ 858873 h 1014462"/>
                <a:gd name="connsiteX146" fmla="*/ 900636 w 1011092"/>
                <a:gd name="connsiteY146" fmla="*/ 856077 h 1014462"/>
                <a:gd name="connsiteX147" fmla="*/ 898570 w 1011092"/>
                <a:gd name="connsiteY147" fmla="*/ 856087 h 1014462"/>
                <a:gd name="connsiteX148" fmla="*/ 898570 w 1011092"/>
                <a:gd name="connsiteY148" fmla="*/ 850390 h 1014462"/>
                <a:gd name="connsiteX149" fmla="*/ 856133 w 1011092"/>
                <a:gd name="connsiteY149" fmla="*/ 850390 h 1014462"/>
                <a:gd name="connsiteX150" fmla="*/ 856133 w 1011092"/>
                <a:gd name="connsiteY150" fmla="*/ 796379 h 1014462"/>
                <a:gd name="connsiteX151" fmla="*/ 816452 w 1011092"/>
                <a:gd name="connsiteY151" fmla="*/ 796379 h 1014462"/>
                <a:gd name="connsiteX152" fmla="*/ 816268 w 1011092"/>
                <a:gd name="connsiteY152" fmla="*/ 794910 h 1014462"/>
                <a:gd name="connsiteX153" fmla="*/ 816452 w 1011092"/>
                <a:gd name="connsiteY153" fmla="*/ 755137 h 1014462"/>
                <a:gd name="connsiteX154" fmla="*/ 817462 w 1011092"/>
                <a:gd name="connsiteY154" fmla="*/ 751371 h 1014462"/>
                <a:gd name="connsiteX155" fmla="*/ 821320 w 1011092"/>
                <a:gd name="connsiteY155" fmla="*/ 734929 h 1014462"/>
                <a:gd name="connsiteX156" fmla="*/ 823341 w 1011092"/>
                <a:gd name="connsiteY156" fmla="*/ 730979 h 1014462"/>
                <a:gd name="connsiteX157" fmla="*/ 863941 w 1011092"/>
                <a:gd name="connsiteY157" fmla="*/ 698279 h 1014462"/>
                <a:gd name="connsiteX158" fmla="*/ 870829 w 1011092"/>
                <a:gd name="connsiteY158" fmla="*/ 692859 h 1014462"/>
                <a:gd name="connsiteX159" fmla="*/ 933842 w 1011092"/>
                <a:gd name="connsiteY159" fmla="*/ 730336 h 1014462"/>
                <a:gd name="connsiteX160" fmla="*/ 1006682 w 1011092"/>
                <a:gd name="connsiteY160" fmla="*/ 733183 h 1014462"/>
                <a:gd name="connsiteX161" fmla="*/ 1005029 w 1011092"/>
                <a:gd name="connsiteY161" fmla="*/ 730887 h 1014462"/>
                <a:gd name="connsiteX162" fmla="*/ 999058 w 1011092"/>
                <a:gd name="connsiteY162" fmla="*/ 720324 h 1014462"/>
                <a:gd name="connsiteX163" fmla="*/ 997038 w 1011092"/>
                <a:gd name="connsiteY163" fmla="*/ 713251 h 1014462"/>
                <a:gd name="connsiteX164" fmla="*/ 969298 w 1011092"/>
                <a:gd name="connsiteY164" fmla="*/ 617814 h 1014462"/>
                <a:gd name="connsiteX165" fmla="*/ 971135 w 1011092"/>
                <a:gd name="connsiteY165" fmla="*/ 612303 h 1014462"/>
                <a:gd name="connsiteX166" fmla="*/ 1008611 w 1011092"/>
                <a:gd name="connsiteY166" fmla="*/ 582450 h 1014462"/>
                <a:gd name="connsiteX167" fmla="*/ 1011092 w 1011092"/>
                <a:gd name="connsiteY167" fmla="*/ 580337 h 1014462"/>
                <a:gd name="connsiteX168" fmla="*/ 985464 w 1011092"/>
                <a:gd name="connsiteY168" fmla="*/ 548280 h 1014462"/>
                <a:gd name="connsiteX169" fmla="*/ 961306 w 1011092"/>
                <a:gd name="connsiteY169" fmla="*/ 567570 h 1014462"/>
                <a:gd name="connsiteX170" fmla="*/ 961214 w 1011092"/>
                <a:gd name="connsiteY170" fmla="*/ 566192 h 1014462"/>
                <a:gd name="connsiteX171" fmla="*/ 970124 w 1011092"/>
                <a:gd name="connsiteY171" fmla="*/ 470571 h 1014462"/>
                <a:gd name="connsiteX172" fmla="*/ 973798 w 1011092"/>
                <a:gd name="connsiteY172" fmla="*/ 466530 h 1014462"/>
                <a:gd name="connsiteX173" fmla="*/ 988311 w 1011092"/>
                <a:gd name="connsiteY173" fmla="*/ 458354 h 1014462"/>
                <a:gd name="connsiteX174" fmla="*/ 993915 w 1011092"/>
                <a:gd name="connsiteY174" fmla="*/ 434380 h 1014462"/>
                <a:gd name="connsiteX175" fmla="*/ 992996 w 1011092"/>
                <a:gd name="connsiteY175" fmla="*/ 413162 h 1014462"/>
                <a:gd name="connsiteX176" fmla="*/ 993639 w 1011092"/>
                <a:gd name="connsiteY176" fmla="*/ 406916 h 1014462"/>
                <a:gd name="connsiteX177" fmla="*/ 965532 w 1011092"/>
                <a:gd name="connsiteY177" fmla="*/ 399200 h 1014462"/>
                <a:gd name="connsiteX178" fmla="*/ 602063 w 1011092"/>
                <a:gd name="connsiteY178" fmla="*/ 302477 h 1014462"/>
                <a:gd name="connsiteX179" fmla="*/ 252281 w 1011092"/>
                <a:gd name="connsiteY179" fmla="*/ 209520 h 1014462"/>
                <a:gd name="connsiteX180" fmla="*/ 183941 w 1011092"/>
                <a:gd name="connsiteY180" fmla="*/ 191150 h 1014462"/>
                <a:gd name="connsiteX181" fmla="*/ 180083 w 1011092"/>
                <a:gd name="connsiteY181" fmla="*/ 186098 h 1014462"/>
                <a:gd name="connsiteX182" fmla="*/ 180451 w 1011092"/>
                <a:gd name="connsiteY182" fmla="*/ 170850 h 1014462"/>
                <a:gd name="connsiteX183" fmla="*/ 182012 w 1011092"/>
                <a:gd name="connsiteY183" fmla="*/ 28934 h 1014462"/>
                <a:gd name="connsiteX184" fmla="*/ 184860 w 1011092"/>
                <a:gd name="connsiteY184" fmla="*/ 10839 h 1014462"/>
                <a:gd name="connsiteX185" fmla="*/ 187891 w 1011092"/>
                <a:gd name="connsiteY185" fmla="*/ 0 h 1014462"/>
                <a:gd name="connsiteX0" fmla="*/ 516363 w 1011092"/>
                <a:gd name="connsiteY0" fmla="*/ 728958 h 1016049"/>
                <a:gd name="connsiteX1" fmla="*/ 539786 w 1011092"/>
                <a:gd name="connsiteY1" fmla="*/ 850298 h 1016049"/>
                <a:gd name="connsiteX2" fmla="*/ 335318 w 1011092"/>
                <a:gd name="connsiteY2" fmla="*/ 850298 h 1016049"/>
                <a:gd name="connsiteX3" fmla="*/ 334950 w 1011092"/>
                <a:gd name="connsiteY3" fmla="*/ 849655 h 1016049"/>
                <a:gd name="connsiteX4" fmla="*/ 516363 w 1011092"/>
                <a:gd name="connsiteY4" fmla="*/ 728958 h 1016049"/>
                <a:gd name="connsiteX5" fmla="*/ 492940 w 1011092"/>
                <a:gd name="connsiteY5" fmla="*/ 726386 h 1016049"/>
                <a:gd name="connsiteX6" fmla="*/ 493859 w 1011092"/>
                <a:gd name="connsiteY6" fmla="*/ 726478 h 1016049"/>
                <a:gd name="connsiteX7" fmla="*/ 494226 w 1011092"/>
                <a:gd name="connsiteY7" fmla="*/ 727213 h 1016049"/>
                <a:gd name="connsiteX8" fmla="*/ 314191 w 1011092"/>
                <a:gd name="connsiteY8" fmla="*/ 846899 h 1016049"/>
                <a:gd name="connsiteX9" fmla="*/ 313640 w 1011092"/>
                <a:gd name="connsiteY9" fmla="*/ 846440 h 1016049"/>
                <a:gd name="connsiteX10" fmla="*/ 317406 w 1011092"/>
                <a:gd name="connsiteY10" fmla="*/ 824211 h 1016049"/>
                <a:gd name="connsiteX11" fmla="*/ 334123 w 1011092"/>
                <a:gd name="connsiteY11" fmla="*/ 728591 h 1016049"/>
                <a:gd name="connsiteX12" fmla="*/ 336604 w 1011092"/>
                <a:gd name="connsiteY12" fmla="*/ 726386 h 1016049"/>
                <a:gd name="connsiteX13" fmla="*/ 492940 w 1011092"/>
                <a:gd name="connsiteY13" fmla="*/ 726386 h 1016049"/>
                <a:gd name="connsiteX14" fmla="*/ 784762 w 1011092"/>
                <a:gd name="connsiteY14" fmla="*/ 726202 h 1016049"/>
                <a:gd name="connsiteX15" fmla="*/ 795509 w 1011092"/>
                <a:gd name="connsiteY15" fmla="*/ 736674 h 1016049"/>
                <a:gd name="connsiteX16" fmla="*/ 784762 w 1011092"/>
                <a:gd name="connsiteY16" fmla="*/ 746870 h 1016049"/>
                <a:gd name="connsiteX17" fmla="*/ 774198 w 1011092"/>
                <a:gd name="connsiteY17" fmla="*/ 736215 h 1016049"/>
                <a:gd name="connsiteX18" fmla="*/ 784762 w 1011092"/>
                <a:gd name="connsiteY18" fmla="*/ 726202 h 1016049"/>
                <a:gd name="connsiteX19" fmla="*/ 928330 w 1011092"/>
                <a:gd name="connsiteY19" fmla="*/ 610006 h 1016049"/>
                <a:gd name="connsiteX20" fmla="*/ 939353 w 1011092"/>
                <a:gd name="connsiteY20" fmla="*/ 620019 h 1016049"/>
                <a:gd name="connsiteX21" fmla="*/ 928974 w 1011092"/>
                <a:gd name="connsiteY21" fmla="*/ 630949 h 1016049"/>
                <a:gd name="connsiteX22" fmla="*/ 917859 w 1011092"/>
                <a:gd name="connsiteY22" fmla="*/ 620845 h 1016049"/>
                <a:gd name="connsiteX23" fmla="*/ 928330 w 1011092"/>
                <a:gd name="connsiteY23" fmla="*/ 610006 h 1016049"/>
                <a:gd name="connsiteX24" fmla="*/ 358465 w 1011092"/>
                <a:gd name="connsiteY24" fmla="*/ 590166 h 1016049"/>
                <a:gd name="connsiteX25" fmla="*/ 499278 w 1011092"/>
                <a:gd name="connsiteY25" fmla="*/ 711506 h 1016049"/>
                <a:gd name="connsiteX26" fmla="*/ 499002 w 1011092"/>
                <a:gd name="connsiteY26" fmla="*/ 712149 h 1016049"/>
                <a:gd name="connsiteX27" fmla="*/ 337338 w 1011092"/>
                <a:gd name="connsiteY27" fmla="*/ 712149 h 1016049"/>
                <a:gd name="connsiteX28" fmla="*/ 358465 w 1011092"/>
                <a:gd name="connsiteY28" fmla="*/ 590166 h 1016049"/>
                <a:gd name="connsiteX29" fmla="*/ 486602 w 1011092"/>
                <a:gd name="connsiteY29" fmla="*/ 586492 h 1016049"/>
                <a:gd name="connsiteX30" fmla="*/ 489909 w 1011092"/>
                <a:gd name="connsiteY30" fmla="*/ 589339 h 1016049"/>
                <a:gd name="connsiteX31" fmla="*/ 511127 w 1011092"/>
                <a:gd name="connsiteY31" fmla="*/ 700942 h 1016049"/>
                <a:gd name="connsiteX32" fmla="*/ 511311 w 1011092"/>
                <a:gd name="connsiteY32" fmla="*/ 703331 h 1016049"/>
                <a:gd name="connsiteX33" fmla="*/ 376560 w 1011092"/>
                <a:gd name="connsiteY33" fmla="*/ 587318 h 1016049"/>
                <a:gd name="connsiteX34" fmla="*/ 376836 w 1011092"/>
                <a:gd name="connsiteY34" fmla="*/ 586767 h 1016049"/>
                <a:gd name="connsiteX35" fmla="*/ 379500 w 1011092"/>
                <a:gd name="connsiteY35" fmla="*/ 586492 h 1016049"/>
                <a:gd name="connsiteX36" fmla="*/ 486602 w 1011092"/>
                <a:gd name="connsiteY36" fmla="*/ 586492 h 1016049"/>
                <a:gd name="connsiteX37" fmla="*/ 462904 w 1011092"/>
                <a:gd name="connsiteY37" fmla="*/ 453302 h 1016049"/>
                <a:gd name="connsiteX38" fmla="*/ 464006 w 1011092"/>
                <a:gd name="connsiteY38" fmla="*/ 453486 h 1016049"/>
                <a:gd name="connsiteX39" fmla="*/ 486510 w 1011092"/>
                <a:gd name="connsiteY39" fmla="*/ 572438 h 1016049"/>
                <a:gd name="connsiteX40" fmla="*/ 377846 w 1011092"/>
                <a:gd name="connsiteY40" fmla="*/ 572438 h 1016049"/>
                <a:gd name="connsiteX41" fmla="*/ 462904 w 1011092"/>
                <a:gd name="connsiteY41" fmla="*/ 453302 h 1016049"/>
                <a:gd name="connsiteX42" fmla="*/ 389236 w 1011092"/>
                <a:gd name="connsiteY42" fmla="*/ 429145 h 1016049"/>
                <a:gd name="connsiteX43" fmla="*/ 457117 w 1011092"/>
                <a:gd name="connsiteY43" fmla="*/ 429237 h 1016049"/>
                <a:gd name="connsiteX44" fmla="*/ 459413 w 1011092"/>
                <a:gd name="connsiteY44" fmla="*/ 431533 h 1016049"/>
                <a:gd name="connsiteX45" fmla="*/ 457852 w 1011092"/>
                <a:gd name="connsiteY45" fmla="*/ 436401 h 1016049"/>
                <a:gd name="connsiteX46" fmla="*/ 364252 w 1011092"/>
                <a:gd name="connsiteY46" fmla="*/ 567478 h 1016049"/>
                <a:gd name="connsiteX47" fmla="*/ 362598 w 1011092"/>
                <a:gd name="connsiteY47" fmla="*/ 569682 h 1016049"/>
                <a:gd name="connsiteX48" fmla="*/ 362139 w 1011092"/>
                <a:gd name="connsiteY48" fmla="*/ 569499 h 1016049"/>
                <a:gd name="connsiteX49" fmla="*/ 365446 w 1011092"/>
                <a:gd name="connsiteY49" fmla="*/ 548831 h 1016049"/>
                <a:gd name="connsiteX50" fmla="*/ 383725 w 1011092"/>
                <a:gd name="connsiteY50" fmla="*/ 444944 h 1016049"/>
                <a:gd name="connsiteX51" fmla="*/ 386389 w 1011092"/>
                <a:gd name="connsiteY51" fmla="*/ 431533 h 1016049"/>
                <a:gd name="connsiteX52" fmla="*/ 389236 w 1011092"/>
                <a:gd name="connsiteY52" fmla="*/ 429145 h 1016049"/>
                <a:gd name="connsiteX53" fmla="*/ 441501 w 1011092"/>
                <a:gd name="connsiteY53" fmla="*/ 308999 h 1016049"/>
                <a:gd name="connsiteX54" fmla="*/ 466210 w 1011092"/>
                <a:gd name="connsiteY54" fmla="*/ 315153 h 1016049"/>
                <a:gd name="connsiteX55" fmla="*/ 608585 w 1011092"/>
                <a:gd name="connsiteY55" fmla="*/ 348313 h 1016049"/>
                <a:gd name="connsiteX56" fmla="*/ 808828 w 1011092"/>
                <a:gd name="connsiteY56" fmla="*/ 400486 h 1016049"/>
                <a:gd name="connsiteX57" fmla="*/ 904724 w 1011092"/>
                <a:gd name="connsiteY57" fmla="*/ 435115 h 1016049"/>
                <a:gd name="connsiteX58" fmla="*/ 953958 w 1011092"/>
                <a:gd name="connsiteY58" fmla="*/ 462672 h 1016049"/>
                <a:gd name="connsiteX59" fmla="*/ 956346 w 1011092"/>
                <a:gd name="connsiteY59" fmla="*/ 467907 h 1016049"/>
                <a:gd name="connsiteX60" fmla="*/ 952304 w 1011092"/>
                <a:gd name="connsiteY60" fmla="*/ 510344 h 1016049"/>
                <a:gd name="connsiteX61" fmla="*/ 946334 w 1011092"/>
                <a:gd name="connsiteY61" fmla="*/ 572989 h 1016049"/>
                <a:gd name="connsiteX62" fmla="*/ 939629 w 1011092"/>
                <a:gd name="connsiteY62" fmla="*/ 585022 h 1016049"/>
                <a:gd name="connsiteX63" fmla="*/ 939445 w 1011092"/>
                <a:gd name="connsiteY63" fmla="*/ 585206 h 1016049"/>
                <a:gd name="connsiteX64" fmla="*/ 931913 w 1011092"/>
                <a:gd name="connsiteY64" fmla="*/ 585940 h 1016049"/>
                <a:gd name="connsiteX65" fmla="*/ 848876 w 1011092"/>
                <a:gd name="connsiteY65" fmla="*/ 542677 h 1016049"/>
                <a:gd name="connsiteX66" fmla="*/ 836109 w 1011092"/>
                <a:gd name="connsiteY66" fmla="*/ 532849 h 1016049"/>
                <a:gd name="connsiteX67" fmla="*/ 845753 w 1011092"/>
                <a:gd name="connsiteY67" fmla="*/ 660159 h 1016049"/>
                <a:gd name="connsiteX68" fmla="*/ 796611 w 1011092"/>
                <a:gd name="connsiteY68" fmla="*/ 699656 h 1016049"/>
                <a:gd name="connsiteX69" fmla="*/ 793121 w 1011092"/>
                <a:gd name="connsiteY69" fmla="*/ 700667 h 1016049"/>
                <a:gd name="connsiteX70" fmla="*/ 758675 w 1011092"/>
                <a:gd name="connsiteY70" fmla="*/ 713618 h 1016049"/>
                <a:gd name="connsiteX71" fmla="*/ 751602 w 1011092"/>
                <a:gd name="connsiteY71" fmla="*/ 732265 h 1016049"/>
                <a:gd name="connsiteX72" fmla="*/ 748020 w 1011092"/>
                <a:gd name="connsiteY72" fmla="*/ 739154 h 1016049"/>
                <a:gd name="connsiteX73" fmla="*/ 698970 w 1011092"/>
                <a:gd name="connsiteY73" fmla="*/ 778192 h 1016049"/>
                <a:gd name="connsiteX74" fmla="*/ 691897 w 1011092"/>
                <a:gd name="connsiteY74" fmla="*/ 784163 h 1016049"/>
                <a:gd name="connsiteX75" fmla="*/ 717432 w 1011092"/>
                <a:gd name="connsiteY75" fmla="*/ 816220 h 1016049"/>
                <a:gd name="connsiteX76" fmla="*/ 762533 w 1011092"/>
                <a:gd name="connsiteY76" fmla="*/ 780029 h 1016049"/>
                <a:gd name="connsiteX77" fmla="*/ 762533 w 1011092"/>
                <a:gd name="connsiteY77" fmla="*/ 850482 h 1016049"/>
                <a:gd name="connsiteX78" fmla="*/ 554023 w 1011092"/>
                <a:gd name="connsiteY78" fmla="*/ 850482 h 1016049"/>
                <a:gd name="connsiteX79" fmla="*/ 473651 w 1011092"/>
                <a:gd name="connsiteY79" fmla="*/ 429696 h 1016049"/>
                <a:gd name="connsiteX80" fmla="*/ 492021 w 1011092"/>
                <a:gd name="connsiteY80" fmla="*/ 429696 h 1016049"/>
                <a:gd name="connsiteX81" fmla="*/ 492021 w 1011092"/>
                <a:gd name="connsiteY81" fmla="*/ 366041 h 1016049"/>
                <a:gd name="connsiteX82" fmla="*/ 464189 w 1011092"/>
                <a:gd name="connsiteY82" fmla="*/ 366041 h 1016049"/>
                <a:gd name="connsiteX83" fmla="*/ 464189 w 1011092"/>
                <a:gd name="connsiteY83" fmla="*/ 337658 h 1016049"/>
                <a:gd name="connsiteX84" fmla="*/ 441501 w 1011092"/>
                <a:gd name="connsiteY84" fmla="*/ 337658 h 1016049"/>
                <a:gd name="connsiteX85" fmla="*/ 441501 w 1011092"/>
                <a:gd name="connsiteY85" fmla="*/ 308999 h 1016049"/>
                <a:gd name="connsiteX86" fmla="*/ 168418 w 1011092"/>
                <a:gd name="connsiteY86" fmla="*/ 235975 h 1016049"/>
                <a:gd name="connsiteX87" fmla="*/ 311986 w 1011092"/>
                <a:gd name="connsiteY87" fmla="*/ 274094 h 1016049"/>
                <a:gd name="connsiteX88" fmla="*/ 400167 w 1011092"/>
                <a:gd name="connsiteY88" fmla="*/ 297425 h 1016049"/>
                <a:gd name="connsiteX89" fmla="*/ 403106 w 1011092"/>
                <a:gd name="connsiteY89" fmla="*/ 301283 h 1016049"/>
                <a:gd name="connsiteX90" fmla="*/ 403198 w 1011092"/>
                <a:gd name="connsiteY90" fmla="*/ 334167 h 1016049"/>
                <a:gd name="connsiteX91" fmla="*/ 403198 w 1011092"/>
                <a:gd name="connsiteY91" fmla="*/ 337106 h 1016049"/>
                <a:gd name="connsiteX92" fmla="*/ 382163 w 1011092"/>
                <a:gd name="connsiteY92" fmla="*/ 337106 h 1016049"/>
                <a:gd name="connsiteX93" fmla="*/ 382163 w 1011092"/>
                <a:gd name="connsiteY93" fmla="*/ 365581 h 1016049"/>
                <a:gd name="connsiteX94" fmla="*/ 353688 w 1011092"/>
                <a:gd name="connsiteY94" fmla="*/ 365581 h 1016049"/>
                <a:gd name="connsiteX95" fmla="*/ 353688 w 1011092"/>
                <a:gd name="connsiteY95" fmla="*/ 368521 h 1016049"/>
                <a:gd name="connsiteX96" fmla="*/ 353596 w 1011092"/>
                <a:gd name="connsiteY96" fmla="*/ 425930 h 1016049"/>
                <a:gd name="connsiteX97" fmla="*/ 356812 w 1011092"/>
                <a:gd name="connsiteY97" fmla="*/ 429328 h 1016049"/>
                <a:gd name="connsiteX98" fmla="*/ 366548 w 1011092"/>
                <a:gd name="connsiteY98" fmla="*/ 429237 h 1016049"/>
                <a:gd name="connsiteX99" fmla="*/ 372519 w 1011092"/>
                <a:gd name="connsiteY99" fmla="*/ 429237 h 1016049"/>
                <a:gd name="connsiteX100" fmla="*/ 371049 w 1011092"/>
                <a:gd name="connsiteY100" fmla="*/ 439065 h 1016049"/>
                <a:gd name="connsiteX101" fmla="*/ 353045 w 1011092"/>
                <a:gd name="connsiteY101" fmla="*/ 541115 h 1016049"/>
                <a:gd name="connsiteX102" fmla="*/ 333297 w 1011092"/>
                <a:gd name="connsiteY102" fmla="*/ 653821 h 1016049"/>
                <a:gd name="connsiteX103" fmla="*/ 313548 w 1011092"/>
                <a:gd name="connsiteY103" fmla="*/ 765700 h 1016049"/>
                <a:gd name="connsiteX104" fmla="*/ 300597 w 1011092"/>
                <a:gd name="connsiteY104" fmla="*/ 840837 h 1016049"/>
                <a:gd name="connsiteX105" fmla="*/ 298208 w 1011092"/>
                <a:gd name="connsiteY105" fmla="*/ 849747 h 1016049"/>
                <a:gd name="connsiteX106" fmla="*/ 289390 w 1011092"/>
                <a:gd name="connsiteY106" fmla="*/ 850390 h 1016049"/>
                <a:gd name="connsiteX107" fmla="*/ 125062 w 1011092"/>
                <a:gd name="connsiteY107" fmla="*/ 850482 h 1016049"/>
                <a:gd name="connsiteX108" fmla="*/ 121388 w 1011092"/>
                <a:gd name="connsiteY108" fmla="*/ 850482 h 1016049"/>
                <a:gd name="connsiteX109" fmla="*/ 119643 w 1011092"/>
                <a:gd name="connsiteY109" fmla="*/ 835234 h 1016049"/>
                <a:gd name="connsiteX110" fmla="*/ 108621 w 1011092"/>
                <a:gd name="connsiteY110" fmla="*/ 734010 h 1016049"/>
                <a:gd name="connsiteX111" fmla="*/ 97874 w 1011092"/>
                <a:gd name="connsiteY111" fmla="*/ 636185 h 1016049"/>
                <a:gd name="connsiteX112" fmla="*/ 92822 w 1011092"/>
                <a:gd name="connsiteY112" fmla="*/ 590900 h 1016049"/>
                <a:gd name="connsiteX113" fmla="*/ 93648 w 1011092"/>
                <a:gd name="connsiteY113" fmla="*/ 582450 h 1016049"/>
                <a:gd name="connsiteX114" fmla="*/ 93740 w 1011092"/>
                <a:gd name="connsiteY114" fmla="*/ 577398 h 1016049"/>
                <a:gd name="connsiteX115" fmla="*/ 88504 w 1011092"/>
                <a:gd name="connsiteY115" fmla="*/ 551954 h 1016049"/>
                <a:gd name="connsiteX116" fmla="*/ 80237 w 1011092"/>
                <a:gd name="connsiteY116" fmla="*/ 477185 h 1016049"/>
                <a:gd name="connsiteX117" fmla="*/ 73440 w 1011092"/>
                <a:gd name="connsiteY117" fmla="*/ 414356 h 1016049"/>
                <a:gd name="connsiteX118" fmla="*/ 74542 w 1011092"/>
                <a:gd name="connsiteY118" fmla="*/ 402690 h 1016049"/>
                <a:gd name="connsiteX119" fmla="*/ 79227 w 1011092"/>
                <a:gd name="connsiteY119" fmla="*/ 386524 h 1016049"/>
                <a:gd name="connsiteX120" fmla="*/ 83360 w 1011092"/>
                <a:gd name="connsiteY120" fmla="*/ 377155 h 1016049"/>
                <a:gd name="connsiteX121" fmla="*/ 164835 w 1011092"/>
                <a:gd name="connsiteY121" fmla="*/ 237077 h 1016049"/>
                <a:gd name="connsiteX122" fmla="*/ 168418 w 1011092"/>
                <a:gd name="connsiteY122" fmla="*/ 235975 h 1016049"/>
                <a:gd name="connsiteX123" fmla="*/ 187891 w 1011092"/>
                <a:gd name="connsiteY123" fmla="*/ 0 h 1016049"/>
                <a:gd name="connsiteX124" fmla="*/ 187340 w 1011092"/>
                <a:gd name="connsiteY124" fmla="*/ 92 h 1016049"/>
                <a:gd name="connsiteX125" fmla="*/ 179716 w 1011092"/>
                <a:gd name="connsiteY125" fmla="*/ 2021 h 1016049"/>
                <a:gd name="connsiteX126" fmla="*/ 93373 w 1011092"/>
                <a:gd name="connsiteY126" fmla="*/ 45652 h 1016049"/>
                <a:gd name="connsiteX127" fmla="*/ 7397 w 1011092"/>
                <a:gd name="connsiteY127" fmla="*/ 297058 h 1016049"/>
                <a:gd name="connsiteX128" fmla="*/ 67286 w 1011092"/>
                <a:gd name="connsiteY128" fmla="*/ 405171 h 1016049"/>
                <a:gd name="connsiteX129" fmla="*/ 70960 w 1011092"/>
                <a:gd name="connsiteY129" fmla="*/ 412794 h 1016049"/>
                <a:gd name="connsiteX130" fmla="*/ 75553 w 1011092"/>
                <a:gd name="connsiteY130" fmla="*/ 454129 h 1016049"/>
                <a:gd name="connsiteX131" fmla="*/ 85014 w 1011092"/>
                <a:gd name="connsiteY131" fmla="*/ 539095 h 1016049"/>
                <a:gd name="connsiteX132" fmla="*/ 84555 w 1011092"/>
                <a:gd name="connsiteY132" fmla="*/ 556823 h 1016049"/>
                <a:gd name="connsiteX133" fmla="*/ 80972 w 1011092"/>
                <a:gd name="connsiteY133" fmla="*/ 569774 h 1016049"/>
                <a:gd name="connsiteX134" fmla="*/ 78768 w 1011092"/>
                <a:gd name="connsiteY134" fmla="*/ 574183 h 1016049"/>
                <a:gd name="connsiteX135" fmla="*/ 78308 w 1011092"/>
                <a:gd name="connsiteY135" fmla="*/ 584287 h 1016049"/>
                <a:gd name="connsiteX136" fmla="*/ 87678 w 1011092"/>
                <a:gd name="connsiteY136" fmla="*/ 587778 h 1016049"/>
                <a:gd name="connsiteX137" fmla="*/ 90341 w 1011092"/>
                <a:gd name="connsiteY137" fmla="*/ 587226 h 1016049"/>
                <a:gd name="connsiteX138" fmla="*/ 119367 w 1011092"/>
                <a:gd name="connsiteY138" fmla="*/ 850482 h 1016049"/>
                <a:gd name="connsiteX139" fmla="*/ 105409 w 1011092"/>
                <a:gd name="connsiteY139" fmla="*/ 850482 h 1016049"/>
                <a:gd name="connsiteX140" fmla="*/ 108149 w 1011092"/>
                <a:gd name="connsiteY140" fmla="*/ 860205 h 1016049"/>
                <a:gd name="connsiteX141" fmla="*/ 105215 w 1011092"/>
                <a:gd name="connsiteY141" fmla="*/ 860221 h 1016049"/>
                <a:gd name="connsiteX142" fmla="*/ 758735 w 1011092"/>
                <a:gd name="connsiteY142" fmla="*/ 1014462 h 1016049"/>
                <a:gd name="connsiteX143" fmla="*/ 897170 w 1011092"/>
                <a:gd name="connsiteY143" fmla="*/ 860769 h 1016049"/>
                <a:gd name="connsiteX144" fmla="*/ 898570 w 1011092"/>
                <a:gd name="connsiteY144" fmla="*/ 860769 h 1016049"/>
                <a:gd name="connsiteX145" fmla="*/ 898570 w 1011092"/>
                <a:gd name="connsiteY145" fmla="*/ 858873 h 1016049"/>
                <a:gd name="connsiteX146" fmla="*/ 900636 w 1011092"/>
                <a:gd name="connsiteY146" fmla="*/ 856077 h 1016049"/>
                <a:gd name="connsiteX147" fmla="*/ 898570 w 1011092"/>
                <a:gd name="connsiteY147" fmla="*/ 856087 h 1016049"/>
                <a:gd name="connsiteX148" fmla="*/ 898570 w 1011092"/>
                <a:gd name="connsiteY148" fmla="*/ 850390 h 1016049"/>
                <a:gd name="connsiteX149" fmla="*/ 856133 w 1011092"/>
                <a:gd name="connsiteY149" fmla="*/ 850390 h 1016049"/>
                <a:gd name="connsiteX150" fmla="*/ 856133 w 1011092"/>
                <a:gd name="connsiteY150" fmla="*/ 796379 h 1016049"/>
                <a:gd name="connsiteX151" fmla="*/ 816452 w 1011092"/>
                <a:gd name="connsiteY151" fmla="*/ 796379 h 1016049"/>
                <a:gd name="connsiteX152" fmla="*/ 816268 w 1011092"/>
                <a:gd name="connsiteY152" fmla="*/ 794910 h 1016049"/>
                <a:gd name="connsiteX153" fmla="*/ 816452 w 1011092"/>
                <a:gd name="connsiteY153" fmla="*/ 755137 h 1016049"/>
                <a:gd name="connsiteX154" fmla="*/ 817462 w 1011092"/>
                <a:gd name="connsiteY154" fmla="*/ 751371 h 1016049"/>
                <a:gd name="connsiteX155" fmla="*/ 821320 w 1011092"/>
                <a:gd name="connsiteY155" fmla="*/ 734929 h 1016049"/>
                <a:gd name="connsiteX156" fmla="*/ 823341 w 1011092"/>
                <a:gd name="connsiteY156" fmla="*/ 730979 h 1016049"/>
                <a:gd name="connsiteX157" fmla="*/ 863941 w 1011092"/>
                <a:gd name="connsiteY157" fmla="*/ 698279 h 1016049"/>
                <a:gd name="connsiteX158" fmla="*/ 870829 w 1011092"/>
                <a:gd name="connsiteY158" fmla="*/ 692859 h 1016049"/>
                <a:gd name="connsiteX159" fmla="*/ 933842 w 1011092"/>
                <a:gd name="connsiteY159" fmla="*/ 730336 h 1016049"/>
                <a:gd name="connsiteX160" fmla="*/ 1006682 w 1011092"/>
                <a:gd name="connsiteY160" fmla="*/ 733183 h 1016049"/>
                <a:gd name="connsiteX161" fmla="*/ 1005029 w 1011092"/>
                <a:gd name="connsiteY161" fmla="*/ 730887 h 1016049"/>
                <a:gd name="connsiteX162" fmla="*/ 999058 w 1011092"/>
                <a:gd name="connsiteY162" fmla="*/ 720324 h 1016049"/>
                <a:gd name="connsiteX163" fmla="*/ 997038 w 1011092"/>
                <a:gd name="connsiteY163" fmla="*/ 713251 h 1016049"/>
                <a:gd name="connsiteX164" fmla="*/ 969298 w 1011092"/>
                <a:gd name="connsiteY164" fmla="*/ 617814 h 1016049"/>
                <a:gd name="connsiteX165" fmla="*/ 971135 w 1011092"/>
                <a:gd name="connsiteY165" fmla="*/ 612303 h 1016049"/>
                <a:gd name="connsiteX166" fmla="*/ 1008611 w 1011092"/>
                <a:gd name="connsiteY166" fmla="*/ 582450 h 1016049"/>
                <a:gd name="connsiteX167" fmla="*/ 1011092 w 1011092"/>
                <a:gd name="connsiteY167" fmla="*/ 580337 h 1016049"/>
                <a:gd name="connsiteX168" fmla="*/ 985464 w 1011092"/>
                <a:gd name="connsiteY168" fmla="*/ 548280 h 1016049"/>
                <a:gd name="connsiteX169" fmla="*/ 961306 w 1011092"/>
                <a:gd name="connsiteY169" fmla="*/ 567570 h 1016049"/>
                <a:gd name="connsiteX170" fmla="*/ 961214 w 1011092"/>
                <a:gd name="connsiteY170" fmla="*/ 566192 h 1016049"/>
                <a:gd name="connsiteX171" fmla="*/ 970124 w 1011092"/>
                <a:gd name="connsiteY171" fmla="*/ 470571 h 1016049"/>
                <a:gd name="connsiteX172" fmla="*/ 973798 w 1011092"/>
                <a:gd name="connsiteY172" fmla="*/ 466530 h 1016049"/>
                <a:gd name="connsiteX173" fmla="*/ 988311 w 1011092"/>
                <a:gd name="connsiteY173" fmla="*/ 458354 h 1016049"/>
                <a:gd name="connsiteX174" fmla="*/ 993915 w 1011092"/>
                <a:gd name="connsiteY174" fmla="*/ 434380 h 1016049"/>
                <a:gd name="connsiteX175" fmla="*/ 992996 w 1011092"/>
                <a:gd name="connsiteY175" fmla="*/ 413162 h 1016049"/>
                <a:gd name="connsiteX176" fmla="*/ 993639 w 1011092"/>
                <a:gd name="connsiteY176" fmla="*/ 406916 h 1016049"/>
                <a:gd name="connsiteX177" fmla="*/ 965532 w 1011092"/>
                <a:gd name="connsiteY177" fmla="*/ 399200 h 1016049"/>
                <a:gd name="connsiteX178" fmla="*/ 602063 w 1011092"/>
                <a:gd name="connsiteY178" fmla="*/ 302477 h 1016049"/>
                <a:gd name="connsiteX179" fmla="*/ 252281 w 1011092"/>
                <a:gd name="connsiteY179" fmla="*/ 209520 h 1016049"/>
                <a:gd name="connsiteX180" fmla="*/ 183941 w 1011092"/>
                <a:gd name="connsiteY180" fmla="*/ 191150 h 1016049"/>
                <a:gd name="connsiteX181" fmla="*/ 180083 w 1011092"/>
                <a:gd name="connsiteY181" fmla="*/ 186098 h 1016049"/>
                <a:gd name="connsiteX182" fmla="*/ 180451 w 1011092"/>
                <a:gd name="connsiteY182" fmla="*/ 170850 h 1016049"/>
                <a:gd name="connsiteX183" fmla="*/ 182012 w 1011092"/>
                <a:gd name="connsiteY183" fmla="*/ 28934 h 1016049"/>
                <a:gd name="connsiteX184" fmla="*/ 184860 w 1011092"/>
                <a:gd name="connsiteY184" fmla="*/ 10839 h 1016049"/>
                <a:gd name="connsiteX185" fmla="*/ 187891 w 1011092"/>
                <a:gd name="connsiteY185" fmla="*/ 0 h 1016049"/>
                <a:gd name="connsiteX0" fmla="*/ 516363 w 1011092"/>
                <a:gd name="connsiteY0" fmla="*/ 728958 h 1016515"/>
                <a:gd name="connsiteX1" fmla="*/ 539786 w 1011092"/>
                <a:gd name="connsiteY1" fmla="*/ 850298 h 1016515"/>
                <a:gd name="connsiteX2" fmla="*/ 335318 w 1011092"/>
                <a:gd name="connsiteY2" fmla="*/ 850298 h 1016515"/>
                <a:gd name="connsiteX3" fmla="*/ 334950 w 1011092"/>
                <a:gd name="connsiteY3" fmla="*/ 849655 h 1016515"/>
                <a:gd name="connsiteX4" fmla="*/ 516363 w 1011092"/>
                <a:gd name="connsiteY4" fmla="*/ 728958 h 1016515"/>
                <a:gd name="connsiteX5" fmla="*/ 492940 w 1011092"/>
                <a:gd name="connsiteY5" fmla="*/ 726386 h 1016515"/>
                <a:gd name="connsiteX6" fmla="*/ 493859 w 1011092"/>
                <a:gd name="connsiteY6" fmla="*/ 726478 h 1016515"/>
                <a:gd name="connsiteX7" fmla="*/ 494226 w 1011092"/>
                <a:gd name="connsiteY7" fmla="*/ 727213 h 1016515"/>
                <a:gd name="connsiteX8" fmla="*/ 314191 w 1011092"/>
                <a:gd name="connsiteY8" fmla="*/ 846899 h 1016515"/>
                <a:gd name="connsiteX9" fmla="*/ 313640 w 1011092"/>
                <a:gd name="connsiteY9" fmla="*/ 846440 h 1016515"/>
                <a:gd name="connsiteX10" fmla="*/ 317406 w 1011092"/>
                <a:gd name="connsiteY10" fmla="*/ 824211 h 1016515"/>
                <a:gd name="connsiteX11" fmla="*/ 334123 w 1011092"/>
                <a:gd name="connsiteY11" fmla="*/ 728591 h 1016515"/>
                <a:gd name="connsiteX12" fmla="*/ 336604 w 1011092"/>
                <a:gd name="connsiteY12" fmla="*/ 726386 h 1016515"/>
                <a:gd name="connsiteX13" fmla="*/ 492940 w 1011092"/>
                <a:gd name="connsiteY13" fmla="*/ 726386 h 1016515"/>
                <a:gd name="connsiteX14" fmla="*/ 784762 w 1011092"/>
                <a:gd name="connsiteY14" fmla="*/ 726202 h 1016515"/>
                <a:gd name="connsiteX15" fmla="*/ 795509 w 1011092"/>
                <a:gd name="connsiteY15" fmla="*/ 736674 h 1016515"/>
                <a:gd name="connsiteX16" fmla="*/ 784762 w 1011092"/>
                <a:gd name="connsiteY16" fmla="*/ 746870 h 1016515"/>
                <a:gd name="connsiteX17" fmla="*/ 774198 w 1011092"/>
                <a:gd name="connsiteY17" fmla="*/ 736215 h 1016515"/>
                <a:gd name="connsiteX18" fmla="*/ 784762 w 1011092"/>
                <a:gd name="connsiteY18" fmla="*/ 726202 h 1016515"/>
                <a:gd name="connsiteX19" fmla="*/ 928330 w 1011092"/>
                <a:gd name="connsiteY19" fmla="*/ 610006 h 1016515"/>
                <a:gd name="connsiteX20" fmla="*/ 939353 w 1011092"/>
                <a:gd name="connsiteY20" fmla="*/ 620019 h 1016515"/>
                <a:gd name="connsiteX21" fmla="*/ 928974 w 1011092"/>
                <a:gd name="connsiteY21" fmla="*/ 630949 h 1016515"/>
                <a:gd name="connsiteX22" fmla="*/ 917859 w 1011092"/>
                <a:gd name="connsiteY22" fmla="*/ 620845 h 1016515"/>
                <a:gd name="connsiteX23" fmla="*/ 928330 w 1011092"/>
                <a:gd name="connsiteY23" fmla="*/ 610006 h 1016515"/>
                <a:gd name="connsiteX24" fmla="*/ 358465 w 1011092"/>
                <a:gd name="connsiteY24" fmla="*/ 590166 h 1016515"/>
                <a:gd name="connsiteX25" fmla="*/ 499278 w 1011092"/>
                <a:gd name="connsiteY25" fmla="*/ 711506 h 1016515"/>
                <a:gd name="connsiteX26" fmla="*/ 499002 w 1011092"/>
                <a:gd name="connsiteY26" fmla="*/ 712149 h 1016515"/>
                <a:gd name="connsiteX27" fmla="*/ 337338 w 1011092"/>
                <a:gd name="connsiteY27" fmla="*/ 712149 h 1016515"/>
                <a:gd name="connsiteX28" fmla="*/ 358465 w 1011092"/>
                <a:gd name="connsiteY28" fmla="*/ 590166 h 1016515"/>
                <a:gd name="connsiteX29" fmla="*/ 486602 w 1011092"/>
                <a:gd name="connsiteY29" fmla="*/ 586492 h 1016515"/>
                <a:gd name="connsiteX30" fmla="*/ 489909 w 1011092"/>
                <a:gd name="connsiteY30" fmla="*/ 589339 h 1016515"/>
                <a:gd name="connsiteX31" fmla="*/ 511127 w 1011092"/>
                <a:gd name="connsiteY31" fmla="*/ 700942 h 1016515"/>
                <a:gd name="connsiteX32" fmla="*/ 511311 w 1011092"/>
                <a:gd name="connsiteY32" fmla="*/ 703331 h 1016515"/>
                <a:gd name="connsiteX33" fmla="*/ 376560 w 1011092"/>
                <a:gd name="connsiteY33" fmla="*/ 587318 h 1016515"/>
                <a:gd name="connsiteX34" fmla="*/ 376836 w 1011092"/>
                <a:gd name="connsiteY34" fmla="*/ 586767 h 1016515"/>
                <a:gd name="connsiteX35" fmla="*/ 379500 w 1011092"/>
                <a:gd name="connsiteY35" fmla="*/ 586492 h 1016515"/>
                <a:gd name="connsiteX36" fmla="*/ 486602 w 1011092"/>
                <a:gd name="connsiteY36" fmla="*/ 586492 h 1016515"/>
                <a:gd name="connsiteX37" fmla="*/ 462904 w 1011092"/>
                <a:gd name="connsiteY37" fmla="*/ 453302 h 1016515"/>
                <a:gd name="connsiteX38" fmla="*/ 464006 w 1011092"/>
                <a:gd name="connsiteY38" fmla="*/ 453486 h 1016515"/>
                <a:gd name="connsiteX39" fmla="*/ 486510 w 1011092"/>
                <a:gd name="connsiteY39" fmla="*/ 572438 h 1016515"/>
                <a:gd name="connsiteX40" fmla="*/ 377846 w 1011092"/>
                <a:gd name="connsiteY40" fmla="*/ 572438 h 1016515"/>
                <a:gd name="connsiteX41" fmla="*/ 462904 w 1011092"/>
                <a:gd name="connsiteY41" fmla="*/ 453302 h 1016515"/>
                <a:gd name="connsiteX42" fmla="*/ 389236 w 1011092"/>
                <a:gd name="connsiteY42" fmla="*/ 429145 h 1016515"/>
                <a:gd name="connsiteX43" fmla="*/ 457117 w 1011092"/>
                <a:gd name="connsiteY43" fmla="*/ 429237 h 1016515"/>
                <a:gd name="connsiteX44" fmla="*/ 459413 w 1011092"/>
                <a:gd name="connsiteY44" fmla="*/ 431533 h 1016515"/>
                <a:gd name="connsiteX45" fmla="*/ 457852 w 1011092"/>
                <a:gd name="connsiteY45" fmla="*/ 436401 h 1016515"/>
                <a:gd name="connsiteX46" fmla="*/ 364252 w 1011092"/>
                <a:gd name="connsiteY46" fmla="*/ 567478 h 1016515"/>
                <a:gd name="connsiteX47" fmla="*/ 362598 w 1011092"/>
                <a:gd name="connsiteY47" fmla="*/ 569682 h 1016515"/>
                <a:gd name="connsiteX48" fmla="*/ 362139 w 1011092"/>
                <a:gd name="connsiteY48" fmla="*/ 569499 h 1016515"/>
                <a:gd name="connsiteX49" fmla="*/ 365446 w 1011092"/>
                <a:gd name="connsiteY49" fmla="*/ 548831 h 1016515"/>
                <a:gd name="connsiteX50" fmla="*/ 383725 w 1011092"/>
                <a:gd name="connsiteY50" fmla="*/ 444944 h 1016515"/>
                <a:gd name="connsiteX51" fmla="*/ 386389 w 1011092"/>
                <a:gd name="connsiteY51" fmla="*/ 431533 h 1016515"/>
                <a:gd name="connsiteX52" fmla="*/ 389236 w 1011092"/>
                <a:gd name="connsiteY52" fmla="*/ 429145 h 1016515"/>
                <a:gd name="connsiteX53" fmla="*/ 441501 w 1011092"/>
                <a:gd name="connsiteY53" fmla="*/ 308999 h 1016515"/>
                <a:gd name="connsiteX54" fmla="*/ 466210 w 1011092"/>
                <a:gd name="connsiteY54" fmla="*/ 315153 h 1016515"/>
                <a:gd name="connsiteX55" fmla="*/ 608585 w 1011092"/>
                <a:gd name="connsiteY55" fmla="*/ 348313 h 1016515"/>
                <a:gd name="connsiteX56" fmla="*/ 808828 w 1011092"/>
                <a:gd name="connsiteY56" fmla="*/ 400486 h 1016515"/>
                <a:gd name="connsiteX57" fmla="*/ 904724 w 1011092"/>
                <a:gd name="connsiteY57" fmla="*/ 435115 h 1016515"/>
                <a:gd name="connsiteX58" fmla="*/ 953958 w 1011092"/>
                <a:gd name="connsiteY58" fmla="*/ 462672 h 1016515"/>
                <a:gd name="connsiteX59" fmla="*/ 956346 w 1011092"/>
                <a:gd name="connsiteY59" fmla="*/ 467907 h 1016515"/>
                <a:gd name="connsiteX60" fmla="*/ 952304 w 1011092"/>
                <a:gd name="connsiteY60" fmla="*/ 510344 h 1016515"/>
                <a:gd name="connsiteX61" fmla="*/ 946334 w 1011092"/>
                <a:gd name="connsiteY61" fmla="*/ 572989 h 1016515"/>
                <a:gd name="connsiteX62" fmla="*/ 939629 w 1011092"/>
                <a:gd name="connsiteY62" fmla="*/ 585022 h 1016515"/>
                <a:gd name="connsiteX63" fmla="*/ 939445 w 1011092"/>
                <a:gd name="connsiteY63" fmla="*/ 585206 h 1016515"/>
                <a:gd name="connsiteX64" fmla="*/ 931913 w 1011092"/>
                <a:gd name="connsiteY64" fmla="*/ 585940 h 1016515"/>
                <a:gd name="connsiteX65" fmla="*/ 848876 w 1011092"/>
                <a:gd name="connsiteY65" fmla="*/ 542677 h 1016515"/>
                <a:gd name="connsiteX66" fmla="*/ 836109 w 1011092"/>
                <a:gd name="connsiteY66" fmla="*/ 532849 h 1016515"/>
                <a:gd name="connsiteX67" fmla="*/ 845753 w 1011092"/>
                <a:gd name="connsiteY67" fmla="*/ 660159 h 1016515"/>
                <a:gd name="connsiteX68" fmla="*/ 796611 w 1011092"/>
                <a:gd name="connsiteY68" fmla="*/ 699656 h 1016515"/>
                <a:gd name="connsiteX69" fmla="*/ 793121 w 1011092"/>
                <a:gd name="connsiteY69" fmla="*/ 700667 h 1016515"/>
                <a:gd name="connsiteX70" fmla="*/ 758675 w 1011092"/>
                <a:gd name="connsiteY70" fmla="*/ 713618 h 1016515"/>
                <a:gd name="connsiteX71" fmla="*/ 751602 w 1011092"/>
                <a:gd name="connsiteY71" fmla="*/ 732265 h 1016515"/>
                <a:gd name="connsiteX72" fmla="*/ 748020 w 1011092"/>
                <a:gd name="connsiteY72" fmla="*/ 739154 h 1016515"/>
                <a:gd name="connsiteX73" fmla="*/ 698970 w 1011092"/>
                <a:gd name="connsiteY73" fmla="*/ 778192 h 1016515"/>
                <a:gd name="connsiteX74" fmla="*/ 691897 w 1011092"/>
                <a:gd name="connsiteY74" fmla="*/ 784163 h 1016515"/>
                <a:gd name="connsiteX75" fmla="*/ 717432 w 1011092"/>
                <a:gd name="connsiteY75" fmla="*/ 816220 h 1016515"/>
                <a:gd name="connsiteX76" fmla="*/ 762533 w 1011092"/>
                <a:gd name="connsiteY76" fmla="*/ 780029 h 1016515"/>
                <a:gd name="connsiteX77" fmla="*/ 762533 w 1011092"/>
                <a:gd name="connsiteY77" fmla="*/ 850482 h 1016515"/>
                <a:gd name="connsiteX78" fmla="*/ 554023 w 1011092"/>
                <a:gd name="connsiteY78" fmla="*/ 850482 h 1016515"/>
                <a:gd name="connsiteX79" fmla="*/ 473651 w 1011092"/>
                <a:gd name="connsiteY79" fmla="*/ 429696 h 1016515"/>
                <a:gd name="connsiteX80" fmla="*/ 492021 w 1011092"/>
                <a:gd name="connsiteY80" fmla="*/ 429696 h 1016515"/>
                <a:gd name="connsiteX81" fmla="*/ 492021 w 1011092"/>
                <a:gd name="connsiteY81" fmla="*/ 366041 h 1016515"/>
                <a:gd name="connsiteX82" fmla="*/ 464189 w 1011092"/>
                <a:gd name="connsiteY82" fmla="*/ 366041 h 1016515"/>
                <a:gd name="connsiteX83" fmla="*/ 464189 w 1011092"/>
                <a:gd name="connsiteY83" fmla="*/ 337658 h 1016515"/>
                <a:gd name="connsiteX84" fmla="*/ 441501 w 1011092"/>
                <a:gd name="connsiteY84" fmla="*/ 337658 h 1016515"/>
                <a:gd name="connsiteX85" fmla="*/ 441501 w 1011092"/>
                <a:gd name="connsiteY85" fmla="*/ 308999 h 1016515"/>
                <a:gd name="connsiteX86" fmla="*/ 168418 w 1011092"/>
                <a:gd name="connsiteY86" fmla="*/ 235975 h 1016515"/>
                <a:gd name="connsiteX87" fmla="*/ 311986 w 1011092"/>
                <a:gd name="connsiteY87" fmla="*/ 274094 h 1016515"/>
                <a:gd name="connsiteX88" fmla="*/ 400167 w 1011092"/>
                <a:gd name="connsiteY88" fmla="*/ 297425 h 1016515"/>
                <a:gd name="connsiteX89" fmla="*/ 403106 w 1011092"/>
                <a:gd name="connsiteY89" fmla="*/ 301283 h 1016515"/>
                <a:gd name="connsiteX90" fmla="*/ 403198 w 1011092"/>
                <a:gd name="connsiteY90" fmla="*/ 334167 h 1016515"/>
                <a:gd name="connsiteX91" fmla="*/ 403198 w 1011092"/>
                <a:gd name="connsiteY91" fmla="*/ 337106 h 1016515"/>
                <a:gd name="connsiteX92" fmla="*/ 382163 w 1011092"/>
                <a:gd name="connsiteY92" fmla="*/ 337106 h 1016515"/>
                <a:gd name="connsiteX93" fmla="*/ 382163 w 1011092"/>
                <a:gd name="connsiteY93" fmla="*/ 365581 h 1016515"/>
                <a:gd name="connsiteX94" fmla="*/ 353688 w 1011092"/>
                <a:gd name="connsiteY94" fmla="*/ 365581 h 1016515"/>
                <a:gd name="connsiteX95" fmla="*/ 353688 w 1011092"/>
                <a:gd name="connsiteY95" fmla="*/ 368521 h 1016515"/>
                <a:gd name="connsiteX96" fmla="*/ 353596 w 1011092"/>
                <a:gd name="connsiteY96" fmla="*/ 425930 h 1016515"/>
                <a:gd name="connsiteX97" fmla="*/ 356812 w 1011092"/>
                <a:gd name="connsiteY97" fmla="*/ 429328 h 1016515"/>
                <a:gd name="connsiteX98" fmla="*/ 366548 w 1011092"/>
                <a:gd name="connsiteY98" fmla="*/ 429237 h 1016515"/>
                <a:gd name="connsiteX99" fmla="*/ 372519 w 1011092"/>
                <a:gd name="connsiteY99" fmla="*/ 429237 h 1016515"/>
                <a:gd name="connsiteX100" fmla="*/ 371049 w 1011092"/>
                <a:gd name="connsiteY100" fmla="*/ 439065 h 1016515"/>
                <a:gd name="connsiteX101" fmla="*/ 353045 w 1011092"/>
                <a:gd name="connsiteY101" fmla="*/ 541115 h 1016515"/>
                <a:gd name="connsiteX102" fmla="*/ 333297 w 1011092"/>
                <a:gd name="connsiteY102" fmla="*/ 653821 h 1016515"/>
                <a:gd name="connsiteX103" fmla="*/ 313548 w 1011092"/>
                <a:gd name="connsiteY103" fmla="*/ 765700 h 1016515"/>
                <a:gd name="connsiteX104" fmla="*/ 300597 w 1011092"/>
                <a:gd name="connsiteY104" fmla="*/ 840837 h 1016515"/>
                <a:gd name="connsiteX105" fmla="*/ 298208 w 1011092"/>
                <a:gd name="connsiteY105" fmla="*/ 849747 h 1016515"/>
                <a:gd name="connsiteX106" fmla="*/ 289390 w 1011092"/>
                <a:gd name="connsiteY106" fmla="*/ 850390 h 1016515"/>
                <a:gd name="connsiteX107" fmla="*/ 125062 w 1011092"/>
                <a:gd name="connsiteY107" fmla="*/ 850482 h 1016515"/>
                <a:gd name="connsiteX108" fmla="*/ 121388 w 1011092"/>
                <a:gd name="connsiteY108" fmla="*/ 850482 h 1016515"/>
                <a:gd name="connsiteX109" fmla="*/ 119643 w 1011092"/>
                <a:gd name="connsiteY109" fmla="*/ 835234 h 1016515"/>
                <a:gd name="connsiteX110" fmla="*/ 108621 w 1011092"/>
                <a:gd name="connsiteY110" fmla="*/ 734010 h 1016515"/>
                <a:gd name="connsiteX111" fmla="*/ 97874 w 1011092"/>
                <a:gd name="connsiteY111" fmla="*/ 636185 h 1016515"/>
                <a:gd name="connsiteX112" fmla="*/ 92822 w 1011092"/>
                <a:gd name="connsiteY112" fmla="*/ 590900 h 1016515"/>
                <a:gd name="connsiteX113" fmla="*/ 93648 w 1011092"/>
                <a:gd name="connsiteY113" fmla="*/ 582450 h 1016515"/>
                <a:gd name="connsiteX114" fmla="*/ 93740 w 1011092"/>
                <a:gd name="connsiteY114" fmla="*/ 577398 h 1016515"/>
                <a:gd name="connsiteX115" fmla="*/ 88504 w 1011092"/>
                <a:gd name="connsiteY115" fmla="*/ 551954 h 1016515"/>
                <a:gd name="connsiteX116" fmla="*/ 80237 w 1011092"/>
                <a:gd name="connsiteY116" fmla="*/ 477185 h 1016515"/>
                <a:gd name="connsiteX117" fmla="*/ 73440 w 1011092"/>
                <a:gd name="connsiteY117" fmla="*/ 414356 h 1016515"/>
                <a:gd name="connsiteX118" fmla="*/ 74542 w 1011092"/>
                <a:gd name="connsiteY118" fmla="*/ 402690 h 1016515"/>
                <a:gd name="connsiteX119" fmla="*/ 79227 w 1011092"/>
                <a:gd name="connsiteY119" fmla="*/ 386524 h 1016515"/>
                <a:gd name="connsiteX120" fmla="*/ 83360 w 1011092"/>
                <a:gd name="connsiteY120" fmla="*/ 377155 h 1016515"/>
                <a:gd name="connsiteX121" fmla="*/ 164835 w 1011092"/>
                <a:gd name="connsiteY121" fmla="*/ 237077 h 1016515"/>
                <a:gd name="connsiteX122" fmla="*/ 168418 w 1011092"/>
                <a:gd name="connsiteY122" fmla="*/ 235975 h 1016515"/>
                <a:gd name="connsiteX123" fmla="*/ 187891 w 1011092"/>
                <a:gd name="connsiteY123" fmla="*/ 0 h 1016515"/>
                <a:gd name="connsiteX124" fmla="*/ 187340 w 1011092"/>
                <a:gd name="connsiteY124" fmla="*/ 92 h 1016515"/>
                <a:gd name="connsiteX125" fmla="*/ 179716 w 1011092"/>
                <a:gd name="connsiteY125" fmla="*/ 2021 h 1016515"/>
                <a:gd name="connsiteX126" fmla="*/ 93373 w 1011092"/>
                <a:gd name="connsiteY126" fmla="*/ 45652 h 1016515"/>
                <a:gd name="connsiteX127" fmla="*/ 7397 w 1011092"/>
                <a:gd name="connsiteY127" fmla="*/ 297058 h 1016515"/>
                <a:gd name="connsiteX128" fmla="*/ 67286 w 1011092"/>
                <a:gd name="connsiteY128" fmla="*/ 405171 h 1016515"/>
                <a:gd name="connsiteX129" fmla="*/ 70960 w 1011092"/>
                <a:gd name="connsiteY129" fmla="*/ 412794 h 1016515"/>
                <a:gd name="connsiteX130" fmla="*/ 75553 w 1011092"/>
                <a:gd name="connsiteY130" fmla="*/ 454129 h 1016515"/>
                <a:gd name="connsiteX131" fmla="*/ 85014 w 1011092"/>
                <a:gd name="connsiteY131" fmla="*/ 539095 h 1016515"/>
                <a:gd name="connsiteX132" fmla="*/ 84555 w 1011092"/>
                <a:gd name="connsiteY132" fmla="*/ 556823 h 1016515"/>
                <a:gd name="connsiteX133" fmla="*/ 80972 w 1011092"/>
                <a:gd name="connsiteY133" fmla="*/ 569774 h 1016515"/>
                <a:gd name="connsiteX134" fmla="*/ 78768 w 1011092"/>
                <a:gd name="connsiteY134" fmla="*/ 574183 h 1016515"/>
                <a:gd name="connsiteX135" fmla="*/ 78308 w 1011092"/>
                <a:gd name="connsiteY135" fmla="*/ 584287 h 1016515"/>
                <a:gd name="connsiteX136" fmla="*/ 87678 w 1011092"/>
                <a:gd name="connsiteY136" fmla="*/ 587778 h 1016515"/>
                <a:gd name="connsiteX137" fmla="*/ 90341 w 1011092"/>
                <a:gd name="connsiteY137" fmla="*/ 587226 h 1016515"/>
                <a:gd name="connsiteX138" fmla="*/ 119367 w 1011092"/>
                <a:gd name="connsiteY138" fmla="*/ 850482 h 1016515"/>
                <a:gd name="connsiteX139" fmla="*/ 105409 w 1011092"/>
                <a:gd name="connsiteY139" fmla="*/ 850482 h 1016515"/>
                <a:gd name="connsiteX140" fmla="*/ 108149 w 1011092"/>
                <a:gd name="connsiteY140" fmla="*/ 860205 h 1016515"/>
                <a:gd name="connsiteX141" fmla="*/ 105215 w 1011092"/>
                <a:gd name="connsiteY141" fmla="*/ 860221 h 1016515"/>
                <a:gd name="connsiteX142" fmla="*/ 758735 w 1011092"/>
                <a:gd name="connsiteY142" fmla="*/ 1014462 h 1016515"/>
                <a:gd name="connsiteX143" fmla="*/ 897170 w 1011092"/>
                <a:gd name="connsiteY143" fmla="*/ 860769 h 1016515"/>
                <a:gd name="connsiteX144" fmla="*/ 898570 w 1011092"/>
                <a:gd name="connsiteY144" fmla="*/ 860769 h 1016515"/>
                <a:gd name="connsiteX145" fmla="*/ 898570 w 1011092"/>
                <a:gd name="connsiteY145" fmla="*/ 858873 h 1016515"/>
                <a:gd name="connsiteX146" fmla="*/ 900636 w 1011092"/>
                <a:gd name="connsiteY146" fmla="*/ 856077 h 1016515"/>
                <a:gd name="connsiteX147" fmla="*/ 898570 w 1011092"/>
                <a:gd name="connsiteY147" fmla="*/ 856087 h 1016515"/>
                <a:gd name="connsiteX148" fmla="*/ 898570 w 1011092"/>
                <a:gd name="connsiteY148" fmla="*/ 850390 h 1016515"/>
                <a:gd name="connsiteX149" fmla="*/ 856133 w 1011092"/>
                <a:gd name="connsiteY149" fmla="*/ 850390 h 1016515"/>
                <a:gd name="connsiteX150" fmla="*/ 856133 w 1011092"/>
                <a:gd name="connsiteY150" fmla="*/ 796379 h 1016515"/>
                <a:gd name="connsiteX151" fmla="*/ 816452 w 1011092"/>
                <a:gd name="connsiteY151" fmla="*/ 796379 h 1016515"/>
                <a:gd name="connsiteX152" fmla="*/ 816268 w 1011092"/>
                <a:gd name="connsiteY152" fmla="*/ 794910 h 1016515"/>
                <a:gd name="connsiteX153" fmla="*/ 816452 w 1011092"/>
                <a:gd name="connsiteY153" fmla="*/ 755137 h 1016515"/>
                <a:gd name="connsiteX154" fmla="*/ 817462 w 1011092"/>
                <a:gd name="connsiteY154" fmla="*/ 751371 h 1016515"/>
                <a:gd name="connsiteX155" fmla="*/ 821320 w 1011092"/>
                <a:gd name="connsiteY155" fmla="*/ 734929 h 1016515"/>
                <a:gd name="connsiteX156" fmla="*/ 823341 w 1011092"/>
                <a:gd name="connsiteY156" fmla="*/ 730979 h 1016515"/>
                <a:gd name="connsiteX157" fmla="*/ 863941 w 1011092"/>
                <a:gd name="connsiteY157" fmla="*/ 698279 h 1016515"/>
                <a:gd name="connsiteX158" fmla="*/ 870829 w 1011092"/>
                <a:gd name="connsiteY158" fmla="*/ 692859 h 1016515"/>
                <a:gd name="connsiteX159" fmla="*/ 933842 w 1011092"/>
                <a:gd name="connsiteY159" fmla="*/ 730336 h 1016515"/>
                <a:gd name="connsiteX160" fmla="*/ 1006682 w 1011092"/>
                <a:gd name="connsiteY160" fmla="*/ 733183 h 1016515"/>
                <a:gd name="connsiteX161" fmla="*/ 1005029 w 1011092"/>
                <a:gd name="connsiteY161" fmla="*/ 730887 h 1016515"/>
                <a:gd name="connsiteX162" fmla="*/ 999058 w 1011092"/>
                <a:gd name="connsiteY162" fmla="*/ 720324 h 1016515"/>
                <a:gd name="connsiteX163" fmla="*/ 997038 w 1011092"/>
                <a:gd name="connsiteY163" fmla="*/ 713251 h 1016515"/>
                <a:gd name="connsiteX164" fmla="*/ 969298 w 1011092"/>
                <a:gd name="connsiteY164" fmla="*/ 617814 h 1016515"/>
                <a:gd name="connsiteX165" fmla="*/ 971135 w 1011092"/>
                <a:gd name="connsiteY165" fmla="*/ 612303 h 1016515"/>
                <a:gd name="connsiteX166" fmla="*/ 1008611 w 1011092"/>
                <a:gd name="connsiteY166" fmla="*/ 582450 h 1016515"/>
                <a:gd name="connsiteX167" fmla="*/ 1011092 w 1011092"/>
                <a:gd name="connsiteY167" fmla="*/ 580337 h 1016515"/>
                <a:gd name="connsiteX168" fmla="*/ 985464 w 1011092"/>
                <a:gd name="connsiteY168" fmla="*/ 548280 h 1016515"/>
                <a:gd name="connsiteX169" fmla="*/ 961306 w 1011092"/>
                <a:gd name="connsiteY169" fmla="*/ 567570 h 1016515"/>
                <a:gd name="connsiteX170" fmla="*/ 961214 w 1011092"/>
                <a:gd name="connsiteY170" fmla="*/ 566192 h 1016515"/>
                <a:gd name="connsiteX171" fmla="*/ 970124 w 1011092"/>
                <a:gd name="connsiteY171" fmla="*/ 470571 h 1016515"/>
                <a:gd name="connsiteX172" fmla="*/ 973798 w 1011092"/>
                <a:gd name="connsiteY172" fmla="*/ 466530 h 1016515"/>
                <a:gd name="connsiteX173" fmla="*/ 988311 w 1011092"/>
                <a:gd name="connsiteY173" fmla="*/ 458354 h 1016515"/>
                <a:gd name="connsiteX174" fmla="*/ 993915 w 1011092"/>
                <a:gd name="connsiteY174" fmla="*/ 434380 h 1016515"/>
                <a:gd name="connsiteX175" fmla="*/ 992996 w 1011092"/>
                <a:gd name="connsiteY175" fmla="*/ 413162 h 1016515"/>
                <a:gd name="connsiteX176" fmla="*/ 993639 w 1011092"/>
                <a:gd name="connsiteY176" fmla="*/ 406916 h 1016515"/>
                <a:gd name="connsiteX177" fmla="*/ 965532 w 1011092"/>
                <a:gd name="connsiteY177" fmla="*/ 399200 h 1016515"/>
                <a:gd name="connsiteX178" fmla="*/ 602063 w 1011092"/>
                <a:gd name="connsiteY178" fmla="*/ 302477 h 1016515"/>
                <a:gd name="connsiteX179" fmla="*/ 252281 w 1011092"/>
                <a:gd name="connsiteY179" fmla="*/ 209520 h 1016515"/>
                <a:gd name="connsiteX180" fmla="*/ 183941 w 1011092"/>
                <a:gd name="connsiteY180" fmla="*/ 191150 h 1016515"/>
                <a:gd name="connsiteX181" fmla="*/ 180083 w 1011092"/>
                <a:gd name="connsiteY181" fmla="*/ 186098 h 1016515"/>
                <a:gd name="connsiteX182" fmla="*/ 180451 w 1011092"/>
                <a:gd name="connsiteY182" fmla="*/ 170850 h 1016515"/>
                <a:gd name="connsiteX183" fmla="*/ 182012 w 1011092"/>
                <a:gd name="connsiteY183" fmla="*/ 28934 h 1016515"/>
                <a:gd name="connsiteX184" fmla="*/ 184860 w 1011092"/>
                <a:gd name="connsiteY184" fmla="*/ 10839 h 1016515"/>
                <a:gd name="connsiteX185" fmla="*/ 187891 w 1011092"/>
                <a:gd name="connsiteY185" fmla="*/ 0 h 1016515"/>
                <a:gd name="connsiteX0" fmla="*/ 516363 w 1011092"/>
                <a:gd name="connsiteY0" fmla="*/ 728958 h 995921"/>
                <a:gd name="connsiteX1" fmla="*/ 539786 w 1011092"/>
                <a:gd name="connsiteY1" fmla="*/ 850298 h 995921"/>
                <a:gd name="connsiteX2" fmla="*/ 335318 w 1011092"/>
                <a:gd name="connsiteY2" fmla="*/ 850298 h 995921"/>
                <a:gd name="connsiteX3" fmla="*/ 334950 w 1011092"/>
                <a:gd name="connsiteY3" fmla="*/ 849655 h 995921"/>
                <a:gd name="connsiteX4" fmla="*/ 516363 w 1011092"/>
                <a:gd name="connsiteY4" fmla="*/ 728958 h 995921"/>
                <a:gd name="connsiteX5" fmla="*/ 492940 w 1011092"/>
                <a:gd name="connsiteY5" fmla="*/ 726386 h 995921"/>
                <a:gd name="connsiteX6" fmla="*/ 493859 w 1011092"/>
                <a:gd name="connsiteY6" fmla="*/ 726478 h 995921"/>
                <a:gd name="connsiteX7" fmla="*/ 494226 w 1011092"/>
                <a:gd name="connsiteY7" fmla="*/ 727213 h 995921"/>
                <a:gd name="connsiteX8" fmla="*/ 314191 w 1011092"/>
                <a:gd name="connsiteY8" fmla="*/ 846899 h 995921"/>
                <a:gd name="connsiteX9" fmla="*/ 313640 w 1011092"/>
                <a:gd name="connsiteY9" fmla="*/ 846440 h 995921"/>
                <a:gd name="connsiteX10" fmla="*/ 317406 w 1011092"/>
                <a:gd name="connsiteY10" fmla="*/ 824211 h 995921"/>
                <a:gd name="connsiteX11" fmla="*/ 334123 w 1011092"/>
                <a:gd name="connsiteY11" fmla="*/ 728591 h 995921"/>
                <a:gd name="connsiteX12" fmla="*/ 336604 w 1011092"/>
                <a:gd name="connsiteY12" fmla="*/ 726386 h 995921"/>
                <a:gd name="connsiteX13" fmla="*/ 492940 w 1011092"/>
                <a:gd name="connsiteY13" fmla="*/ 726386 h 995921"/>
                <a:gd name="connsiteX14" fmla="*/ 784762 w 1011092"/>
                <a:gd name="connsiteY14" fmla="*/ 726202 h 995921"/>
                <a:gd name="connsiteX15" fmla="*/ 795509 w 1011092"/>
                <a:gd name="connsiteY15" fmla="*/ 736674 h 995921"/>
                <a:gd name="connsiteX16" fmla="*/ 784762 w 1011092"/>
                <a:gd name="connsiteY16" fmla="*/ 746870 h 995921"/>
                <a:gd name="connsiteX17" fmla="*/ 774198 w 1011092"/>
                <a:gd name="connsiteY17" fmla="*/ 736215 h 995921"/>
                <a:gd name="connsiteX18" fmla="*/ 784762 w 1011092"/>
                <a:gd name="connsiteY18" fmla="*/ 726202 h 995921"/>
                <a:gd name="connsiteX19" fmla="*/ 928330 w 1011092"/>
                <a:gd name="connsiteY19" fmla="*/ 610006 h 995921"/>
                <a:gd name="connsiteX20" fmla="*/ 939353 w 1011092"/>
                <a:gd name="connsiteY20" fmla="*/ 620019 h 995921"/>
                <a:gd name="connsiteX21" fmla="*/ 928974 w 1011092"/>
                <a:gd name="connsiteY21" fmla="*/ 630949 h 995921"/>
                <a:gd name="connsiteX22" fmla="*/ 917859 w 1011092"/>
                <a:gd name="connsiteY22" fmla="*/ 620845 h 995921"/>
                <a:gd name="connsiteX23" fmla="*/ 928330 w 1011092"/>
                <a:gd name="connsiteY23" fmla="*/ 610006 h 995921"/>
                <a:gd name="connsiteX24" fmla="*/ 358465 w 1011092"/>
                <a:gd name="connsiteY24" fmla="*/ 590166 h 995921"/>
                <a:gd name="connsiteX25" fmla="*/ 499278 w 1011092"/>
                <a:gd name="connsiteY25" fmla="*/ 711506 h 995921"/>
                <a:gd name="connsiteX26" fmla="*/ 499002 w 1011092"/>
                <a:gd name="connsiteY26" fmla="*/ 712149 h 995921"/>
                <a:gd name="connsiteX27" fmla="*/ 337338 w 1011092"/>
                <a:gd name="connsiteY27" fmla="*/ 712149 h 995921"/>
                <a:gd name="connsiteX28" fmla="*/ 358465 w 1011092"/>
                <a:gd name="connsiteY28" fmla="*/ 590166 h 995921"/>
                <a:gd name="connsiteX29" fmla="*/ 486602 w 1011092"/>
                <a:gd name="connsiteY29" fmla="*/ 586492 h 995921"/>
                <a:gd name="connsiteX30" fmla="*/ 489909 w 1011092"/>
                <a:gd name="connsiteY30" fmla="*/ 589339 h 995921"/>
                <a:gd name="connsiteX31" fmla="*/ 511127 w 1011092"/>
                <a:gd name="connsiteY31" fmla="*/ 700942 h 995921"/>
                <a:gd name="connsiteX32" fmla="*/ 511311 w 1011092"/>
                <a:gd name="connsiteY32" fmla="*/ 703331 h 995921"/>
                <a:gd name="connsiteX33" fmla="*/ 376560 w 1011092"/>
                <a:gd name="connsiteY33" fmla="*/ 587318 h 995921"/>
                <a:gd name="connsiteX34" fmla="*/ 376836 w 1011092"/>
                <a:gd name="connsiteY34" fmla="*/ 586767 h 995921"/>
                <a:gd name="connsiteX35" fmla="*/ 379500 w 1011092"/>
                <a:gd name="connsiteY35" fmla="*/ 586492 h 995921"/>
                <a:gd name="connsiteX36" fmla="*/ 486602 w 1011092"/>
                <a:gd name="connsiteY36" fmla="*/ 586492 h 995921"/>
                <a:gd name="connsiteX37" fmla="*/ 462904 w 1011092"/>
                <a:gd name="connsiteY37" fmla="*/ 453302 h 995921"/>
                <a:gd name="connsiteX38" fmla="*/ 464006 w 1011092"/>
                <a:gd name="connsiteY38" fmla="*/ 453486 h 995921"/>
                <a:gd name="connsiteX39" fmla="*/ 486510 w 1011092"/>
                <a:gd name="connsiteY39" fmla="*/ 572438 h 995921"/>
                <a:gd name="connsiteX40" fmla="*/ 377846 w 1011092"/>
                <a:gd name="connsiteY40" fmla="*/ 572438 h 995921"/>
                <a:gd name="connsiteX41" fmla="*/ 462904 w 1011092"/>
                <a:gd name="connsiteY41" fmla="*/ 453302 h 995921"/>
                <a:gd name="connsiteX42" fmla="*/ 389236 w 1011092"/>
                <a:gd name="connsiteY42" fmla="*/ 429145 h 995921"/>
                <a:gd name="connsiteX43" fmla="*/ 457117 w 1011092"/>
                <a:gd name="connsiteY43" fmla="*/ 429237 h 995921"/>
                <a:gd name="connsiteX44" fmla="*/ 459413 w 1011092"/>
                <a:gd name="connsiteY44" fmla="*/ 431533 h 995921"/>
                <a:gd name="connsiteX45" fmla="*/ 457852 w 1011092"/>
                <a:gd name="connsiteY45" fmla="*/ 436401 h 995921"/>
                <a:gd name="connsiteX46" fmla="*/ 364252 w 1011092"/>
                <a:gd name="connsiteY46" fmla="*/ 567478 h 995921"/>
                <a:gd name="connsiteX47" fmla="*/ 362598 w 1011092"/>
                <a:gd name="connsiteY47" fmla="*/ 569682 h 995921"/>
                <a:gd name="connsiteX48" fmla="*/ 362139 w 1011092"/>
                <a:gd name="connsiteY48" fmla="*/ 569499 h 995921"/>
                <a:gd name="connsiteX49" fmla="*/ 365446 w 1011092"/>
                <a:gd name="connsiteY49" fmla="*/ 548831 h 995921"/>
                <a:gd name="connsiteX50" fmla="*/ 383725 w 1011092"/>
                <a:gd name="connsiteY50" fmla="*/ 444944 h 995921"/>
                <a:gd name="connsiteX51" fmla="*/ 386389 w 1011092"/>
                <a:gd name="connsiteY51" fmla="*/ 431533 h 995921"/>
                <a:gd name="connsiteX52" fmla="*/ 389236 w 1011092"/>
                <a:gd name="connsiteY52" fmla="*/ 429145 h 995921"/>
                <a:gd name="connsiteX53" fmla="*/ 441501 w 1011092"/>
                <a:gd name="connsiteY53" fmla="*/ 308999 h 995921"/>
                <a:gd name="connsiteX54" fmla="*/ 466210 w 1011092"/>
                <a:gd name="connsiteY54" fmla="*/ 315153 h 995921"/>
                <a:gd name="connsiteX55" fmla="*/ 608585 w 1011092"/>
                <a:gd name="connsiteY55" fmla="*/ 348313 h 995921"/>
                <a:gd name="connsiteX56" fmla="*/ 808828 w 1011092"/>
                <a:gd name="connsiteY56" fmla="*/ 400486 h 995921"/>
                <a:gd name="connsiteX57" fmla="*/ 904724 w 1011092"/>
                <a:gd name="connsiteY57" fmla="*/ 435115 h 995921"/>
                <a:gd name="connsiteX58" fmla="*/ 953958 w 1011092"/>
                <a:gd name="connsiteY58" fmla="*/ 462672 h 995921"/>
                <a:gd name="connsiteX59" fmla="*/ 956346 w 1011092"/>
                <a:gd name="connsiteY59" fmla="*/ 467907 h 995921"/>
                <a:gd name="connsiteX60" fmla="*/ 952304 w 1011092"/>
                <a:gd name="connsiteY60" fmla="*/ 510344 h 995921"/>
                <a:gd name="connsiteX61" fmla="*/ 946334 w 1011092"/>
                <a:gd name="connsiteY61" fmla="*/ 572989 h 995921"/>
                <a:gd name="connsiteX62" fmla="*/ 939629 w 1011092"/>
                <a:gd name="connsiteY62" fmla="*/ 585022 h 995921"/>
                <a:gd name="connsiteX63" fmla="*/ 939445 w 1011092"/>
                <a:gd name="connsiteY63" fmla="*/ 585206 h 995921"/>
                <a:gd name="connsiteX64" fmla="*/ 931913 w 1011092"/>
                <a:gd name="connsiteY64" fmla="*/ 585940 h 995921"/>
                <a:gd name="connsiteX65" fmla="*/ 848876 w 1011092"/>
                <a:gd name="connsiteY65" fmla="*/ 542677 h 995921"/>
                <a:gd name="connsiteX66" fmla="*/ 836109 w 1011092"/>
                <a:gd name="connsiteY66" fmla="*/ 532849 h 995921"/>
                <a:gd name="connsiteX67" fmla="*/ 845753 w 1011092"/>
                <a:gd name="connsiteY67" fmla="*/ 660159 h 995921"/>
                <a:gd name="connsiteX68" fmla="*/ 796611 w 1011092"/>
                <a:gd name="connsiteY68" fmla="*/ 699656 h 995921"/>
                <a:gd name="connsiteX69" fmla="*/ 793121 w 1011092"/>
                <a:gd name="connsiteY69" fmla="*/ 700667 h 995921"/>
                <a:gd name="connsiteX70" fmla="*/ 758675 w 1011092"/>
                <a:gd name="connsiteY70" fmla="*/ 713618 h 995921"/>
                <a:gd name="connsiteX71" fmla="*/ 751602 w 1011092"/>
                <a:gd name="connsiteY71" fmla="*/ 732265 h 995921"/>
                <a:gd name="connsiteX72" fmla="*/ 748020 w 1011092"/>
                <a:gd name="connsiteY72" fmla="*/ 739154 h 995921"/>
                <a:gd name="connsiteX73" fmla="*/ 698970 w 1011092"/>
                <a:gd name="connsiteY73" fmla="*/ 778192 h 995921"/>
                <a:gd name="connsiteX74" fmla="*/ 691897 w 1011092"/>
                <a:gd name="connsiteY74" fmla="*/ 784163 h 995921"/>
                <a:gd name="connsiteX75" fmla="*/ 717432 w 1011092"/>
                <a:gd name="connsiteY75" fmla="*/ 816220 h 995921"/>
                <a:gd name="connsiteX76" fmla="*/ 762533 w 1011092"/>
                <a:gd name="connsiteY76" fmla="*/ 780029 h 995921"/>
                <a:gd name="connsiteX77" fmla="*/ 762533 w 1011092"/>
                <a:gd name="connsiteY77" fmla="*/ 850482 h 995921"/>
                <a:gd name="connsiteX78" fmla="*/ 554023 w 1011092"/>
                <a:gd name="connsiteY78" fmla="*/ 850482 h 995921"/>
                <a:gd name="connsiteX79" fmla="*/ 473651 w 1011092"/>
                <a:gd name="connsiteY79" fmla="*/ 429696 h 995921"/>
                <a:gd name="connsiteX80" fmla="*/ 492021 w 1011092"/>
                <a:gd name="connsiteY80" fmla="*/ 429696 h 995921"/>
                <a:gd name="connsiteX81" fmla="*/ 492021 w 1011092"/>
                <a:gd name="connsiteY81" fmla="*/ 366041 h 995921"/>
                <a:gd name="connsiteX82" fmla="*/ 464189 w 1011092"/>
                <a:gd name="connsiteY82" fmla="*/ 366041 h 995921"/>
                <a:gd name="connsiteX83" fmla="*/ 464189 w 1011092"/>
                <a:gd name="connsiteY83" fmla="*/ 337658 h 995921"/>
                <a:gd name="connsiteX84" fmla="*/ 441501 w 1011092"/>
                <a:gd name="connsiteY84" fmla="*/ 337658 h 995921"/>
                <a:gd name="connsiteX85" fmla="*/ 441501 w 1011092"/>
                <a:gd name="connsiteY85" fmla="*/ 308999 h 995921"/>
                <a:gd name="connsiteX86" fmla="*/ 168418 w 1011092"/>
                <a:gd name="connsiteY86" fmla="*/ 235975 h 995921"/>
                <a:gd name="connsiteX87" fmla="*/ 311986 w 1011092"/>
                <a:gd name="connsiteY87" fmla="*/ 274094 h 995921"/>
                <a:gd name="connsiteX88" fmla="*/ 400167 w 1011092"/>
                <a:gd name="connsiteY88" fmla="*/ 297425 h 995921"/>
                <a:gd name="connsiteX89" fmla="*/ 403106 w 1011092"/>
                <a:gd name="connsiteY89" fmla="*/ 301283 h 995921"/>
                <a:gd name="connsiteX90" fmla="*/ 403198 w 1011092"/>
                <a:gd name="connsiteY90" fmla="*/ 334167 h 995921"/>
                <a:gd name="connsiteX91" fmla="*/ 403198 w 1011092"/>
                <a:gd name="connsiteY91" fmla="*/ 337106 h 995921"/>
                <a:gd name="connsiteX92" fmla="*/ 382163 w 1011092"/>
                <a:gd name="connsiteY92" fmla="*/ 337106 h 995921"/>
                <a:gd name="connsiteX93" fmla="*/ 382163 w 1011092"/>
                <a:gd name="connsiteY93" fmla="*/ 365581 h 995921"/>
                <a:gd name="connsiteX94" fmla="*/ 353688 w 1011092"/>
                <a:gd name="connsiteY94" fmla="*/ 365581 h 995921"/>
                <a:gd name="connsiteX95" fmla="*/ 353688 w 1011092"/>
                <a:gd name="connsiteY95" fmla="*/ 368521 h 995921"/>
                <a:gd name="connsiteX96" fmla="*/ 353596 w 1011092"/>
                <a:gd name="connsiteY96" fmla="*/ 425930 h 995921"/>
                <a:gd name="connsiteX97" fmla="*/ 356812 w 1011092"/>
                <a:gd name="connsiteY97" fmla="*/ 429328 h 995921"/>
                <a:gd name="connsiteX98" fmla="*/ 366548 w 1011092"/>
                <a:gd name="connsiteY98" fmla="*/ 429237 h 995921"/>
                <a:gd name="connsiteX99" fmla="*/ 372519 w 1011092"/>
                <a:gd name="connsiteY99" fmla="*/ 429237 h 995921"/>
                <a:gd name="connsiteX100" fmla="*/ 371049 w 1011092"/>
                <a:gd name="connsiteY100" fmla="*/ 439065 h 995921"/>
                <a:gd name="connsiteX101" fmla="*/ 353045 w 1011092"/>
                <a:gd name="connsiteY101" fmla="*/ 541115 h 995921"/>
                <a:gd name="connsiteX102" fmla="*/ 333297 w 1011092"/>
                <a:gd name="connsiteY102" fmla="*/ 653821 h 995921"/>
                <a:gd name="connsiteX103" fmla="*/ 313548 w 1011092"/>
                <a:gd name="connsiteY103" fmla="*/ 765700 h 995921"/>
                <a:gd name="connsiteX104" fmla="*/ 300597 w 1011092"/>
                <a:gd name="connsiteY104" fmla="*/ 840837 h 995921"/>
                <a:gd name="connsiteX105" fmla="*/ 298208 w 1011092"/>
                <a:gd name="connsiteY105" fmla="*/ 849747 h 995921"/>
                <a:gd name="connsiteX106" fmla="*/ 289390 w 1011092"/>
                <a:gd name="connsiteY106" fmla="*/ 850390 h 995921"/>
                <a:gd name="connsiteX107" fmla="*/ 125062 w 1011092"/>
                <a:gd name="connsiteY107" fmla="*/ 850482 h 995921"/>
                <a:gd name="connsiteX108" fmla="*/ 121388 w 1011092"/>
                <a:gd name="connsiteY108" fmla="*/ 850482 h 995921"/>
                <a:gd name="connsiteX109" fmla="*/ 119643 w 1011092"/>
                <a:gd name="connsiteY109" fmla="*/ 835234 h 995921"/>
                <a:gd name="connsiteX110" fmla="*/ 108621 w 1011092"/>
                <a:gd name="connsiteY110" fmla="*/ 734010 h 995921"/>
                <a:gd name="connsiteX111" fmla="*/ 97874 w 1011092"/>
                <a:gd name="connsiteY111" fmla="*/ 636185 h 995921"/>
                <a:gd name="connsiteX112" fmla="*/ 92822 w 1011092"/>
                <a:gd name="connsiteY112" fmla="*/ 590900 h 995921"/>
                <a:gd name="connsiteX113" fmla="*/ 93648 w 1011092"/>
                <a:gd name="connsiteY113" fmla="*/ 582450 h 995921"/>
                <a:gd name="connsiteX114" fmla="*/ 93740 w 1011092"/>
                <a:gd name="connsiteY114" fmla="*/ 577398 h 995921"/>
                <a:gd name="connsiteX115" fmla="*/ 88504 w 1011092"/>
                <a:gd name="connsiteY115" fmla="*/ 551954 h 995921"/>
                <a:gd name="connsiteX116" fmla="*/ 80237 w 1011092"/>
                <a:gd name="connsiteY116" fmla="*/ 477185 h 995921"/>
                <a:gd name="connsiteX117" fmla="*/ 73440 w 1011092"/>
                <a:gd name="connsiteY117" fmla="*/ 414356 h 995921"/>
                <a:gd name="connsiteX118" fmla="*/ 74542 w 1011092"/>
                <a:gd name="connsiteY118" fmla="*/ 402690 h 995921"/>
                <a:gd name="connsiteX119" fmla="*/ 79227 w 1011092"/>
                <a:gd name="connsiteY119" fmla="*/ 386524 h 995921"/>
                <a:gd name="connsiteX120" fmla="*/ 83360 w 1011092"/>
                <a:gd name="connsiteY120" fmla="*/ 377155 h 995921"/>
                <a:gd name="connsiteX121" fmla="*/ 164835 w 1011092"/>
                <a:gd name="connsiteY121" fmla="*/ 237077 h 995921"/>
                <a:gd name="connsiteX122" fmla="*/ 168418 w 1011092"/>
                <a:gd name="connsiteY122" fmla="*/ 235975 h 995921"/>
                <a:gd name="connsiteX123" fmla="*/ 187891 w 1011092"/>
                <a:gd name="connsiteY123" fmla="*/ 0 h 995921"/>
                <a:gd name="connsiteX124" fmla="*/ 187340 w 1011092"/>
                <a:gd name="connsiteY124" fmla="*/ 92 h 995921"/>
                <a:gd name="connsiteX125" fmla="*/ 179716 w 1011092"/>
                <a:gd name="connsiteY125" fmla="*/ 2021 h 995921"/>
                <a:gd name="connsiteX126" fmla="*/ 93373 w 1011092"/>
                <a:gd name="connsiteY126" fmla="*/ 45652 h 995921"/>
                <a:gd name="connsiteX127" fmla="*/ 7397 w 1011092"/>
                <a:gd name="connsiteY127" fmla="*/ 297058 h 995921"/>
                <a:gd name="connsiteX128" fmla="*/ 67286 w 1011092"/>
                <a:gd name="connsiteY128" fmla="*/ 405171 h 995921"/>
                <a:gd name="connsiteX129" fmla="*/ 70960 w 1011092"/>
                <a:gd name="connsiteY129" fmla="*/ 412794 h 995921"/>
                <a:gd name="connsiteX130" fmla="*/ 75553 w 1011092"/>
                <a:gd name="connsiteY130" fmla="*/ 454129 h 995921"/>
                <a:gd name="connsiteX131" fmla="*/ 85014 w 1011092"/>
                <a:gd name="connsiteY131" fmla="*/ 539095 h 995921"/>
                <a:gd name="connsiteX132" fmla="*/ 84555 w 1011092"/>
                <a:gd name="connsiteY132" fmla="*/ 556823 h 995921"/>
                <a:gd name="connsiteX133" fmla="*/ 80972 w 1011092"/>
                <a:gd name="connsiteY133" fmla="*/ 569774 h 995921"/>
                <a:gd name="connsiteX134" fmla="*/ 78768 w 1011092"/>
                <a:gd name="connsiteY134" fmla="*/ 574183 h 995921"/>
                <a:gd name="connsiteX135" fmla="*/ 78308 w 1011092"/>
                <a:gd name="connsiteY135" fmla="*/ 584287 h 995921"/>
                <a:gd name="connsiteX136" fmla="*/ 87678 w 1011092"/>
                <a:gd name="connsiteY136" fmla="*/ 587778 h 995921"/>
                <a:gd name="connsiteX137" fmla="*/ 90341 w 1011092"/>
                <a:gd name="connsiteY137" fmla="*/ 587226 h 995921"/>
                <a:gd name="connsiteX138" fmla="*/ 119367 w 1011092"/>
                <a:gd name="connsiteY138" fmla="*/ 850482 h 995921"/>
                <a:gd name="connsiteX139" fmla="*/ 105409 w 1011092"/>
                <a:gd name="connsiteY139" fmla="*/ 850482 h 995921"/>
                <a:gd name="connsiteX140" fmla="*/ 108149 w 1011092"/>
                <a:gd name="connsiteY140" fmla="*/ 860205 h 995921"/>
                <a:gd name="connsiteX141" fmla="*/ 105215 w 1011092"/>
                <a:gd name="connsiteY141" fmla="*/ 860221 h 995921"/>
                <a:gd name="connsiteX142" fmla="*/ 782315 w 1011092"/>
                <a:gd name="connsiteY142" fmla="*/ 993501 h 995921"/>
                <a:gd name="connsiteX143" fmla="*/ 897170 w 1011092"/>
                <a:gd name="connsiteY143" fmla="*/ 860769 h 995921"/>
                <a:gd name="connsiteX144" fmla="*/ 898570 w 1011092"/>
                <a:gd name="connsiteY144" fmla="*/ 860769 h 995921"/>
                <a:gd name="connsiteX145" fmla="*/ 898570 w 1011092"/>
                <a:gd name="connsiteY145" fmla="*/ 858873 h 995921"/>
                <a:gd name="connsiteX146" fmla="*/ 900636 w 1011092"/>
                <a:gd name="connsiteY146" fmla="*/ 856077 h 995921"/>
                <a:gd name="connsiteX147" fmla="*/ 898570 w 1011092"/>
                <a:gd name="connsiteY147" fmla="*/ 856087 h 995921"/>
                <a:gd name="connsiteX148" fmla="*/ 898570 w 1011092"/>
                <a:gd name="connsiteY148" fmla="*/ 850390 h 995921"/>
                <a:gd name="connsiteX149" fmla="*/ 856133 w 1011092"/>
                <a:gd name="connsiteY149" fmla="*/ 850390 h 995921"/>
                <a:gd name="connsiteX150" fmla="*/ 856133 w 1011092"/>
                <a:gd name="connsiteY150" fmla="*/ 796379 h 995921"/>
                <a:gd name="connsiteX151" fmla="*/ 816452 w 1011092"/>
                <a:gd name="connsiteY151" fmla="*/ 796379 h 995921"/>
                <a:gd name="connsiteX152" fmla="*/ 816268 w 1011092"/>
                <a:gd name="connsiteY152" fmla="*/ 794910 h 995921"/>
                <a:gd name="connsiteX153" fmla="*/ 816452 w 1011092"/>
                <a:gd name="connsiteY153" fmla="*/ 755137 h 995921"/>
                <a:gd name="connsiteX154" fmla="*/ 817462 w 1011092"/>
                <a:gd name="connsiteY154" fmla="*/ 751371 h 995921"/>
                <a:gd name="connsiteX155" fmla="*/ 821320 w 1011092"/>
                <a:gd name="connsiteY155" fmla="*/ 734929 h 995921"/>
                <a:gd name="connsiteX156" fmla="*/ 823341 w 1011092"/>
                <a:gd name="connsiteY156" fmla="*/ 730979 h 995921"/>
                <a:gd name="connsiteX157" fmla="*/ 863941 w 1011092"/>
                <a:gd name="connsiteY157" fmla="*/ 698279 h 995921"/>
                <a:gd name="connsiteX158" fmla="*/ 870829 w 1011092"/>
                <a:gd name="connsiteY158" fmla="*/ 692859 h 995921"/>
                <a:gd name="connsiteX159" fmla="*/ 933842 w 1011092"/>
                <a:gd name="connsiteY159" fmla="*/ 730336 h 995921"/>
                <a:gd name="connsiteX160" fmla="*/ 1006682 w 1011092"/>
                <a:gd name="connsiteY160" fmla="*/ 733183 h 995921"/>
                <a:gd name="connsiteX161" fmla="*/ 1005029 w 1011092"/>
                <a:gd name="connsiteY161" fmla="*/ 730887 h 995921"/>
                <a:gd name="connsiteX162" fmla="*/ 999058 w 1011092"/>
                <a:gd name="connsiteY162" fmla="*/ 720324 h 995921"/>
                <a:gd name="connsiteX163" fmla="*/ 997038 w 1011092"/>
                <a:gd name="connsiteY163" fmla="*/ 713251 h 995921"/>
                <a:gd name="connsiteX164" fmla="*/ 969298 w 1011092"/>
                <a:gd name="connsiteY164" fmla="*/ 617814 h 995921"/>
                <a:gd name="connsiteX165" fmla="*/ 971135 w 1011092"/>
                <a:gd name="connsiteY165" fmla="*/ 612303 h 995921"/>
                <a:gd name="connsiteX166" fmla="*/ 1008611 w 1011092"/>
                <a:gd name="connsiteY166" fmla="*/ 582450 h 995921"/>
                <a:gd name="connsiteX167" fmla="*/ 1011092 w 1011092"/>
                <a:gd name="connsiteY167" fmla="*/ 580337 h 995921"/>
                <a:gd name="connsiteX168" fmla="*/ 985464 w 1011092"/>
                <a:gd name="connsiteY168" fmla="*/ 548280 h 995921"/>
                <a:gd name="connsiteX169" fmla="*/ 961306 w 1011092"/>
                <a:gd name="connsiteY169" fmla="*/ 567570 h 995921"/>
                <a:gd name="connsiteX170" fmla="*/ 961214 w 1011092"/>
                <a:gd name="connsiteY170" fmla="*/ 566192 h 995921"/>
                <a:gd name="connsiteX171" fmla="*/ 970124 w 1011092"/>
                <a:gd name="connsiteY171" fmla="*/ 470571 h 995921"/>
                <a:gd name="connsiteX172" fmla="*/ 973798 w 1011092"/>
                <a:gd name="connsiteY172" fmla="*/ 466530 h 995921"/>
                <a:gd name="connsiteX173" fmla="*/ 988311 w 1011092"/>
                <a:gd name="connsiteY173" fmla="*/ 458354 h 995921"/>
                <a:gd name="connsiteX174" fmla="*/ 993915 w 1011092"/>
                <a:gd name="connsiteY174" fmla="*/ 434380 h 995921"/>
                <a:gd name="connsiteX175" fmla="*/ 992996 w 1011092"/>
                <a:gd name="connsiteY175" fmla="*/ 413162 h 995921"/>
                <a:gd name="connsiteX176" fmla="*/ 993639 w 1011092"/>
                <a:gd name="connsiteY176" fmla="*/ 406916 h 995921"/>
                <a:gd name="connsiteX177" fmla="*/ 965532 w 1011092"/>
                <a:gd name="connsiteY177" fmla="*/ 399200 h 995921"/>
                <a:gd name="connsiteX178" fmla="*/ 602063 w 1011092"/>
                <a:gd name="connsiteY178" fmla="*/ 302477 h 995921"/>
                <a:gd name="connsiteX179" fmla="*/ 252281 w 1011092"/>
                <a:gd name="connsiteY179" fmla="*/ 209520 h 995921"/>
                <a:gd name="connsiteX180" fmla="*/ 183941 w 1011092"/>
                <a:gd name="connsiteY180" fmla="*/ 191150 h 995921"/>
                <a:gd name="connsiteX181" fmla="*/ 180083 w 1011092"/>
                <a:gd name="connsiteY181" fmla="*/ 186098 h 995921"/>
                <a:gd name="connsiteX182" fmla="*/ 180451 w 1011092"/>
                <a:gd name="connsiteY182" fmla="*/ 170850 h 995921"/>
                <a:gd name="connsiteX183" fmla="*/ 182012 w 1011092"/>
                <a:gd name="connsiteY183" fmla="*/ 28934 h 995921"/>
                <a:gd name="connsiteX184" fmla="*/ 184860 w 1011092"/>
                <a:gd name="connsiteY184" fmla="*/ 10839 h 995921"/>
                <a:gd name="connsiteX185" fmla="*/ 187891 w 1011092"/>
                <a:gd name="connsiteY185" fmla="*/ 0 h 995921"/>
                <a:gd name="connsiteX0" fmla="*/ 516363 w 1011092"/>
                <a:gd name="connsiteY0" fmla="*/ 728958 h 1007765"/>
                <a:gd name="connsiteX1" fmla="*/ 539786 w 1011092"/>
                <a:gd name="connsiteY1" fmla="*/ 850298 h 1007765"/>
                <a:gd name="connsiteX2" fmla="*/ 335318 w 1011092"/>
                <a:gd name="connsiteY2" fmla="*/ 850298 h 1007765"/>
                <a:gd name="connsiteX3" fmla="*/ 334950 w 1011092"/>
                <a:gd name="connsiteY3" fmla="*/ 849655 h 1007765"/>
                <a:gd name="connsiteX4" fmla="*/ 516363 w 1011092"/>
                <a:gd name="connsiteY4" fmla="*/ 728958 h 1007765"/>
                <a:gd name="connsiteX5" fmla="*/ 492940 w 1011092"/>
                <a:gd name="connsiteY5" fmla="*/ 726386 h 1007765"/>
                <a:gd name="connsiteX6" fmla="*/ 493859 w 1011092"/>
                <a:gd name="connsiteY6" fmla="*/ 726478 h 1007765"/>
                <a:gd name="connsiteX7" fmla="*/ 494226 w 1011092"/>
                <a:gd name="connsiteY7" fmla="*/ 727213 h 1007765"/>
                <a:gd name="connsiteX8" fmla="*/ 314191 w 1011092"/>
                <a:gd name="connsiteY8" fmla="*/ 846899 h 1007765"/>
                <a:gd name="connsiteX9" fmla="*/ 313640 w 1011092"/>
                <a:gd name="connsiteY9" fmla="*/ 846440 h 1007765"/>
                <a:gd name="connsiteX10" fmla="*/ 317406 w 1011092"/>
                <a:gd name="connsiteY10" fmla="*/ 824211 h 1007765"/>
                <a:gd name="connsiteX11" fmla="*/ 334123 w 1011092"/>
                <a:gd name="connsiteY11" fmla="*/ 728591 h 1007765"/>
                <a:gd name="connsiteX12" fmla="*/ 336604 w 1011092"/>
                <a:gd name="connsiteY12" fmla="*/ 726386 h 1007765"/>
                <a:gd name="connsiteX13" fmla="*/ 492940 w 1011092"/>
                <a:gd name="connsiteY13" fmla="*/ 726386 h 1007765"/>
                <a:gd name="connsiteX14" fmla="*/ 784762 w 1011092"/>
                <a:gd name="connsiteY14" fmla="*/ 726202 h 1007765"/>
                <a:gd name="connsiteX15" fmla="*/ 795509 w 1011092"/>
                <a:gd name="connsiteY15" fmla="*/ 736674 h 1007765"/>
                <a:gd name="connsiteX16" fmla="*/ 784762 w 1011092"/>
                <a:gd name="connsiteY16" fmla="*/ 746870 h 1007765"/>
                <a:gd name="connsiteX17" fmla="*/ 774198 w 1011092"/>
                <a:gd name="connsiteY17" fmla="*/ 736215 h 1007765"/>
                <a:gd name="connsiteX18" fmla="*/ 784762 w 1011092"/>
                <a:gd name="connsiteY18" fmla="*/ 726202 h 1007765"/>
                <a:gd name="connsiteX19" fmla="*/ 928330 w 1011092"/>
                <a:gd name="connsiteY19" fmla="*/ 610006 h 1007765"/>
                <a:gd name="connsiteX20" fmla="*/ 939353 w 1011092"/>
                <a:gd name="connsiteY20" fmla="*/ 620019 h 1007765"/>
                <a:gd name="connsiteX21" fmla="*/ 928974 w 1011092"/>
                <a:gd name="connsiteY21" fmla="*/ 630949 h 1007765"/>
                <a:gd name="connsiteX22" fmla="*/ 917859 w 1011092"/>
                <a:gd name="connsiteY22" fmla="*/ 620845 h 1007765"/>
                <a:gd name="connsiteX23" fmla="*/ 928330 w 1011092"/>
                <a:gd name="connsiteY23" fmla="*/ 610006 h 1007765"/>
                <a:gd name="connsiteX24" fmla="*/ 358465 w 1011092"/>
                <a:gd name="connsiteY24" fmla="*/ 590166 h 1007765"/>
                <a:gd name="connsiteX25" fmla="*/ 499278 w 1011092"/>
                <a:gd name="connsiteY25" fmla="*/ 711506 h 1007765"/>
                <a:gd name="connsiteX26" fmla="*/ 499002 w 1011092"/>
                <a:gd name="connsiteY26" fmla="*/ 712149 h 1007765"/>
                <a:gd name="connsiteX27" fmla="*/ 337338 w 1011092"/>
                <a:gd name="connsiteY27" fmla="*/ 712149 h 1007765"/>
                <a:gd name="connsiteX28" fmla="*/ 358465 w 1011092"/>
                <a:gd name="connsiteY28" fmla="*/ 590166 h 1007765"/>
                <a:gd name="connsiteX29" fmla="*/ 486602 w 1011092"/>
                <a:gd name="connsiteY29" fmla="*/ 586492 h 1007765"/>
                <a:gd name="connsiteX30" fmla="*/ 489909 w 1011092"/>
                <a:gd name="connsiteY30" fmla="*/ 589339 h 1007765"/>
                <a:gd name="connsiteX31" fmla="*/ 511127 w 1011092"/>
                <a:gd name="connsiteY31" fmla="*/ 700942 h 1007765"/>
                <a:gd name="connsiteX32" fmla="*/ 511311 w 1011092"/>
                <a:gd name="connsiteY32" fmla="*/ 703331 h 1007765"/>
                <a:gd name="connsiteX33" fmla="*/ 376560 w 1011092"/>
                <a:gd name="connsiteY33" fmla="*/ 587318 h 1007765"/>
                <a:gd name="connsiteX34" fmla="*/ 376836 w 1011092"/>
                <a:gd name="connsiteY34" fmla="*/ 586767 h 1007765"/>
                <a:gd name="connsiteX35" fmla="*/ 379500 w 1011092"/>
                <a:gd name="connsiteY35" fmla="*/ 586492 h 1007765"/>
                <a:gd name="connsiteX36" fmla="*/ 486602 w 1011092"/>
                <a:gd name="connsiteY36" fmla="*/ 586492 h 1007765"/>
                <a:gd name="connsiteX37" fmla="*/ 462904 w 1011092"/>
                <a:gd name="connsiteY37" fmla="*/ 453302 h 1007765"/>
                <a:gd name="connsiteX38" fmla="*/ 464006 w 1011092"/>
                <a:gd name="connsiteY38" fmla="*/ 453486 h 1007765"/>
                <a:gd name="connsiteX39" fmla="*/ 486510 w 1011092"/>
                <a:gd name="connsiteY39" fmla="*/ 572438 h 1007765"/>
                <a:gd name="connsiteX40" fmla="*/ 377846 w 1011092"/>
                <a:gd name="connsiteY40" fmla="*/ 572438 h 1007765"/>
                <a:gd name="connsiteX41" fmla="*/ 462904 w 1011092"/>
                <a:gd name="connsiteY41" fmla="*/ 453302 h 1007765"/>
                <a:gd name="connsiteX42" fmla="*/ 389236 w 1011092"/>
                <a:gd name="connsiteY42" fmla="*/ 429145 h 1007765"/>
                <a:gd name="connsiteX43" fmla="*/ 457117 w 1011092"/>
                <a:gd name="connsiteY43" fmla="*/ 429237 h 1007765"/>
                <a:gd name="connsiteX44" fmla="*/ 459413 w 1011092"/>
                <a:gd name="connsiteY44" fmla="*/ 431533 h 1007765"/>
                <a:gd name="connsiteX45" fmla="*/ 457852 w 1011092"/>
                <a:gd name="connsiteY45" fmla="*/ 436401 h 1007765"/>
                <a:gd name="connsiteX46" fmla="*/ 364252 w 1011092"/>
                <a:gd name="connsiteY46" fmla="*/ 567478 h 1007765"/>
                <a:gd name="connsiteX47" fmla="*/ 362598 w 1011092"/>
                <a:gd name="connsiteY47" fmla="*/ 569682 h 1007765"/>
                <a:gd name="connsiteX48" fmla="*/ 362139 w 1011092"/>
                <a:gd name="connsiteY48" fmla="*/ 569499 h 1007765"/>
                <a:gd name="connsiteX49" fmla="*/ 365446 w 1011092"/>
                <a:gd name="connsiteY49" fmla="*/ 548831 h 1007765"/>
                <a:gd name="connsiteX50" fmla="*/ 383725 w 1011092"/>
                <a:gd name="connsiteY50" fmla="*/ 444944 h 1007765"/>
                <a:gd name="connsiteX51" fmla="*/ 386389 w 1011092"/>
                <a:gd name="connsiteY51" fmla="*/ 431533 h 1007765"/>
                <a:gd name="connsiteX52" fmla="*/ 389236 w 1011092"/>
                <a:gd name="connsiteY52" fmla="*/ 429145 h 1007765"/>
                <a:gd name="connsiteX53" fmla="*/ 441501 w 1011092"/>
                <a:gd name="connsiteY53" fmla="*/ 308999 h 1007765"/>
                <a:gd name="connsiteX54" fmla="*/ 466210 w 1011092"/>
                <a:gd name="connsiteY54" fmla="*/ 315153 h 1007765"/>
                <a:gd name="connsiteX55" fmla="*/ 608585 w 1011092"/>
                <a:gd name="connsiteY55" fmla="*/ 348313 h 1007765"/>
                <a:gd name="connsiteX56" fmla="*/ 808828 w 1011092"/>
                <a:gd name="connsiteY56" fmla="*/ 400486 h 1007765"/>
                <a:gd name="connsiteX57" fmla="*/ 904724 w 1011092"/>
                <a:gd name="connsiteY57" fmla="*/ 435115 h 1007765"/>
                <a:gd name="connsiteX58" fmla="*/ 953958 w 1011092"/>
                <a:gd name="connsiteY58" fmla="*/ 462672 h 1007765"/>
                <a:gd name="connsiteX59" fmla="*/ 956346 w 1011092"/>
                <a:gd name="connsiteY59" fmla="*/ 467907 h 1007765"/>
                <a:gd name="connsiteX60" fmla="*/ 952304 w 1011092"/>
                <a:gd name="connsiteY60" fmla="*/ 510344 h 1007765"/>
                <a:gd name="connsiteX61" fmla="*/ 946334 w 1011092"/>
                <a:gd name="connsiteY61" fmla="*/ 572989 h 1007765"/>
                <a:gd name="connsiteX62" fmla="*/ 939629 w 1011092"/>
                <a:gd name="connsiteY62" fmla="*/ 585022 h 1007765"/>
                <a:gd name="connsiteX63" fmla="*/ 939445 w 1011092"/>
                <a:gd name="connsiteY63" fmla="*/ 585206 h 1007765"/>
                <a:gd name="connsiteX64" fmla="*/ 931913 w 1011092"/>
                <a:gd name="connsiteY64" fmla="*/ 585940 h 1007765"/>
                <a:gd name="connsiteX65" fmla="*/ 848876 w 1011092"/>
                <a:gd name="connsiteY65" fmla="*/ 542677 h 1007765"/>
                <a:gd name="connsiteX66" fmla="*/ 836109 w 1011092"/>
                <a:gd name="connsiteY66" fmla="*/ 532849 h 1007765"/>
                <a:gd name="connsiteX67" fmla="*/ 845753 w 1011092"/>
                <a:gd name="connsiteY67" fmla="*/ 660159 h 1007765"/>
                <a:gd name="connsiteX68" fmla="*/ 796611 w 1011092"/>
                <a:gd name="connsiteY68" fmla="*/ 699656 h 1007765"/>
                <a:gd name="connsiteX69" fmla="*/ 793121 w 1011092"/>
                <a:gd name="connsiteY69" fmla="*/ 700667 h 1007765"/>
                <a:gd name="connsiteX70" fmla="*/ 758675 w 1011092"/>
                <a:gd name="connsiteY70" fmla="*/ 713618 h 1007765"/>
                <a:gd name="connsiteX71" fmla="*/ 751602 w 1011092"/>
                <a:gd name="connsiteY71" fmla="*/ 732265 h 1007765"/>
                <a:gd name="connsiteX72" fmla="*/ 748020 w 1011092"/>
                <a:gd name="connsiteY72" fmla="*/ 739154 h 1007765"/>
                <a:gd name="connsiteX73" fmla="*/ 698970 w 1011092"/>
                <a:gd name="connsiteY73" fmla="*/ 778192 h 1007765"/>
                <a:gd name="connsiteX74" fmla="*/ 691897 w 1011092"/>
                <a:gd name="connsiteY74" fmla="*/ 784163 h 1007765"/>
                <a:gd name="connsiteX75" fmla="*/ 717432 w 1011092"/>
                <a:gd name="connsiteY75" fmla="*/ 816220 h 1007765"/>
                <a:gd name="connsiteX76" fmla="*/ 762533 w 1011092"/>
                <a:gd name="connsiteY76" fmla="*/ 780029 h 1007765"/>
                <a:gd name="connsiteX77" fmla="*/ 762533 w 1011092"/>
                <a:gd name="connsiteY77" fmla="*/ 850482 h 1007765"/>
                <a:gd name="connsiteX78" fmla="*/ 554023 w 1011092"/>
                <a:gd name="connsiteY78" fmla="*/ 850482 h 1007765"/>
                <a:gd name="connsiteX79" fmla="*/ 473651 w 1011092"/>
                <a:gd name="connsiteY79" fmla="*/ 429696 h 1007765"/>
                <a:gd name="connsiteX80" fmla="*/ 492021 w 1011092"/>
                <a:gd name="connsiteY80" fmla="*/ 429696 h 1007765"/>
                <a:gd name="connsiteX81" fmla="*/ 492021 w 1011092"/>
                <a:gd name="connsiteY81" fmla="*/ 366041 h 1007765"/>
                <a:gd name="connsiteX82" fmla="*/ 464189 w 1011092"/>
                <a:gd name="connsiteY82" fmla="*/ 366041 h 1007765"/>
                <a:gd name="connsiteX83" fmla="*/ 464189 w 1011092"/>
                <a:gd name="connsiteY83" fmla="*/ 337658 h 1007765"/>
                <a:gd name="connsiteX84" fmla="*/ 441501 w 1011092"/>
                <a:gd name="connsiteY84" fmla="*/ 337658 h 1007765"/>
                <a:gd name="connsiteX85" fmla="*/ 441501 w 1011092"/>
                <a:gd name="connsiteY85" fmla="*/ 308999 h 1007765"/>
                <a:gd name="connsiteX86" fmla="*/ 168418 w 1011092"/>
                <a:gd name="connsiteY86" fmla="*/ 235975 h 1007765"/>
                <a:gd name="connsiteX87" fmla="*/ 311986 w 1011092"/>
                <a:gd name="connsiteY87" fmla="*/ 274094 h 1007765"/>
                <a:gd name="connsiteX88" fmla="*/ 400167 w 1011092"/>
                <a:gd name="connsiteY88" fmla="*/ 297425 h 1007765"/>
                <a:gd name="connsiteX89" fmla="*/ 403106 w 1011092"/>
                <a:gd name="connsiteY89" fmla="*/ 301283 h 1007765"/>
                <a:gd name="connsiteX90" fmla="*/ 403198 w 1011092"/>
                <a:gd name="connsiteY90" fmla="*/ 334167 h 1007765"/>
                <a:gd name="connsiteX91" fmla="*/ 403198 w 1011092"/>
                <a:gd name="connsiteY91" fmla="*/ 337106 h 1007765"/>
                <a:gd name="connsiteX92" fmla="*/ 382163 w 1011092"/>
                <a:gd name="connsiteY92" fmla="*/ 337106 h 1007765"/>
                <a:gd name="connsiteX93" fmla="*/ 382163 w 1011092"/>
                <a:gd name="connsiteY93" fmla="*/ 365581 h 1007765"/>
                <a:gd name="connsiteX94" fmla="*/ 353688 w 1011092"/>
                <a:gd name="connsiteY94" fmla="*/ 365581 h 1007765"/>
                <a:gd name="connsiteX95" fmla="*/ 353688 w 1011092"/>
                <a:gd name="connsiteY95" fmla="*/ 368521 h 1007765"/>
                <a:gd name="connsiteX96" fmla="*/ 353596 w 1011092"/>
                <a:gd name="connsiteY96" fmla="*/ 425930 h 1007765"/>
                <a:gd name="connsiteX97" fmla="*/ 356812 w 1011092"/>
                <a:gd name="connsiteY97" fmla="*/ 429328 h 1007765"/>
                <a:gd name="connsiteX98" fmla="*/ 366548 w 1011092"/>
                <a:gd name="connsiteY98" fmla="*/ 429237 h 1007765"/>
                <a:gd name="connsiteX99" fmla="*/ 372519 w 1011092"/>
                <a:gd name="connsiteY99" fmla="*/ 429237 h 1007765"/>
                <a:gd name="connsiteX100" fmla="*/ 371049 w 1011092"/>
                <a:gd name="connsiteY100" fmla="*/ 439065 h 1007765"/>
                <a:gd name="connsiteX101" fmla="*/ 353045 w 1011092"/>
                <a:gd name="connsiteY101" fmla="*/ 541115 h 1007765"/>
                <a:gd name="connsiteX102" fmla="*/ 333297 w 1011092"/>
                <a:gd name="connsiteY102" fmla="*/ 653821 h 1007765"/>
                <a:gd name="connsiteX103" fmla="*/ 313548 w 1011092"/>
                <a:gd name="connsiteY103" fmla="*/ 765700 h 1007765"/>
                <a:gd name="connsiteX104" fmla="*/ 300597 w 1011092"/>
                <a:gd name="connsiteY104" fmla="*/ 840837 h 1007765"/>
                <a:gd name="connsiteX105" fmla="*/ 298208 w 1011092"/>
                <a:gd name="connsiteY105" fmla="*/ 849747 h 1007765"/>
                <a:gd name="connsiteX106" fmla="*/ 289390 w 1011092"/>
                <a:gd name="connsiteY106" fmla="*/ 850390 h 1007765"/>
                <a:gd name="connsiteX107" fmla="*/ 125062 w 1011092"/>
                <a:gd name="connsiteY107" fmla="*/ 850482 h 1007765"/>
                <a:gd name="connsiteX108" fmla="*/ 121388 w 1011092"/>
                <a:gd name="connsiteY108" fmla="*/ 850482 h 1007765"/>
                <a:gd name="connsiteX109" fmla="*/ 119643 w 1011092"/>
                <a:gd name="connsiteY109" fmla="*/ 835234 h 1007765"/>
                <a:gd name="connsiteX110" fmla="*/ 108621 w 1011092"/>
                <a:gd name="connsiteY110" fmla="*/ 734010 h 1007765"/>
                <a:gd name="connsiteX111" fmla="*/ 97874 w 1011092"/>
                <a:gd name="connsiteY111" fmla="*/ 636185 h 1007765"/>
                <a:gd name="connsiteX112" fmla="*/ 92822 w 1011092"/>
                <a:gd name="connsiteY112" fmla="*/ 590900 h 1007765"/>
                <a:gd name="connsiteX113" fmla="*/ 93648 w 1011092"/>
                <a:gd name="connsiteY113" fmla="*/ 582450 h 1007765"/>
                <a:gd name="connsiteX114" fmla="*/ 93740 w 1011092"/>
                <a:gd name="connsiteY114" fmla="*/ 577398 h 1007765"/>
                <a:gd name="connsiteX115" fmla="*/ 88504 w 1011092"/>
                <a:gd name="connsiteY115" fmla="*/ 551954 h 1007765"/>
                <a:gd name="connsiteX116" fmla="*/ 80237 w 1011092"/>
                <a:gd name="connsiteY116" fmla="*/ 477185 h 1007765"/>
                <a:gd name="connsiteX117" fmla="*/ 73440 w 1011092"/>
                <a:gd name="connsiteY117" fmla="*/ 414356 h 1007765"/>
                <a:gd name="connsiteX118" fmla="*/ 74542 w 1011092"/>
                <a:gd name="connsiteY118" fmla="*/ 402690 h 1007765"/>
                <a:gd name="connsiteX119" fmla="*/ 79227 w 1011092"/>
                <a:gd name="connsiteY119" fmla="*/ 386524 h 1007765"/>
                <a:gd name="connsiteX120" fmla="*/ 83360 w 1011092"/>
                <a:gd name="connsiteY120" fmla="*/ 377155 h 1007765"/>
                <a:gd name="connsiteX121" fmla="*/ 164835 w 1011092"/>
                <a:gd name="connsiteY121" fmla="*/ 237077 h 1007765"/>
                <a:gd name="connsiteX122" fmla="*/ 168418 w 1011092"/>
                <a:gd name="connsiteY122" fmla="*/ 235975 h 1007765"/>
                <a:gd name="connsiteX123" fmla="*/ 187891 w 1011092"/>
                <a:gd name="connsiteY123" fmla="*/ 0 h 1007765"/>
                <a:gd name="connsiteX124" fmla="*/ 187340 w 1011092"/>
                <a:gd name="connsiteY124" fmla="*/ 92 h 1007765"/>
                <a:gd name="connsiteX125" fmla="*/ 179716 w 1011092"/>
                <a:gd name="connsiteY125" fmla="*/ 2021 h 1007765"/>
                <a:gd name="connsiteX126" fmla="*/ 93373 w 1011092"/>
                <a:gd name="connsiteY126" fmla="*/ 45652 h 1007765"/>
                <a:gd name="connsiteX127" fmla="*/ 7397 w 1011092"/>
                <a:gd name="connsiteY127" fmla="*/ 297058 h 1007765"/>
                <a:gd name="connsiteX128" fmla="*/ 67286 w 1011092"/>
                <a:gd name="connsiteY128" fmla="*/ 405171 h 1007765"/>
                <a:gd name="connsiteX129" fmla="*/ 70960 w 1011092"/>
                <a:gd name="connsiteY129" fmla="*/ 412794 h 1007765"/>
                <a:gd name="connsiteX130" fmla="*/ 75553 w 1011092"/>
                <a:gd name="connsiteY130" fmla="*/ 454129 h 1007765"/>
                <a:gd name="connsiteX131" fmla="*/ 85014 w 1011092"/>
                <a:gd name="connsiteY131" fmla="*/ 539095 h 1007765"/>
                <a:gd name="connsiteX132" fmla="*/ 84555 w 1011092"/>
                <a:gd name="connsiteY132" fmla="*/ 556823 h 1007765"/>
                <a:gd name="connsiteX133" fmla="*/ 80972 w 1011092"/>
                <a:gd name="connsiteY133" fmla="*/ 569774 h 1007765"/>
                <a:gd name="connsiteX134" fmla="*/ 78768 w 1011092"/>
                <a:gd name="connsiteY134" fmla="*/ 574183 h 1007765"/>
                <a:gd name="connsiteX135" fmla="*/ 78308 w 1011092"/>
                <a:gd name="connsiteY135" fmla="*/ 584287 h 1007765"/>
                <a:gd name="connsiteX136" fmla="*/ 87678 w 1011092"/>
                <a:gd name="connsiteY136" fmla="*/ 587778 h 1007765"/>
                <a:gd name="connsiteX137" fmla="*/ 90341 w 1011092"/>
                <a:gd name="connsiteY137" fmla="*/ 587226 h 1007765"/>
                <a:gd name="connsiteX138" fmla="*/ 119367 w 1011092"/>
                <a:gd name="connsiteY138" fmla="*/ 850482 h 1007765"/>
                <a:gd name="connsiteX139" fmla="*/ 105409 w 1011092"/>
                <a:gd name="connsiteY139" fmla="*/ 850482 h 1007765"/>
                <a:gd name="connsiteX140" fmla="*/ 108149 w 1011092"/>
                <a:gd name="connsiteY140" fmla="*/ 860205 h 1007765"/>
                <a:gd name="connsiteX141" fmla="*/ 105215 w 1011092"/>
                <a:gd name="connsiteY141" fmla="*/ 860221 h 1007765"/>
                <a:gd name="connsiteX142" fmla="*/ 711529 w 1011092"/>
                <a:gd name="connsiteY142" fmla="*/ 989057 h 1007765"/>
                <a:gd name="connsiteX143" fmla="*/ 782315 w 1011092"/>
                <a:gd name="connsiteY143" fmla="*/ 993501 h 1007765"/>
                <a:gd name="connsiteX144" fmla="*/ 897170 w 1011092"/>
                <a:gd name="connsiteY144" fmla="*/ 860769 h 1007765"/>
                <a:gd name="connsiteX145" fmla="*/ 898570 w 1011092"/>
                <a:gd name="connsiteY145" fmla="*/ 860769 h 1007765"/>
                <a:gd name="connsiteX146" fmla="*/ 898570 w 1011092"/>
                <a:gd name="connsiteY146" fmla="*/ 858873 h 1007765"/>
                <a:gd name="connsiteX147" fmla="*/ 900636 w 1011092"/>
                <a:gd name="connsiteY147" fmla="*/ 856077 h 1007765"/>
                <a:gd name="connsiteX148" fmla="*/ 898570 w 1011092"/>
                <a:gd name="connsiteY148" fmla="*/ 856087 h 1007765"/>
                <a:gd name="connsiteX149" fmla="*/ 898570 w 1011092"/>
                <a:gd name="connsiteY149" fmla="*/ 850390 h 1007765"/>
                <a:gd name="connsiteX150" fmla="*/ 856133 w 1011092"/>
                <a:gd name="connsiteY150" fmla="*/ 850390 h 1007765"/>
                <a:gd name="connsiteX151" fmla="*/ 856133 w 1011092"/>
                <a:gd name="connsiteY151" fmla="*/ 796379 h 1007765"/>
                <a:gd name="connsiteX152" fmla="*/ 816452 w 1011092"/>
                <a:gd name="connsiteY152" fmla="*/ 796379 h 1007765"/>
                <a:gd name="connsiteX153" fmla="*/ 816268 w 1011092"/>
                <a:gd name="connsiteY153" fmla="*/ 794910 h 1007765"/>
                <a:gd name="connsiteX154" fmla="*/ 816452 w 1011092"/>
                <a:gd name="connsiteY154" fmla="*/ 755137 h 1007765"/>
                <a:gd name="connsiteX155" fmla="*/ 817462 w 1011092"/>
                <a:gd name="connsiteY155" fmla="*/ 751371 h 1007765"/>
                <a:gd name="connsiteX156" fmla="*/ 821320 w 1011092"/>
                <a:gd name="connsiteY156" fmla="*/ 734929 h 1007765"/>
                <a:gd name="connsiteX157" fmla="*/ 823341 w 1011092"/>
                <a:gd name="connsiteY157" fmla="*/ 730979 h 1007765"/>
                <a:gd name="connsiteX158" fmla="*/ 863941 w 1011092"/>
                <a:gd name="connsiteY158" fmla="*/ 698279 h 1007765"/>
                <a:gd name="connsiteX159" fmla="*/ 870829 w 1011092"/>
                <a:gd name="connsiteY159" fmla="*/ 692859 h 1007765"/>
                <a:gd name="connsiteX160" fmla="*/ 933842 w 1011092"/>
                <a:gd name="connsiteY160" fmla="*/ 730336 h 1007765"/>
                <a:gd name="connsiteX161" fmla="*/ 1006682 w 1011092"/>
                <a:gd name="connsiteY161" fmla="*/ 733183 h 1007765"/>
                <a:gd name="connsiteX162" fmla="*/ 1005029 w 1011092"/>
                <a:gd name="connsiteY162" fmla="*/ 730887 h 1007765"/>
                <a:gd name="connsiteX163" fmla="*/ 999058 w 1011092"/>
                <a:gd name="connsiteY163" fmla="*/ 720324 h 1007765"/>
                <a:gd name="connsiteX164" fmla="*/ 997038 w 1011092"/>
                <a:gd name="connsiteY164" fmla="*/ 713251 h 1007765"/>
                <a:gd name="connsiteX165" fmla="*/ 969298 w 1011092"/>
                <a:gd name="connsiteY165" fmla="*/ 617814 h 1007765"/>
                <a:gd name="connsiteX166" fmla="*/ 971135 w 1011092"/>
                <a:gd name="connsiteY166" fmla="*/ 612303 h 1007765"/>
                <a:gd name="connsiteX167" fmla="*/ 1008611 w 1011092"/>
                <a:gd name="connsiteY167" fmla="*/ 582450 h 1007765"/>
                <a:gd name="connsiteX168" fmla="*/ 1011092 w 1011092"/>
                <a:gd name="connsiteY168" fmla="*/ 580337 h 1007765"/>
                <a:gd name="connsiteX169" fmla="*/ 985464 w 1011092"/>
                <a:gd name="connsiteY169" fmla="*/ 548280 h 1007765"/>
                <a:gd name="connsiteX170" fmla="*/ 961306 w 1011092"/>
                <a:gd name="connsiteY170" fmla="*/ 567570 h 1007765"/>
                <a:gd name="connsiteX171" fmla="*/ 961214 w 1011092"/>
                <a:gd name="connsiteY171" fmla="*/ 566192 h 1007765"/>
                <a:gd name="connsiteX172" fmla="*/ 970124 w 1011092"/>
                <a:gd name="connsiteY172" fmla="*/ 470571 h 1007765"/>
                <a:gd name="connsiteX173" fmla="*/ 973798 w 1011092"/>
                <a:gd name="connsiteY173" fmla="*/ 466530 h 1007765"/>
                <a:gd name="connsiteX174" fmla="*/ 988311 w 1011092"/>
                <a:gd name="connsiteY174" fmla="*/ 458354 h 1007765"/>
                <a:gd name="connsiteX175" fmla="*/ 993915 w 1011092"/>
                <a:gd name="connsiteY175" fmla="*/ 434380 h 1007765"/>
                <a:gd name="connsiteX176" fmla="*/ 992996 w 1011092"/>
                <a:gd name="connsiteY176" fmla="*/ 413162 h 1007765"/>
                <a:gd name="connsiteX177" fmla="*/ 993639 w 1011092"/>
                <a:gd name="connsiteY177" fmla="*/ 406916 h 1007765"/>
                <a:gd name="connsiteX178" fmla="*/ 965532 w 1011092"/>
                <a:gd name="connsiteY178" fmla="*/ 399200 h 1007765"/>
                <a:gd name="connsiteX179" fmla="*/ 602063 w 1011092"/>
                <a:gd name="connsiteY179" fmla="*/ 302477 h 1007765"/>
                <a:gd name="connsiteX180" fmla="*/ 252281 w 1011092"/>
                <a:gd name="connsiteY180" fmla="*/ 209520 h 1007765"/>
                <a:gd name="connsiteX181" fmla="*/ 183941 w 1011092"/>
                <a:gd name="connsiteY181" fmla="*/ 191150 h 1007765"/>
                <a:gd name="connsiteX182" fmla="*/ 180083 w 1011092"/>
                <a:gd name="connsiteY182" fmla="*/ 186098 h 1007765"/>
                <a:gd name="connsiteX183" fmla="*/ 180451 w 1011092"/>
                <a:gd name="connsiteY183" fmla="*/ 170850 h 1007765"/>
                <a:gd name="connsiteX184" fmla="*/ 182012 w 1011092"/>
                <a:gd name="connsiteY184" fmla="*/ 28934 h 1007765"/>
                <a:gd name="connsiteX185" fmla="*/ 184860 w 1011092"/>
                <a:gd name="connsiteY185" fmla="*/ 10839 h 1007765"/>
                <a:gd name="connsiteX186" fmla="*/ 187891 w 1011092"/>
                <a:gd name="connsiteY186" fmla="*/ 0 h 1007765"/>
                <a:gd name="connsiteX0" fmla="*/ 516363 w 1011092"/>
                <a:gd name="connsiteY0" fmla="*/ 728958 h 1014863"/>
                <a:gd name="connsiteX1" fmla="*/ 539786 w 1011092"/>
                <a:gd name="connsiteY1" fmla="*/ 850298 h 1014863"/>
                <a:gd name="connsiteX2" fmla="*/ 335318 w 1011092"/>
                <a:gd name="connsiteY2" fmla="*/ 850298 h 1014863"/>
                <a:gd name="connsiteX3" fmla="*/ 334950 w 1011092"/>
                <a:gd name="connsiteY3" fmla="*/ 849655 h 1014863"/>
                <a:gd name="connsiteX4" fmla="*/ 516363 w 1011092"/>
                <a:gd name="connsiteY4" fmla="*/ 728958 h 1014863"/>
                <a:gd name="connsiteX5" fmla="*/ 492940 w 1011092"/>
                <a:gd name="connsiteY5" fmla="*/ 726386 h 1014863"/>
                <a:gd name="connsiteX6" fmla="*/ 493859 w 1011092"/>
                <a:gd name="connsiteY6" fmla="*/ 726478 h 1014863"/>
                <a:gd name="connsiteX7" fmla="*/ 494226 w 1011092"/>
                <a:gd name="connsiteY7" fmla="*/ 727213 h 1014863"/>
                <a:gd name="connsiteX8" fmla="*/ 314191 w 1011092"/>
                <a:gd name="connsiteY8" fmla="*/ 846899 h 1014863"/>
                <a:gd name="connsiteX9" fmla="*/ 313640 w 1011092"/>
                <a:gd name="connsiteY9" fmla="*/ 846440 h 1014863"/>
                <a:gd name="connsiteX10" fmla="*/ 317406 w 1011092"/>
                <a:gd name="connsiteY10" fmla="*/ 824211 h 1014863"/>
                <a:gd name="connsiteX11" fmla="*/ 334123 w 1011092"/>
                <a:gd name="connsiteY11" fmla="*/ 728591 h 1014863"/>
                <a:gd name="connsiteX12" fmla="*/ 336604 w 1011092"/>
                <a:gd name="connsiteY12" fmla="*/ 726386 h 1014863"/>
                <a:gd name="connsiteX13" fmla="*/ 492940 w 1011092"/>
                <a:gd name="connsiteY13" fmla="*/ 726386 h 1014863"/>
                <a:gd name="connsiteX14" fmla="*/ 784762 w 1011092"/>
                <a:gd name="connsiteY14" fmla="*/ 726202 h 1014863"/>
                <a:gd name="connsiteX15" fmla="*/ 795509 w 1011092"/>
                <a:gd name="connsiteY15" fmla="*/ 736674 h 1014863"/>
                <a:gd name="connsiteX16" fmla="*/ 784762 w 1011092"/>
                <a:gd name="connsiteY16" fmla="*/ 746870 h 1014863"/>
                <a:gd name="connsiteX17" fmla="*/ 774198 w 1011092"/>
                <a:gd name="connsiteY17" fmla="*/ 736215 h 1014863"/>
                <a:gd name="connsiteX18" fmla="*/ 784762 w 1011092"/>
                <a:gd name="connsiteY18" fmla="*/ 726202 h 1014863"/>
                <a:gd name="connsiteX19" fmla="*/ 928330 w 1011092"/>
                <a:gd name="connsiteY19" fmla="*/ 610006 h 1014863"/>
                <a:gd name="connsiteX20" fmla="*/ 939353 w 1011092"/>
                <a:gd name="connsiteY20" fmla="*/ 620019 h 1014863"/>
                <a:gd name="connsiteX21" fmla="*/ 928974 w 1011092"/>
                <a:gd name="connsiteY21" fmla="*/ 630949 h 1014863"/>
                <a:gd name="connsiteX22" fmla="*/ 917859 w 1011092"/>
                <a:gd name="connsiteY22" fmla="*/ 620845 h 1014863"/>
                <a:gd name="connsiteX23" fmla="*/ 928330 w 1011092"/>
                <a:gd name="connsiteY23" fmla="*/ 610006 h 1014863"/>
                <a:gd name="connsiteX24" fmla="*/ 358465 w 1011092"/>
                <a:gd name="connsiteY24" fmla="*/ 590166 h 1014863"/>
                <a:gd name="connsiteX25" fmla="*/ 499278 w 1011092"/>
                <a:gd name="connsiteY25" fmla="*/ 711506 h 1014863"/>
                <a:gd name="connsiteX26" fmla="*/ 499002 w 1011092"/>
                <a:gd name="connsiteY26" fmla="*/ 712149 h 1014863"/>
                <a:gd name="connsiteX27" fmla="*/ 337338 w 1011092"/>
                <a:gd name="connsiteY27" fmla="*/ 712149 h 1014863"/>
                <a:gd name="connsiteX28" fmla="*/ 358465 w 1011092"/>
                <a:gd name="connsiteY28" fmla="*/ 590166 h 1014863"/>
                <a:gd name="connsiteX29" fmla="*/ 486602 w 1011092"/>
                <a:gd name="connsiteY29" fmla="*/ 586492 h 1014863"/>
                <a:gd name="connsiteX30" fmla="*/ 489909 w 1011092"/>
                <a:gd name="connsiteY30" fmla="*/ 589339 h 1014863"/>
                <a:gd name="connsiteX31" fmla="*/ 511127 w 1011092"/>
                <a:gd name="connsiteY31" fmla="*/ 700942 h 1014863"/>
                <a:gd name="connsiteX32" fmla="*/ 511311 w 1011092"/>
                <a:gd name="connsiteY32" fmla="*/ 703331 h 1014863"/>
                <a:gd name="connsiteX33" fmla="*/ 376560 w 1011092"/>
                <a:gd name="connsiteY33" fmla="*/ 587318 h 1014863"/>
                <a:gd name="connsiteX34" fmla="*/ 376836 w 1011092"/>
                <a:gd name="connsiteY34" fmla="*/ 586767 h 1014863"/>
                <a:gd name="connsiteX35" fmla="*/ 379500 w 1011092"/>
                <a:gd name="connsiteY35" fmla="*/ 586492 h 1014863"/>
                <a:gd name="connsiteX36" fmla="*/ 486602 w 1011092"/>
                <a:gd name="connsiteY36" fmla="*/ 586492 h 1014863"/>
                <a:gd name="connsiteX37" fmla="*/ 462904 w 1011092"/>
                <a:gd name="connsiteY37" fmla="*/ 453302 h 1014863"/>
                <a:gd name="connsiteX38" fmla="*/ 464006 w 1011092"/>
                <a:gd name="connsiteY38" fmla="*/ 453486 h 1014863"/>
                <a:gd name="connsiteX39" fmla="*/ 486510 w 1011092"/>
                <a:gd name="connsiteY39" fmla="*/ 572438 h 1014863"/>
                <a:gd name="connsiteX40" fmla="*/ 377846 w 1011092"/>
                <a:gd name="connsiteY40" fmla="*/ 572438 h 1014863"/>
                <a:gd name="connsiteX41" fmla="*/ 462904 w 1011092"/>
                <a:gd name="connsiteY41" fmla="*/ 453302 h 1014863"/>
                <a:gd name="connsiteX42" fmla="*/ 389236 w 1011092"/>
                <a:gd name="connsiteY42" fmla="*/ 429145 h 1014863"/>
                <a:gd name="connsiteX43" fmla="*/ 457117 w 1011092"/>
                <a:gd name="connsiteY43" fmla="*/ 429237 h 1014863"/>
                <a:gd name="connsiteX44" fmla="*/ 459413 w 1011092"/>
                <a:gd name="connsiteY44" fmla="*/ 431533 h 1014863"/>
                <a:gd name="connsiteX45" fmla="*/ 457852 w 1011092"/>
                <a:gd name="connsiteY45" fmla="*/ 436401 h 1014863"/>
                <a:gd name="connsiteX46" fmla="*/ 364252 w 1011092"/>
                <a:gd name="connsiteY46" fmla="*/ 567478 h 1014863"/>
                <a:gd name="connsiteX47" fmla="*/ 362598 w 1011092"/>
                <a:gd name="connsiteY47" fmla="*/ 569682 h 1014863"/>
                <a:gd name="connsiteX48" fmla="*/ 362139 w 1011092"/>
                <a:gd name="connsiteY48" fmla="*/ 569499 h 1014863"/>
                <a:gd name="connsiteX49" fmla="*/ 365446 w 1011092"/>
                <a:gd name="connsiteY49" fmla="*/ 548831 h 1014863"/>
                <a:gd name="connsiteX50" fmla="*/ 383725 w 1011092"/>
                <a:gd name="connsiteY50" fmla="*/ 444944 h 1014863"/>
                <a:gd name="connsiteX51" fmla="*/ 386389 w 1011092"/>
                <a:gd name="connsiteY51" fmla="*/ 431533 h 1014863"/>
                <a:gd name="connsiteX52" fmla="*/ 389236 w 1011092"/>
                <a:gd name="connsiteY52" fmla="*/ 429145 h 1014863"/>
                <a:gd name="connsiteX53" fmla="*/ 441501 w 1011092"/>
                <a:gd name="connsiteY53" fmla="*/ 308999 h 1014863"/>
                <a:gd name="connsiteX54" fmla="*/ 466210 w 1011092"/>
                <a:gd name="connsiteY54" fmla="*/ 315153 h 1014863"/>
                <a:gd name="connsiteX55" fmla="*/ 608585 w 1011092"/>
                <a:gd name="connsiteY55" fmla="*/ 348313 h 1014863"/>
                <a:gd name="connsiteX56" fmla="*/ 808828 w 1011092"/>
                <a:gd name="connsiteY56" fmla="*/ 400486 h 1014863"/>
                <a:gd name="connsiteX57" fmla="*/ 904724 w 1011092"/>
                <a:gd name="connsiteY57" fmla="*/ 435115 h 1014863"/>
                <a:gd name="connsiteX58" fmla="*/ 953958 w 1011092"/>
                <a:gd name="connsiteY58" fmla="*/ 462672 h 1014863"/>
                <a:gd name="connsiteX59" fmla="*/ 956346 w 1011092"/>
                <a:gd name="connsiteY59" fmla="*/ 467907 h 1014863"/>
                <a:gd name="connsiteX60" fmla="*/ 952304 w 1011092"/>
                <a:gd name="connsiteY60" fmla="*/ 510344 h 1014863"/>
                <a:gd name="connsiteX61" fmla="*/ 946334 w 1011092"/>
                <a:gd name="connsiteY61" fmla="*/ 572989 h 1014863"/>
                <a:gd name="connsiteX62" fmla="*/ 939629 w 1011092"/>
                <a:gd name="connsiteY62" fmla="*/ 585022 h 1014863"/>
                <a:gd name="connsiteX63" fmla="*/ 939445 w 1011092"/>
                <a:gd name="connsiteY63" fmla="*/ 585206 h 1014863"/>
                <a:gd name="connsiteX64" fmla="*/ 931913 w 1011092"/>
                <a:gd name="connsiteY64" fmla="*/ 585940 h 1014863"/>
                <a:gd name="connsiteX65" fmla="*/ 848876 w 1011092"/>
                <a:gd name="connsiteY65" fmla="*/ 542677 h 1014863"/>
                <a:gd name="connsiteX66" fmla="*/ 836109 w 1011092"/>
                <a:gd name="connsiteY66" fmla="*/ 532849 h 1014863"/>
                <a:gd name="connsiteX67" fmla="*/ 845753 w 1011092"/>
                <a:gd name="connsiteY67" fmla="*/ 660159 h 1014863"/>
                <a:gd name="connsiteX68" fmla="*/ 796611 w 1011092"/>
                <a:gd name="connsiteY68" fmla="*/ 699656 h 1014863"/>
                <a:gd name="connsiteX69" fmla="*/ 793121 w 1011092"/>
                <a:gd name="connsiteY69" fmla="*/ 700667 h 1014863"/>
                <a:gd name="connsiteX70" fmla="*/ 758675 w 1011092"/>
                <a:gd name="connsiteY70" fmla="*/ 713618 h 1014863"/>
                <a:gd name="connsiteX71" fmla="*/ 751602 w 1011092"/>
                <a:gd name="connsiteY71" fmla="*/ 732265 h 1014863"/>
                <a:gd name="connsiteX72" fmla="*/ 748020 w 1011092"/>
                <a:gd name="connsiteY72" fmla="*/ 739154 h 1014863"/>
                <a:gd name="connsiteX73" fmla="*/ 698970 w 1011092"/>
                <a:gd name="connsiteY73" fmla="*/ 778192 h 1014863"/>
                <a:gd name="connsiteX74" fmla="*/ 691897 w 1011092"/>
                <a:gd name="connsiteY74" fmla="*/ 784163 h 1014863"/>
                <a:gd name="connsiteX75" fmla="*/ 717432 w 1011092"/>
                <a:gd name="connsiteY75" fmla="*/ 816220 h 1014863"/>
                <a:gd name="connsiteX76" fmla="*/ 762533 w 1011092"/>
                <a:gd name="connsiteY76" fmla="*/ 780029 h 1014863"/>
                <a:gd name="connsiteX77" fmla="*/ 762533 w 1011092"/>
                <a:gd name="connsiteY77" fmla="*/ 850482 h 1014863"/>
                <a:gd name="connsiteX78" fmla="*/ 554023 w 1011092"/>
                <a:gd name="connsiteY78" fmla="*/ 850482 h 1014863"/>
                <a:gd name="connsiteX79" fmla="*/ 473651 w 1011092"/>
                <a:gd name="connsiteY79" fmla="*/ 429696 h 1014863"/>
                <a:gd name="connsiteX80" fmla="*/ 492021 w 1011092"/>
                <a:gd name="connsiteY80" fmla="*/ 429696 h 1014863"/>
                <a:gd name="connsiteX81" fmla="*/ 492021 w 1011092"/>
                <a:gd name="connsiteY81" fmla="*/ 366041 h 1014863"/>
                <a:gd name="connsiteX82" fmla="*/ 464189 w 1011092"/>
                <a:gd name="connsiteY82" fmla="*/ 366041 h 1014863"/>
                <a:gd name="connsiteX83" fmla="*/ 464189 w 1011092"/>
                <a:gd name="connsiteY83" fmla="*/ 337658 h 1014863"/>
                <a:gd name="connsiteX84" fmla="*/ 441501 w 1011092"/>
                <a:gd name="connsiteY84" fmla="*/ 337658 h 1014863"/>
                <a:gd name="connsiteX85" fmla="*/ 441501 w 1011092"/>
                <a:gd name="connsiteY85" fmla="*/ 308999 h 1014863"/>
                <a:gd name="connsiteX86" fmla="*/ 168418 w 1011092"/>
                <a:gd name="connsiteY86" fmla="*/ 235975 h 1014863"/>
                <a:gd name="connsiteX87" fmla="*/ 311986 w 1011092"/>
                <a:gd name="connsiteY87" fmla="*/ 274094 h 1014863"/>
                <a:gd name="connsiteX88" fmla="*/ 400167 w 1011092"/>
                <a:gd name="connsiteY88" fmla="*/ 297425 h 1014863"/>
                <a:gd name="connsiteX89" fmla="*/ 403106 w 1011092"/>
                <a:gd name="connsiteY89" fmla="*/ 301283 h 1014863"/>
                <a:gd name="connsiteX90" fmla="*/ 403198 w 1011092"/>
                <a:gd name="connsiteY90" fmla="*/ 334167 h 1014863"/>
                <a:gd name="connsiteX91" fmla="*/ 403198 w 1011092"/>
                <a:gd name="connsiteY91" fmla="*/ 337106 h 1014863"/>
                <a:gd name="connsiteX92" fmla="*/ 382163 w 1011092"/>
                <a:gd name="connsiteY92" fmla="*/ 337106 h 1014863"/>
                <a:gd name="connsiteX93" fmla="*/ 382163 w 1011092"/>
                <a:gd name="connsiteY93" fmla="*/ 365581 h 1014863"/>
                <a:gd name="connsiteX94" fmla="*/ 353688 w 1011092"/>
                <a:gd name="connsiteY94" fmla="*/ 365581 h 1014863"/>
                <a:gd name="connsiteX95" fmla="*/ 353688 w 1011092"/>
                <a:gd name="connsiteY95" fmla="*/ 368521 h 1014863"/>
                <a:gd name="connsiteX96" fmla="*/ 353596 w 1011092"/>
                <a:gd name="connsiteY96" fmla="*/ 425930 h 1014863"/>
                <a:gd name="connsiteX97" fmla="*/ 356812 w 1011092"/>
                <a:gd name="connsiteY97" fmla="*/ 429328 h 1014863"/>
                <a:gd name="connsiteX98" fmla="*/ 366548 w 1011092"/>
                <a:gd name="connsiteY98" fmla="*/ 429237 h 1014863"/>
                <a:gd name="connsiteX99" fmla="*/ 372519 w 1011092"/>
                <a:gd name="connsiteY99" fmla="*/ 429237 h 1014863"/>
                <a:gd name="connsiteX100" fmla="*/ 371049 w 1011092"/>
                <a:gd name="connsiteY100" fmla="*/ 439065 h 1014863"/>
                <a:gd name="connsiteX101" fmla="*/ 353045 w 1011092"/>
                <a:gd name="connsiteY101" fmla="*/ 541115 h 1014863"/>
                <a:gd name="connsiteX102" fmla="*/ 333297 w 1011092"/>
                <a:gd name="connsiteY102" fmla="*/ 653821 h 1014863"/>
                <a:gd name="connsiteX103" fmla="*/ 313548 w 1011092"/>
                <a:gd name="connsiteY103" fmla="*/ 765700 h 1014863"/>
                <a:gd name="connsiteX104" fmla="*/ 300597 w 1011092"/>
                <a:gd name="connsiteY104" fmla="*/ 840837 h 1014863"/>
                <a:gd name="connsiteX105" fmla="*/ 298208 w 1011092"/>
                <a:gd name="connsiteY105" fmla="*/ 849747 h 1014863"/>
                <a:gd name="connsiteX106" fmla="*/ 289390 w 1011092"/>
                <a:gd name="connsiteY106" fmla="*/ 850390 h 1014863"/>
                <a:gd name="connsiteX107" fmla="*/ 125062 w 1011092"/>
                <a:gd name="connsiteY107" fmla="*/ 850482 h 1014863"/>
                <a:gd name="connsiteX108" fmla="*/ 121388 w 1011092"/>
                <a:gd name="connsiteY108" fmla="*/ 850482 h 1014863"/>
                <a:gd name="connsiteX109" fmla="*/ 119643 w 1011092"/>
                <a:gd name="connsiteY109" fmla="*/ 835234 h 1014863"/>
                <a:gd name="connsiteX110" fmla="*/ 108621 w 1011092"/>
                <a:gd name="connsiteY110" fmla="*/ 734010 h 1014863"/>
                <a:gd name="connsiteX111" fmla="*/ 97874 w 1011092"/>
                <a:gd name="connsiteY111" fmla="*/ 636185 h 1014863"/>
                <a:gd name="connsiteX112" fmla="*/ 92822 w 1011092"/>
                <a:gd name="connsiteY112" fmla="*/ 590900 h 1014863"/>
                <a:gd name="connsiteX113" fmla="*/ 93648 w 1011092"/>
                <a:gd name="connsiteY113" fmla="*/ 582450 h 1014863"/>
                <a:gd name="connsiteX114" fmla="*/ 93740 w 1011092"/>
                <a:gd name="connsiteY114" fmla="*/ 577398 h 1014863"/>
                <a:gd name="connsiteX115" fmla="*/ 88504 w 1011092"/>
                <a:gd name="connsiteY115" fmla="*/ 551954 h 1014863"/>
                <a:gd name="connsiteX116" fmla="*/ 80237 w 1011092"/>
                <a:gd name="connsiteY116" fmla="*/ 477185 h 1014863"/>
                <a:gd name="connsiteX117" fmla="*/ 73440 w 1011092"/>
                <a:gd name="connsiteY117" fmla="*/ 414356 h 1014863"/>
                <a:gd name="connsiteX118" fmla="*/ 74542 w 1011092"/>
                <a:gd name="connsiteY118" fmla="*/ 402690 h 1014863"/>
                <a:gd name="connsiteX119" fmla="*/ 79227 w 1011092"/>
                <a:gd name="connsiteY119" fmla="*/ 386524 h 1014863"/>
                <a:gd name="connsiteX120" fmla="*/ 83360 w 1011092"/>
                <a:gd name="connsiteY120" fmla="*/ 377155 h 1014863"/>
                <a:gd name="connsiteX121" fmla="*/ 164835 w 1011092"/>
                <a:gd name="connsiteY121" fmla="*/ 237077 h 1014863"/>
                <a:gd name="connsiteX122" fmla="*/ 168418 w 1011092"/>
                <a:gd name="connsiteY122" fmla="*/ 235975 h 1014863"/>
                <a:gd name="connsiteX123" fmla="*/ 187891 w 1011092"/>
                <a:gd name="connsiteY123" fmla="*/ 0 h 1014863"/>
                <a:gd name="connsiteX124" fmla="*/ 187340 w 1011092"/>
                <a:gd name="connsiteY124" fmla="*/ 92 h 1014863"/>
                <a:gd name="connsiteX125" fmla="*/ 179716 w 1011092"/>
                <a:gd name="connsiteY125" fmla="*/ 2021 h 1014863"/>
                <a:gd name="connsiteX126" fmla="*/ 93373 w 1011092"/>
                <a:gd name="connsiteY126" fmla="*/ 45652 h 1014863"/>
                <a:gd name="connsiteX127" fmla="*/ 7397 w 1011092"/>
                <a:gd name="connsiteY127" fmla="*/ 297058 h 1014863"/>
                <a:gd name="connsiteX128" fmla="*/ 67286 w 1011092"/>
                <a:gd name="connsiteY128" fmla="*/ 405171 h 1014863"/>
                <a:gd name="connsiteX129" fmla="*/ 70960 w 1011092"/>
                <a:gd name="connsiteY129" fmla="*/ 412794 h 1014863"/>
                <a:gd name="connsiteX130" fmla="*/ 75553 w 1011092"/>
                <a:gd name="connsiteY130" fmla="*/ 454129 h 1014863"/>
                <a:gd name="connsiteX131" fmla="*/ 85014 w 1011092"/>
                <a:gd name="connsiteY131" fmla="*/ 539095 h 1014863"/>
                <a:gd name="connsiteX132" fmla="*/ 84555 w 1011092"/>
                <a:gd name="connsiteY132" fmla="*/ 556823 h 1014863"/>
                <a:gd name="connsiteX133" fmla="*/ 80972 w 1011092"/>
                <a:gd name="connsiteY133" fmla="*/ 569774 h 1014863"/>
                <a:gd name="connsiteX134" fmla="*/ 78768 w 1011092"/>
                <a:gd name="connsiteY134" fmla="*/ 574183 h 1014863"/>
                <a:gd name="connsiteX135" fmla="*/ 78308 w 1011092"/>
                <a:gd name="connsiteY135" fmla="*/ 584287 h 1014863"/>
                <a:gd name="connsiteX136" fmla="*/ 87678 w 1011092"/>
                <a:gd name="connsiteY136" fmla="*/ 587778 h 1014863"/>
                <a:gd name="connsiteX137" fmla="*/ 90341 w 1011092"/>
                <a:gd name="connsiteY137" fmla="*/ 587226 h 1014863"/>
                <a:gd name="connsiteX138" fmla="*/ 119367 w 1011092"/>
                <a:gd name="connsiteY138" fmla="*/ 850482 h 1014863"/>
                <a:gd name="connsiteX139" fmla="*/ 105409 w 1011092"/>
                <a:gd name="connsiteY139" fmla="*/ 850482 h 1014863"/>
                <a:gd name="connsiteX140" fmla="*/ 108149 w 1011092"/>
                <a:gd name="connsiteY140" fmla="*/ 860205 h 1014863"/>
                <a:gd name="connsiteX141" fmla="*/ 105215 w 1011092"/>
                <a:gd name="connsiteY141" fmla="*/ 860221 h 1014863"/>
                <a:gd name="connsiteX142" fmla="*/ 677468 w 1011092"/>
                <a:gd name="connsiteY142" fmla="*/ 1002157 h 1014863"/>
                <a:gd name="connsiteX143" fmla="*/ 782315 w 1011092"/>
                <a:gd name="connsiteY143" fmla="*/ 993501 h 1014863"/>
                <a:gd name="connsiteX144" fmla="*/ 897170 w 1011092"/>
                <a:gd name="connsiteY144" fmla="*/ 860769 h 1014863"/>
                <a:gd name="connsiteX145" fmla="*/ 898570 w 1011092"/>
                <a:gd name="connsiteY145" fmla="*/ 860769 h 1014863"/>
                <a:gd name="connsiteX146" fmla="*/ 898570 w 1011092"/>
                <a:gd name="connsiteY146" fmla="*/ 858873 h 1014863"/>
                <a:gd name="connsiteX147" fmla="*/ 900636 w 1011092"/>
                <a:gd name="connsiteY147" fmla="*/ 856077 h 1014863"/>
                <a:gd name="connsiteX148" fmla="*/ 898570 w 1011092"/>
                <a:gd name="connsiteY148" fmla="*/ 856087 h 1014863"/>
                <a:gd name="connsiteX149" fmla="*/ 898570 w 1011092"/>
                <a:gd name="connsiteY149" fmla="*/ 850390 h 1014863"/>
                <a:gd name="connsiteX150" fmla="*/ 856133 w 1011092"/>
                <a:gd name="connsiteY150" fmla="*/ 850390 h 1014863"/>
                <a:gd name="connsiteX151" fmla="*/ 856133 w 1011092"/>
                <a:gd name="connsiteY151" fmla="*/ 796379 h 1014863"/>
                <a:gd name="connsiteX152" fmla="*/ 816452 w 1011092"/>
                <a:gd name="connsiteY152" fmla="*/ 796379 h 1014863"/>
                <a:gd name="connsiteX153" fmla="*/ 816268 w 1011092"/>
                <a:gd name="connsiteY153" fmla="*/ 794910 h 1014863"/>
                <a:gd name="connsiteX154" fmla="*/ 816452 w 1011092"/>
                <a:gd name="connsiteY154" fmla="*/ 755137 h 1014863"/>
                <a:gd name="connsiteX155" fmla="*/ 817462 w 1011092"/>
                <a:gd name="connsiteY155" fmla="*/ 751371 h 1014863"/>
                <a:gd name="connsiteX156" fmla="*/ 821320 w 1011092"/>
                <a:gd name="connsiteY156" fmla="*/ 734929 h 1014863"/>
                <a:gd name="connsiteX157" fmla="*/ 823341 w 1011092"/>
                <a:gd name="connsiteY157" fmla="*/ 730979 h 1014863"/>
                <a:gd name="connsiteX158" fmla="*/ 863941 w 1011092"/>
                <a:gd name="connsiteY158" fmla="*/ 698279 h 1014863"/>
                <a:gd name="connsiteX159" fmla="*/ 870829 w 1011092"/>
                <a:gd name="connsiteY159" fmla="*/ 692859 h 1014863"/>
                <a:gd name="connsiteX160" fmla="*/ 933842 w 1011092"/>
                <a:gd name="connsiteY160" fmla="*/ 730336 h 1014863"/>
                <a:gd name="connsiteX161" fmla="*/ 1006682 w 1011092"/>
                <a:gd name="connsiteY161" fmla="*/ 733183 h 1014863"/>
                <a:gd name="connsiteX162" fmla="*/ 1005029 w 1011092"/>
                <a:gd name="connsiteY162" fmla="*/ 730887 h 1014863"/>
                <a:gd name="connsiteX163" fmla="*/ 999058 w 1011092"/>
                <a:gd name="connsiteY163" fmla="*/ 720324 h 1014863"/>
                <a:gd name="connsiteX164" fmla="*/ 997038 w 1011092"/>
                <a:gd name="connsiteY164" fmla="*/ 713251 h 1014863"/>
                <a:gd name="connsiteX165" fmla="*/ 969298 w 1011092"/>
                <a:gd name="connsiteY165" fmla="*/ 617814 h 1014863"/>
                <a:gd name="connsiteX166" fmla="*/ 971135 w 1011092"/>
                <a:gd name="connsiteY166" fmla="*/ 612303 h 1014863"/>
                <a:gd name="connsiteX167" fmla="*/ 1008611 w 1011092"/>
                <a:gd name="connsiteY167" fmla="*/ 582450 h 1014863"/>
                <a:gd name="connsiteX168" fmla="*/ 1011092 w 1011092"/>
                <a:gd name="connsiteY168" fmla="*/ 580337 h 1014863"/>
                <a:gd name="connsiteX169" fmla="*/ 985464 w 1011092"/>
                <a:gd name="connsiteY169" fmla="*/ 548280 h 1014863"/>
                <a:gd name="connsiteX170" fmla="*/ 961306 w 1011092"/>
                <a:gd name="connsiteY170" fmla="*/ 567570 h 1014863"/>
                <a:gd name="connsiteX171" fmla="*/ 961214 w 1011092"/>
                <a:gd name="connsiteY171" fmla="*/ 566192 h 1014863"/>
                <a:gd name="connsiteX172" fmla="*/ 970124 w 1011092"/>
                <a:gd name="connsiteY172" fmla="*/ 470571 h 1014863"/>
                <a:gd name="connsiteX173" fmla="*/ 973798 w 1011092"/>
                <a:gd name="connsiteY173" fmla="*/ 466530 h 1014863"/>
                <a:gd name="connsiteX174" fmla="*/ 988311 w 1011092"/>
                <a:gd name="connsiteY174" fmla="*/ 458354 h 1014863"/>
                <a:gd name="connsiteX175" fmla="*/ 993915 w 1011092"/>
                <a:gd name="connsiteY175" fmla="*/ 434380 h 1014863"/>
                <a:gd name="connsiteX176" fmla="*/ 992996 w 1011092"/>
                <a:gd name="connsiteY176" fmla="*/ 413162 h 1014863"/>
                <a:gd name="connsiteX177" fmla="*/ 993639 w 1011092"/>
                <a:gd name="connsiteY177" fmla="*/ 406916 h 1014863"/>
                <a:gd name="connsiteX178" fmla="*/ 965532 w 1011092"/>
                <a:gd name="connsiteY178" fmla="*/ 399200 h 1014863"/>
                <a:gd name="connsiteX179" fmla="*/ 602063 w 1011092"/>
                <a:gd name="connsiteY179" fmla="*/ 302477 h 1014863"/>
                <a:gd name="connsiteX180" fmla="*/ 252281 w 1011092"/>
                <a:gd name="connsiteY180" fmla="*/ 209520 h 1014863"/>
                <a:gd name="connsiteX181" fmla="*/ 183941 w 1011092"/>
                <a:gd name="connsiteY181" fmla="*/ 191150 h 1014863"/>
                <a:gd name="connsiteX182" fmla="*/ 180083 w 1011092"/>
                <a:gd name="connsiteY182" fmla="*/ 186098 h 1014863"/>
                <a:gd name="connsiteX183" fmla="*/ 180451 w 1011092"/>
                <a:gd name="connsiteY183" fmla="*/ 170850 h 1014863"/>
                <a:gd name="connsiteX184" fmla="*/ 182012 w 1011092"/>
                <a:gd name="connsiteY184" fmla="*/ 28934 h 1014863"/>
                <a:gd name="connsiteX185" fmla="*/ 184860 w 1011092"/>
                <a:gd name="connsiteY185" fmla="*/ 10839 h 1014863"/>
                <a:gd name="connsiteX186" fmla="*/ 187891 w 1011092"/>
                <a:gd name="connsiteY186" fmla="*/ 0 h 1014863"/>
                <a:gd name="connsiteX0" fmla="*/ 516363 w 1011092"/>
                <a:gd name="connsiteY0" fmla="*/ 728958 h 1011508"/>
                <a:gd name="connsiteX1" fmla="*/ 539786 w 1011092"/>
                <a:gd name="connsiteY1" fmla="*/ 850298 h 1011508"/>
                <a:gd name="connsiteX2" fmla="*/ 335318 w 1011092"/>
                <a:gd name="connsiteY2" fmla="*/ 850298 h 1011508"/>
                <a:gd name="connsiteX3" fmla="*/ 334950 w 1011092"/>
                <a:gd name="connsiteY3" fmla="*/ 849655 h 1011508"/>
                <a:gd name="connsiteX4" fmla="*/ 516363 w 1011092"/>
                <a:gd name="connsiteY4" fmla="*/ 728958 h 1011508"/>
                <a:gd name="connsiteX5" fmla="*/ 492940 w 1011092"/>
                <a:gd name="connsiteY5" fmla="*/ 726386 h 1011508"/>
                <a:gd name="connsiteX6" fmla="*/ 493859 w 1011092"/>
                <a:gd name="connsiteY6" fmla="*/ 726478 h 1011508"/>
                <a:gd name="connsiteX7" fmla="*/ 494226 w 1011092"/>
                <a:gd name="connsiteY7" fmla="*/ 727213 h 1011508"/>
                <a:gd name="connsiteX8" fmla="*/ 314191 w 1011092"/>
                <a:gd name="connsiteY8" fmla="*/ 846899 h 1011508"/>
                <a:gd name="connsiteX9" fmla="*/ 313640 w 1011092"/>
                <a:gd name="connsiteY9" fmla="*/ 846440 h 1011508"/>
                <a:gd name="connsiteX10" fmla="*/ 317406 w 1011092"/>
                <a:gd name="connsiteY10" fmla="*/ 824211 h 1011508"/>
                <a:gd name="connsiteX11" fmla="*/ 334123 w 1011092"/>
                <a:gd name="connsiteY11" fmla="*/ 728591 h 1011508"/>
                <a:gd name="connsiteX12" fmla="*/ 336604 w 1011092"/>
                <a:gd name="connsiteY12" fmla="*/ 726386 h 1011508"/>
                <a:gd name="connsiteX13" fmla="*/ 492940 w 1011092"/>
                <a:gd name="connsiteY13" fmla="*/ 726386 h 1011508"/>
                <a:gd name="connsiteX14" fmla="*/ 784762 w 1011092"/>
                <a:gd name="connsiteY14" fmla="*/ 726202 h 1011508"/>
                <a:gd name="connsiteX15" fmla="*/ 795509 w 1011092"/>
                <a:gd name="connsiteY15" fmla="*/ 736674 h 1011508"/>
                <a:gd name="connsiteX16" fmla="*/ 784762 w 1011092"/>
                <a:gd name="connsiteY16" fmla="*/ 746870 h 1011508"/>
                <a:gd name="connsiteX17" fmla="*/ 774198 w 1011092"/>
                <a:gd name="connsiteY17" fmla="*/ 736215 h 1011508"/>
                <a:gd name="connsiteX18" fmla="*/ 784762 w 1011092"/>
                <a:gd name="connsiteY18" fmla="*/ 726202 h 1011508"/>
                <a:gd name="connsiteX19" fmla="*/ 928330 w 1011092"/>
                <a:gd name="connsiteY19" fmla="*/ 610006 h 1011508"/>
                <a:gd name="connsiteX20" fmla="*/ 939353 w 1011092"/>
                <a:gd name="connsiteY20" fmla="*/ 620019 h 1011508"/>
                <a:gd name="connsiteX21" fmla="*/ 928974 w 1011092"/>
                <a:gd name="connsiteY21" fmla="*/ 630949 h 1011508"/>
                <a:gd name="connsiteX22" fmla="*/ 917859 w 1011092"/>
                <a:gd name="connsiteY22" fmla="*/ 620845 h 1011508"/>
                <a:gd name="connsiteX23" fmla="*/ 928330 w 1011092"/>
                <a:gd name="connsiteY23" fmla="*/ 610006 h 1011508"/>
                <a:gd name="connsiteX24" fmla="*/ 358465 w 1011092"/>
                <a:gd name="connsiteY24" fmla="*/ 590166 h 1011508"/>
                <a:gd name="connsiteX25" fmla="*/ 499278 w 1011092"/>
                <a:gd name="connsiteY25" fmla="*/ 711506 h 1011508"/>
                <a:gd name="connsiteX26" fmla="*/ 499002 w 1011092"/>
                <a:gd name="connsiteY26" fmla="*/ 712149 h 1011508"/>
                <a:gd name="connsiteX27" fmla="*/ 337338 w 1011092"/>
                <a:gd name="connsiteY27" fmla="*/ 712149 h 1011508"/>
                <a:gd name="connsiteX28" fmla="*/ 358465 w 1011092"/>
                <a:gd name="connsiteY28" fmla="*/ 590166 h 1011508"/>
                <a:gd name="connsiteX29" fmla="*/ 486602 w 1011092"/>
                <a:gd name="connsiteY29" fmla="*/ 586492 h 1011508"/>
                <a:gd name="connsiteX30" fmla="*/ 489909 w 1011092"/>
                <a:gd name="connsiteY30" fmla="*/ 589339 h 1011508"/>
                <a:gd name="connsiteX31" fmla="*/ 511127 w 1011092"/>
                <a:gd name="connsiteY31" fmla="*/ 700942 h 1011508"/>
                <a:gd name="connsiteX32" fmla="*/ 511311 w 1011092"/>
                <a:gd name="connsiteY32" fmla="*/ 703331 h 1011508"/>
                <a:gd name="connsiteX33" fmla="*/ 376560 w 1011092"/>
                <a:gd name="connsiteY33" fmla="*/ 587318 h 1011508"/>
                <a:gd name="connsiteX34" fmla="*/ 376836 w 1011092"/>
                <a:gd name="connsiteY34" fmla="*/ 586767 h 1011508"/>
                <a:gd name="connsiteX35" fmla="*/ 379500 w 1011092"/>
                <a:gd name="connsiteY35" fmla="*/ 586492 h 1011508"/>
                <a:gd name="connsiteX36" fmla="*/ 486602 w 1011092"/>
                <a:gd name="connsiteY36" fmla="*/ 586492 h 1011508"/>
                <a:gd name="connsiteX37" fmla="*/ 462904 w 1011092"/>
                <a:gd name="connsiteY37" fmla="*/ 453302 h 1011508"/>
                <a:gd name="connsiteX38" fmla="*/ 464006 w 1011092"/>
                <a:gd name="connsiteY38" fmla="*/ 453486 h 1011508"/>
                <a:gd name="connsiteX39" fmla="*/ 486510 w 1011092"/>
                <a:gd name="connsiteY39" fmla="*/ 572438 h 1011508"/>
                <a:gd name="connsiteX40" fmla="*/ 377846 w 1011092"/>
                <a:gd name="connsiteY40" fmla="*/ 572438 h 1011508"/>
                <a:gd name="connsiteX41" fmla="*/ 462904 w 1011092"/>
                <a:gd name="connsiteY41" fmla="*/ 453302 h 1011508"/>
                <a:gd name="connsiteX42" fmla="*/ 389236 w 1011092"/>
                <a:gd name="connsiteY42" fmla="*/ 429145 h 1011508"/>
                <a:gd name="connsiteX43" fmla="*/ 457117 w 1011092"/>
                <a:gd name="connsiteY43" fmla="*/ 429237 h 1011508"/>
                <a:gd name="connsiteX44" fmla="*/ 459413 w 1011092"/>
                <a:gd name="connsiteY44" fmla="*/ 431533 h 1011508"/>
                <a:gd name="connsiteX45" fmla="*/ 457852 w 1011092"/>
                <a:gd name="connsiteY45" fmla="*/ 436401 h 1011508"/>
                <a:gd name="connsiteX46" fmla="*/ 364252 w 1011092"/>
                <a:gd name="connsiteY46" fmla="*/ 567478 h 1011508"/>
                <a:gd name="connsiteX47" fmla="*/ 362598 w 1011092"/>
                <a:gd name="connsiteY47" fmla="*/ 569682 h 1011508"/>
                <a:gd name="connsiteX48" fmla="*/ 362139 w 1011092"/>
                <a:gd name="connsiteY48" fmla="*/ 569499 h 1011508"/>
                <a:gd name="connsiteX49" fmla="*/ 365446 w 1011092"/>
                <a:gd name="connsiteY49" fmla="*/ 548831 h 1011508"/>
                <a:gd name="connsiteX50" fmla="*/ 383725 w 1011092"/>
                <a:gd name="connsiteY50" fmla="*/ 444944 h 1011508"/>
                <a:gd name="connsiteX51" fmla="*/ 386389 w 1011092"/>
                <a:gd name="connsiteY51" fmla="*/ 431533 h 1011508"/>
                <a:gd name="connsiteX52" fmla="*/ 389236 w 1011092"/>
                <a:gd name="connsiteY52" fmla="*/ 429145 h 1011508"/>
                <a:gd name="connsiteX53" fmla="*/ 441501 w 1011092"/>
                <a:gd name="connsiteY53" fmla="*/ 308999 h 1011508"/>
                <a:gd name="connsiteX54" fmla="*/ 466210 w 1011092"/>
                <a:gd name="connsiteY54" fmla="*/ 315153 h 1011508"/>
                <a:gd name="connsiteX55" fmla="*/ 608585 w 1011092"/>
                <a:gd name="connsiteY55" fmla="*/ 348313 h 1011508"/>
                <a:gd name="connsiteX56" fmla="*/ 808828 w 1011092"/>
                <a:gd name="connsiteY56" fmla="*/ 400486 h 1011508"/>
                <a:gd name="connsiteX57" fmla="*/ 904724 w 1011092"/>
                <a:gd name="connsiteY57" fmla="*/ 435115 h 1011508"/>
                <a:gd name="connsiteX58" fmla="*/ 953958 w 1011092"/>
                <a:gd name="connsiteY58" fmla="*/ 462672 h 1011508"/>
                <a:gd name="connsiteX59" fmla="*/ 956346 w 1011092"/>
                <a:gd name="connsiteY59" fmla="*/ 467907 h 1011508"/>
                <a:gd name="connsiteX60" fmla="*/ 952304 w 1011092"/>
                <a:gd name="connsiteY60" fmla="*/ 510344 h 1011508"/>
                <a:gd name="connsiteX61" fmla="*/ 946334 w 1011092"/>
                <a:gd name="connsiteY61" fmla="*/ 572989 h 1011508"/>
                <a:gd name="connsiteX62" fmla="*/ 939629 w 1011092"/>
                <a:gd name="connsiteY62" fmla="*/ 585022 h 1011508"/>
                <a:gd name="connsiteX63" fmla="*/ 939445 w 1011092"/>
                <a:gd name="connsiteY63" fmla="*/ 585206 h 1011508"/>
                <a:gd name="connsiteX64" fmla="*/ 931913 w 1011092"/>
                <a:gd name="connsiteY64" fmla="*/ 585940 h 1011508"/>
                <a:gd name="connsiteX65" fmla="*/ 848876 w 1011092"/>
                <a:gd name="connsiteY65" fmla="*/ 542677 h 1011508"/>
                <a:gd name="connsiteX66" fmla="*/ 836109 w 1011092"/>
                <a:gd name="connsiteY66" fmla="*/ 532849 h 1011508"/>
                <a:gd name="connsiteX67" fmla="*/ 845753 w 1011092"/>
                <a:gd name="connsiteY67" fmla="*/ 660159 h 1011508"/>
                <a:gd name="connsiteX68" fmla="*/ 796611 w 1011092"/>
                <a:gd name="connsiteY68" fmla="*/ 699656 h 1011508"/>
                <a:gd name="connsiteX69" fmla="*/ 793121 w 1011092"/>
                <a:gd name="connsiteY69" fmla="*/ 700667 h 1011508"/>
                <a:gd name="connsiteX70" fmla="*/ 758675 w 1011092"/>
                <a:gd name="connsiteY70" fmla="*/ 713618 h 1011508"/>
                <a:gd name="connsiteX71" fmla="*/ 751602 w 1011092"/>
                <a:gd name="connsiteY71" fmla="*/ 732265 h 1011508"/>
                <a:gd name="connsiteX72" fmla="*/ 748020 w 1011092"/>
                <a:gd name="connsiteY72" fmla="*/ 739154 h 1011508"/>
                <a:gd name="connsiteX73" fmla="*/ 698970 w 1011092"/>
                <a:gd name="connsiteY73" fmla="*/ 778192 h 1011508"/>
                <a:gd name="connsiteX74" fmla="*/ 691897 w 1011092"/>
                <a:gd name="connsiteY74" fmla="*/ 784163 h 1011508"/>
                <a:gd name="connsiteX75" fmla="*/ 717432 w 1011092"/>
                <a:gd name="connsiteY75" fmla="*/ 816220 h 1011508"/>
                <a:gd name="connsiteX76" fmla="*/ 762533 w 1011092"/>
                <a:gd name="connsiteY76" fmla="*/ 780029 h 1011508"/>
                <a:gd name="connsiteX77" fmla="*/ 762533 w 1011092"/>
                <a:gd name="connsiteY77" fmla="*/ 850482 h 1011508"/>
                <a:gd name="connsiteX78" fmla="*/ 554023 w 1011092"/>
                <a:gd name="connsiteY78" fmla="*/ 850482 h 1011508"/>
                <a:gd name="connsiteX79" fmla="*/ 473651 w 1011092"/>
                <a:gd name="connsiteY79" fmla="*/ 429696 h 1011508"/>
                <a:gd name="connsiteX80" fmla="*/ 492021 w 1011092"/>
                <a:gd name="connsiteY80" fmla="*/ 429696 h 1011508"/>
                <a:gd name="connsiteX81" fmla="*/ 492021 w 1011092"/>
                <a:gd name="connsiteY81" fmla="*/ 366041 h 1011508"/>
                <a:gd name="connsiteX82" fmla="*/ 464189 w 1011092"/>
                <a:gd name="connsiteY82" fmla="*/ 366041 h 1011508"/>
                <a:gd name="connsiteX83" fmla="*/ 464189 w 1011092"/>
                <a:gd name="connsiteY83" fmla="*/ 337658 h 1011508"/>
                <a:gd name="connsiteX84" fmla="*/ 441501 w 1011092"/>
                <a:gd name="connsiteY84" fmla="*/ 337658 h 1011508"/>
                <a:gd name="connsiteX85" fmla="*/ 441501 w 1011092"/>
                <a:gd name="connsiteY85" fmla="*/ 308999 h 1011508"/>
                <a:gd name="connsiteX86" fmla="*/ 168418 w 1011092"/>
                <a:gd name="connsiteY86" fmla="*/ 235975 h 1011508"/>
                <a:gd name="connsiteX87" fmla="*/ 311986 w 1011092"/>
                <a:gd name="connsiteY87" fmla="*/ 274094 h 1011508"/>
                <a:gd name="connsiteX88" fmla="*/ 400167 w 1011092"/>
                <a:gd name="connsiteY88" fmla="*/ 297425 h 1011508"/>
                <a:gd name="connsiteX89" fmla="*/ 403106 w 1011092"/>
                <a:gd name="connsiteY89" fmla="*/ 301283 h 1011508"/>
                <a:gd name="connsiteX90" fmla="*/ 403198 w 1011092"/>
                <a:gd name="connsiteY90" fmla="*/ 334167 h 1011508"/>
                <a:gd name="connsiteX91" fmla="*/ 403198 w 1011092"/>
                <a:gd name="connsiteY91" fmla="*/ 337106 h 1011508"/>
                <a:gd name="connsiteX92" fmla="*/ 382163 w 1011092"/>
                <a:gd name="connsiteY92" fmla="*/ 337106 h 1011508"/>
                <a:gd name="connsiteX93" fmla="*/ 382163 w 1011092"/>
                <a:gd name="connsiteY93" fmla="*/ 365581 h 1011508"/>
                <a:gd name="connsiteX94" fmla="*/ 353688 w 1011092"/>
                <a:gd name="connsiteY94" fmla="*/ 365581 h 1011508"/>
                <a:gd name="connsiteX95" fmla="*/ 353688 w 1011092"/>
                <a:gd name="connsiteY95" fmla="*/ 368521 h 1011508"/>
                <a:gd name="connsiteX96" fmla="*/ 353596 w 1011092"/>
                <a:gd name="connsiteY96" fmla="*/ 425930 h 1011508"/>
                <a:gd name="connsiteX97" fmla="*/ 356812 w 1011092"/>
                <a:gd name="connsiteY97" fmla="*/ 429328 h 1011508"/>
                <a:gd name="connsiteX98" fmla="*/ 366548 w 1011092"/>
                <a:gd name="connsiteY98" fmla="*/ 429237 h 1011508"/>
                <a:gd name="connsiteX99" fmla="*/ 372519 w 1011092"/>
                <a:gd name="connsiteY99" fmla="*/ 429237 h 1011508"/>
                <a:gd name="connsiteX100" fmla="*/ 371049 w 1011092"/>
                <a:gd name="connsiteY100" fmla="*/ 439065 h 1011508"/>
                <a:gd name="connsiteX101" fmla="*/ 353045 w 1011092"/>
                <a:gd name="connsiteY101" fmla="*/ 541115 h 1011508"/>
                <a:gd name="connsiteX102" fmla="*/ 333297 w 1011092"/>
                <a:gd name="connsiteY102" fmla="*/ 653821 h 1011508"/>
                <a:gd name="connsiteX103" fmla="*/ 313548 w 1011092"/>
                <a:gd name="connsiteY103" fmla="*/ 765700 h 1011508"/>
                <a:gd name="connsiteX104" fmla="*/ 300597 w 1011092"/>
                <a:gd name="connsiteY104" fmla="*/ 840837 h 1011508"/>
                <a:gd name="connsiteX105" fmla="*/ 298208 w 1011092"/>
                <a:gd name="connsiteY105" fmla="*/ 849747 h 1011508"/>
                <a:gd name="connsiteX106" fmla="*/ 289390 w 1011092"/>
                <a:gd name="connsiteY106" fmla="*/ 850390 h 1011508"/>
                <a:gd name="connsiteX107" fmla="*/ 125062 w 1011092"/>
                <a:gd name="connsiteY107" fmla="*/ 850482 h 1011508"/>
                <a:gd name="connsiteX108" fmla="*/ 121388 w 1011092"/>
                <a:gd name="connsiteY108" fmla="*/ 850482 h 1011508"/>
                <a:gd name="connsiteX109" fmla="*/ 119643 w 1011092"/>
                <a:gd name="connsiteY109" fmla="*/ 835234 h 1011508"/>
                <a:gd name="connsiteX110" fmla="*/ 108621 w 1011092"/>
                <a:gd name="connsiteY110" fmla="*/ 734010 h 1011508"/>
                <a:gd name="connsiteX111" fmla="*/ 97874 w 1011092"/>
                <a:gd name="connsiteY111" fmla="*/ 636185 h 1011508"/>
                <a:gd name="connsiteX112" fmla="*/ 92822 w 1011092"/>
                <a:gd name="connsiteY112" fmla="*/ 590900 h 1011508"/>
                <a:gd name="connsiteX113" fmla="*/ 93648 w 1011092"/>
                <a:gd name="connsiteY113" fmla="*/ 582450 h 1011508"/>
                <a:gd name="connsiteX114" fmla="*/ 93740 w 1011092"/>
                <a:gd name="connsiteY114" fmla="*/ 577398 h 1011508"/>
                <a:gd name="connsiteX115" fmla="*/ 88504 w 1011092"/>
                <a:gd name="connsiteY115" fmla="*/ 551954 h 1011508"/>
                <a:gd name="connsiteX116" fmla="*/ 80237 w 1011092"/>
                <a:gd name="connsiteY116" fmla="*/ 477185 h 1011508"/>
                <a:gd name="connsiteX117" fmla="*/ 73440 w 1011092"/>
                <a:gd name="connsiteY117" fmla="*/ 414356 h 1011508"/>
                <a:gd name="connsiteX118" fmla="*/ 74542 w 1011092"/>
                <a:gd name="connsiteY118" fmla="*/ 402690 h 1011508"/>
                <a:gd name="connsiteX119" fmla="*/ 79227 w 1011092"/>
                <a:gd name="connsiteY119" fmla="*/ 386524 h 1011508"/>
                <a:gd name="connsiteX120" fmla="*/ 83360 w 1011092"/>
                <a:gd name="connsiteY120" fmla="*/ 377155 h 1011508"/>
                <a:gd name="connsiteX121" fmla="*/ 164835 w 1011092"/>
                <a:gd name="connsiteY121" fmla="*/ 237077 h 1011508"/>
                <a:gd name="connsiteX122" fmla="*/ 168418 w 1011092"/>
                <a:gd name="connsiteY122" fmla="*/ 235975 h 1011508"/>
                <a:gd name="connsiteX123" fmla="*/ 187891 w 1011092"/>
                <a:gd name="connsiteY123" fmla="*/ 0 h 1011508"/>
                <a:gd name="connsiteX124" fmla="*/ 187340 w 1011092"/>
                <a:gd name="connsiteY124" fmla="*/ 92 h 1011508"/>
                <a:gd name="connsiteX125" fmla="*/ 179716 w 1011092"/>
                <a:gd name="connsiteY125" fmla="*/ 2021 h 1011508"/>
                <a:gd name="connsiteX126" fmla="*/ 93373 w 1011092"/>
                <a:gd name="connsiteY126" fmla="*/ 45652 h 1011508"/>
                <a:gd name="connsiteX127" fmla="*/ 7397 w 1011092"/>
                <a:gd name="connsiteY127" fmla="*/ 297058 h 1011508"/>
                <a:gd name="connsiteX128" fmla="*/ 67286 w 1011092"/>
                <a:gd name="connsiteY128" fmla="*/ 405171 h 1011508"/>
                <a:gd name="connsiteX129" fmla="*/ 70960 w 1011092"/>
                <a:gd name="connsiteY129" fmla="*/ 412794 h 1011508"/>
                <a:gd name="connsiteX130" fmla="*/ 75553 w 1011092"/>
                <a:gd name="connsiteY130" fmla="*/ 454129 h 1011508"/>
                <a:gd name="connsiteX131" fmla="*/ 85014 w 1011092"/>
                <a:gd name="connsiteY131" fmla="*/ 539095 h 1011508"/>
                <a:gd name="connsiteX132" fmla="*/ 84555 w 1011092"/>
                <a:gd name="connsiteY132" fmla="*/ 556823 h 1011508"/>
                <a:gd name="connsiteX133" fmla="*/ 80972 w 1011092"/>
                <a:gd name="connsiteY133" fmla="*/ 569774 h 1011508"/>
                <a:gd name="connsiteX134" fmla="*/ 78768 w 1011092"/>
                <a:gd name="connsiteY134" fmla="*/ 574183 h 1011508"/>
                <a:gd name="connsiteX135" fmla="*/ 78308 w 1011092"/>
                <a:gd name="connsiteY135" fmla="*/ 584287 h 1011508"/>
                <a:gd name="connsiteX136" fmla="*/ 87678 w 1011092"/>
                <a:gd name="connsiteY136" fmla="*/ 587778 h 1011508"/>
                <a:gd name="connsiteX137" fmla="*/ 90341 w 1011092"/>
                <a:gd name="connsiteY137" fmla="*/ 587226 h 1011508"/>
                <a:gd name="connsiteX138" fmla="*/ 119367 w 1011092"/>
                <a:gd name="connsiteY138" fmla="*/ 850482 h 1011508"/>
                <a:gd name="connsiteX139" fmla="*/ 105409 w 1011092"/>
                <a:gd name="connsiteY139" fmla="*/ 850482 h 1011508"/>
                <a:gd name="connsiteX140" fmla="*/ 108149 w 1011092"/>
                <a:gd name="connsiteY140" fmla="*/ 860205 h 1011508"/>
                <a:gd name="connsiteX141" fmla="*/ 105215 w 1011092"/>
                <a:gd name="connsiteY141" fmla="*/ 860221 h 1011508"/>
                <a:gd name="connsiteX142" fmla="*/ 677468 w 1011092"/>
                <a:gd name="connsiteY142" fmla="*/ 1002157 h 1011508"/>
                <a:gd name="connsiteX143" fmla="*/ 782315 w 1011092"/>
                <a:gd name="connsiteY143" fmla="*/ 993501 h 1011508"/>
                <a:gd name="connsiteX144" fmla="*/ 897170 w 1011092"/>
                <a:gd name="connsiteY144" fmla="*/ 860769 h 1011508"/>
                <a:gd name="connsiteX145" fmla="*/ 898570 w 1011092"/>
                <a:gd name="connsiteY145" fmla="*/ 860769 h 1011508"/>
                <a:gd name="connsiteX146" fmla="*/ 898570 w 1011092"/>
                <a:gd name="connsiteY146" fmla="*/ 858873 h 1011508"/>
                <a:gd name="connsiteX147" fmla="*/ 900636 w 1011092"/>
                <a:gd name="connsiteY147" fmla="*/ 856077 h 1011508"/>
                <a:gd name="connsiteX148" fmla="*/ 898570 w 1011092"/>
                <a:gd name="connsiteY148" fmla="*/ 856087 h 1011508"/>
                <a:gd name="connsiteX149" fmla="*/ 898570 w 1011092"/>
                <a:gd name="connsiteY149" fmla="*/ 850390 h 1011508"/>
                <a:gd name="connsiteX150" fmla="*/ 856133 w 1011092"/>
                <a:gd name="connsiteY150" fmla="*/ 850390 h 1011508"/>
                <a:gd name="connsiteX151" fmla="*/ 856133 w 1011092"/>
                <a:gd name="connsiteY151" fmla="*/ 796379 h 1011508"/>
                <a:gd name="connsiteX152" fmla="*/ 816452 w 1011092"/>
                <a:gd name="connsiteY152" fmla="*/ 796379 h 1011508"/>
                <a:gd name="connsiteX153" fmla="*/ 816268 w 1011092"/>
                <a:gd name="connsiteY153" fmla="*/ 794910 h 1011508"/>
                <a:gd name="connsiteX154" fmla="*/ 816452 w 1011092"/>
                <a:gd name="connsiteY154" fmla="*/ 755137 h 1011508"/>
                <a:gd name="connsiteX155" fmla="*/ 817462 w 1011092"/>
                <a:gd name="connsiteY155" fmla="*/ 751371 h 1011508"/>
                <a:gd name="connsiteX156" fmla="*/ 821320 w 1011092"/>
                <a:gd name="connsiteY156" fmla="*/ 734929 h 1011508"/>
                <a:gd name="connsiteX157" fmla="*/ 823341 w 1011092"/>
                <a:gd name="connsiteY157" fmla="*/ 730979 h 1011508"/>
                <a:gd name="connsiteX158" fmla="*/ 863941 w 1011092"/>
                <a:gd name="connsiteY158" fmla="*/ 698279 h 1011508"/>
                <a:gd name="connsiteX159" fmla="*/ 870829 w 1011092"/>
                <a:gd name="connsiteY159" fmla="*/ 692859 h 1011508"/>
                <a:gd name="connsiteX160" fmla="*/ 933842 w 1011092"/>
                <a:gd name="connsiteY160" fmla="*/ 730336 h 1011508"/>
                <a:gd name="connsiteX161" fmla="*/ 1006682 w 1011092"/>
                <a:gd name="connsiteY161" fmla="*/ 733183 h 1011508"/>
                <a:gd name="connsiteX162" fmla="*/ 1005029 w 1011092"/>
                <a:gd name="connsiteY162" fmla="*/ 730887 h 1011508"/>
                <a:gd name="connsiteX163" fmla="*/ 999058 w 1011092"/>
                <a:gd name="connsiteY163" fmla="*/ 720324 h 1011508"/>
                <a:gd name="connsiteX164" fmla="*/ 997038 w 1011092"/>
                <a:gd name="connsiteY164" fmla="*/ 713251 h 1011508"/>
                <a:gd name="connsiteX165" fmla="*/ 969298 w 1011092"/>
                <a:gd name="connsiteY165" fmla="*/ 617814 h 1011508"/>
                <a:gd name="connsiteX166" fmla="*/ 971135 w 1011092"/>
                <a:gd name="connsiteY166" fmla="*/ 612303 h 1011508"/>
                <a:gd name="connsiteX167" fmla="*/ 1008611 w 1011092"/>
                <a:gd name="connsiteY167" fmla="*/ 582450 h 1011508"/>
                <a:gd name="connsiteX168" fmla="*/ 1011092 w 1011092"/>
                <a:gd name="connsiteY168" fmla="*/ 580337 h 1011508"/>
                <a:gd name="connsiteX169" fmla="*/ 985464 w 1011092"/>
                <a:gd name="connsiteY169" fmla="*/ 548280 h 1011508"/>
                <a:gd name="connsiteX170" fmla="*/ 961306 w 1011092"/>
                <a:gd name="connsiteY170" fmla="*/ 567570 h 1011508"/>
                <a:gd name="connsiteX171" fmla="*/ 961214 w 1011092"/>
                <a:gd name="connsiteY171" fmla="*/ 566192 h 1011508"/>
                <a:gd name="connsiteX172" fmla="*/ 970124 w 1011092"/>
                <a:gd name="connsiteY172" fmla="*/ 470571 h 1011508"/>
                <a:gd name="connsiteX173" fmla="*/ 973798 w 1011092"/>
                <a:gd name="connsiteY173" fmla="*/ 466530 h 1011508"/>
                <a:gd name="connsiteX174" fmla="*/ 988311 w 1011092"/>
                <a:gd name="connsiteY174" fmla="*/ 458354 h 1011508"/>
                <a:gd name="connsiteX175" fmla="*/ 993915 w 1011092"/>
                <a:gd name="connsiteY175" fmla="*/ 434380 h 1011508"/>
                <a:gd name="connsiteX176" fmla="*/ 992996 w 1011092"/>
                <a:gd name="connsiteY176" fmla="*/ 413162 h 1011508"/>
                <a:gd name="connsiteX177" fmla="*/ 993639 w 1011092"/>
                <a:gd name="connsiteY177" fmla="*/ 406916 h 1011508"/>
                <a:gd name="connsiteX178" fmla="*/ 965532 w 1011092"/>
                <a:gd name="connsiteY178" fmla="*/ 399200 h 1011508"/>
                <a:gd name="connsiteX179" fmla="*/ 602063 w 1011092"/>
                <a:gd name="connsiteY179" fmla="*/ 302477 h 1011508"/>
                <a:gd name="connsiteX180" fmla="*/ 252281 w 1011092"/>
                <a:gd name="connsiteY180" fmla="*/ 209520 h 1011508"/>
                <a:gd name="connsiteX181" fmla="*/ 183941 w 1011092"/>
                <a:gd name="connsiteY181" fmla="*/ 191150 h 1011508"/>
                <a:gd name="connsiteX182" fmla="*/ 180083 w 1011092"/>
                <a:gd name="connsiteY182" fmla="*/ 186098 h 1011508"/>
                <a:gd name="connsiteX183" fmla="*/ 180451 w 1011092"/>
                <a:gd name="connsiteY183" fmla="*/ 170850 h 1011508"/>
                <a:gd name="connsiteX184" fmla="*/ 182012 w 1011092"/>
                <a:gd name="connsiteY184" fmla="*/ 28934 h 1011508"/>
                <a:gd name="connsiteX185" fmla="*/ 184860 w 1011092"/>
                <a:gd name="connsiteY185" fmla="*/ 10839 h 1011508"/>
                <a:gd name="connsiteX186" fmla="*/ 187891 w 1011092"/>
                <a:gd name="connsiteY186" fmla="*/ 0 h 1011508"/>
                <a:gd name="connsiteX0" fmla="*/ 516363 w 1011092"/>
                <a:gd name="connsiteY0" fmla="*/ 728958 h 1012616"/>
                <a:gd name="connsiteX1" fmla="*/ 539786 w 1011092"/>
                <a:gd name="connsiteY1" fmla="*/ 850298 h 1012616"/>
                <a:gd name="connsiteX2" fmla="*/ 335318 w 1011092"/>
                <a:gd name="connsiteY2" fmla="*/ 850298 h 1012616"/>
                <a:gd name="connsiteX3" fmla="*/ 334950 w 1011092"/>
                <a:gd name="connsiteY3" fmla="*/ 849655 h 1012616"/>
                <a:gd name="connsiteX4" fmla="*/ 516363 w 1011092"/>
                <a:gd name="connsiteY4" fmla="*/ 728958 h 1012616"/>
                <a:gd name="connsiteX5" fmla="*/ 492940 w 1011092"/>
                <a:gd name="connsiteY5" fmla="*/ 726386 h 1012616"/>
                <a:gd name="connsiteX6" fmla="*/ 493859 w 1011092"/>
                <a:gd name="connsiteY6" fmla="*/ 726478 h 1012616"/>
                <a:gd name="connsiteX7" fmla="*/ 494226 w 1011092"/>
                <a:gd name="connsiteY7" fmla="*/ 727213 h 1012616"/>
                <a:gd name="connsiteX8" fmla="*/ 314191 w 1011092"/>
                <a:gd name="connsiteY8" fmla="*/ 846899 h 1012616"/>
                <a:gd name="connsiteX9" fmla="*/ 313640 w 1011092"/>
                <a:gd name="connsiteY9" fmla="*/ 846440 h 1012616"/>
                <a:gd name="connsiteX10" fmla="*/ 317406 w 1011092"/>
                <a:gd name="connsiteY10" fmla="*/ 824211 h 1012616"/>
                <a:gd name="connsiteX11" fmla="*/ 334123 w 1011092"/>
                <a:gd name="connsiteY11" fmla="*/ 728591 h 1012616"/>
                <a:gd name="connsiteX12" fmla="*/ 336604 w 1011092"/>
                <a:gd name="connsiteY12" fmla="*/ 726386 h 1012616"/>
                <a:gd name="connsiteX13" fmla="*/ 492940 w 1011092"/>
                <a:gd name="connsiteY13" fmla="*/ 726386 h 1012616"/>
                <a:gd name="connsiteX14" fmla="*/ 784762 w 1011092"/>
                <a:gd name="connsiteY14" fmla="*/ 726202 h 1012616"/>
                <a:gd name="connsiteX15" fmla="*/ 795509 w 1011092"/>
                <a:gd name="connsiteY15" fmla="*/ 736674 h 1012616"/>
                <a:gd name="connsiteX16" fmla="*/ 784762 w 1011092"/>
                <a:gd name="connsiteY16" fmla="*/ 746870 h 1012616"/>
                <a:gd name="connsiteX17" fmla="*/ 774198 w 1011092"/>
                <a:gd name="connsiteY17" fmla="*/ 736215 h 1012616"/>
                <a:gd name="connsiteX18" fmla="*/ 784762 w 1011092"/>
                <a:gd name="connsiteY18" fmla="*/ 726202 h 1012616"/>
                <a:gd name="connsiteX19" fmla="*/ 928330 w 1011092"/>
                <a:gd name="connsiteY19" fmla="*/ 610006 h 1012616"/>
                <a:gd name="connsiteX20" fmla="*/ 939353 w 1011092"/>
                <a:gd name="connsiteY20" fmla="*/ 620019 h 1012616"/>
                <a:gd name="connsiteX21" fmla="*/ 928974 w 1011092"/>
                <a:gd name="connsiteY21" fmla="*/ 630949 h 1012616"/>
                <a:gd name="connsiteX22" fmla="*/ 917859 w 1011092"/>
                <a:gd name="connsiteY22" fmla="*/ 620845 h 1012616"/>
                <a:gd name="connsiteX23" fmla="*/ 928330 w 1011092"/>
                <a:gd name="connsiteY23" fmla="*/ 610006 h 1012616"/>
                <a:gd name="connsiteX24" fmla="*/ 358465 w 1011092"/>
                <a:gd name="connsiteY24" fmla="*/ 590166 h 1012616"/>
                <a:gd name="connsiteX25" fmla="*/ 499278 w 1011092"/>
                <a:gd name="connsiteY25" fmla="*/ 711506 h 1012616"/>
                <a:gd name="connsiteX26" fmla="*/ 499002 w 1011092"/>
                <a:gd name="connsiteY26" fmla="*/ 712149 h 1012616"/>
                <a:gd name="connsiteX27" fmla="*/ 337338 w 1011092"/>
                <a:gd name="connsiteY27" fmla="*/ 712149 h 1012616"/>
                <a:gd name="connsiteX28" fmla="*/ 358465 w 1011092"/>
                <a:gd name="connsiteY28" fmla="*/ 590166 h 1012616"/>
                <a:gd name="connsiteX29" fmla="*/ 486602 w 1011092"/>
                <a:gd name="connsiteY29" fmla="*/ 586492 h 1012616"/>
                <a:gd name="connsiteX30" fmla="*/ 489909 w 1011092"/>
                <a:gd name="connsiteY30" fmla="*/ 589339 h 1012616"/>
                <a:gd name="connsiteX31" fmla="*/ 511127 w 1011092"/>
                <a:gd name="connsiteY31" fmla="*/ 700942 h 1012616"/>
                <a:gd name="connsiteX32" fmla="*/ 511311 w 1011092"/>
                <a:gd name="connsiteY32" fmla="*/ 703331 h 1012616"/>
                <a:gd name="connsiteX33" fmla="*/ 376560 w 1011092"/>
                <a:gd name="connsiteY33" fmla="*/ 587318 h 1012616"/>
                <a:gd name="connsiteX34" fmla="*/ 376836 w 1011092"/>
                <a:gd name="connsiteY34" fmla="*/ 586767 h 1012616"/>
                <a:gd name="connsiteX35" fmla="*/ 379500 w 1011092"/>
                <a:gd name="connsiteY35" fmla="*/ 586492 h 1012616"/>
                <a:gd name="connsiteX36" fmla="*/ 486602 w 1011092"/>
                <a:gd name="connsiteY36" fmla="*/ 586492 h 1012616"/>
                <a:gd name="connsiteX37" fmla="*/ 462904 w 1011092"/>
                <a:gd name="connsiteY37" fmla="*/ 453302 h 1012616"/>
                <a:gd name="connsiteX38" fmla="*/ 464006 w 1011092"/>
                <a:gd name="connsiteY38" fmla="*/ 453486 h 1012616"/>
                <a:gd name="connsiteX39" fmla="*/ 486510 w 1011092"/>
                <a:gd name="connsiteY39" fmla="*/ 572438 h 1012616"/>
                <a:gd name="connsiteX40" fmla="*/ 377846 w 1011092"/>
                <a:gd name="connsiteY40" fmla="*/ 572438 h 1012616"/>
                <a:gd name="connsiteX41" fmla="*/ 462904 w 1011092"/>
                <a:gd name="connsiteY41" fmla="*/ 453302 h 1012616"/>
                <a:gd name="connsiteX42" fmla="*/ 389236 w 1011092"/>
                <a:gd name="connsiteY42" fmla="*/ 429145 h 1012616"/>
                <a:gd name="connsiteX43" fmla="*/ 457117 w 1011092"/>
                <a:gd name="connsiteY43" fmla="*/ 429237 h 1012616"/>
                <a:gd name="connsiteX44" fmla="*/ 459413 w 1011092"/>
                <a:gd name="connsiteY44" fmla="*/ 431533 h 1012616"/>
                <a:gd name="connsiteX45" fmla="*/ 457852 w 1011092"/>
                <a:gd name="connsiteY45" fmla="*/ 436401 h 1012616"/>
                <a:gd name="connsiteX46" fmla="*/ 364252 w 1011092"/>
                <a:gd name="connsiteY46" fmla="*/ 567478 h 1012616"/>
                <a:gd name="connsiteX47" fmla="*/ 362598 w 1011092"/>
                <a:gd name="connsiteY47" fmla="*/ 569682 h 1012616"/>
                <a:gd name="connsiteX48" fmla="*/ 362139 w 1011092"/>
                <a:gd name="connsiteY48" fmla="*/ 569499 h 1012616"/>
                <a:gd name="connsiteX49" fmla="*/ 365446 w 1011092"/>
                <a:gd name="connsiteY49" fmla="*/ 548831 h 1012616"/>
                <a:gd name="connsiteX50" fmla="*/ 383725 w 1011092"/>
                <a:gd name="connsiteY50" fmla="*/ 444944 h 1012616"/>
                <a:gd name="connsiteX51" fmla="*/ 386389 w 1011092"/>
                <a:gd name="connsiteY51" fmla="*/ 431533 h 1012616"/>
                <a:gd name="connsiteX52" fmla="*/ 389236 w 1011092"/>
                <a:gd name="connsiteY52" fmla="*/ 429145 h 1012616"/>
                <a:gd name="connsiteX53" fmla="*/ 441501 w 1011092"/>
                <a:gd name="connsiteY53" fmla="*/ 308999 h 1012616"/>
                <a:gd name="connsiteX54" fmla="*/ 466210 w 1011092"/>
                <a:gd name="connsiteY54" fmla="*/ 315153 h 1012616"/>
                <a:gd name="connsiteX55" fmla="*/ 608585 w 1011092"/>
                <a:gd name="connsiteY55" fmla="*/ 348313 h 1012616"/>
                <a:gd name="connsiteX56" fmla="*/ 808828 w 1011092"/>
                <a:gd name="connsiteY56" fmla="*/ 400486 h 1012616"/>
                <a:gd name="connsiteX57" fmla="*/ 904724 w 1011092"/>
                <a:gd name="connsiteY57" fmla="*/ 435115 h 1012616"/>
                <a:gd name="connsiteX58" fmla="*/ 953958 w 1011092"/>
                <a:gd name="connsiteY58" fmla="*/ 462672 h 1012616"/>
                <a:gd name="connsiteX59" fmla="*/ 956346 w 1011092"/>
                <a:gd name="connsiteY59" fmla="*/ 467907 h 1012616"/>
                <a:gd name="connsiteX60" fmla="*/ 952304 w 1011092"/>
                <a:gd name="connsiteY60" fmla="*/ 510344 h 1012616"/>
                <a:gd name="connsiteX61" fmla="*/ 946334 w 1011092"/>
                <a:gd name="connsiteY61" fmla="*/ 572989 h 1012616"/>
                <a:gd name="connsiteX62" fmla="*/ 939629 w 1011092"/>
                <a:gd name="connsiteY62" fmla="*/ 585022 h 1012616"/>
                <a:gd name="connsiteX63" fmla="*/ 939445 w 1011092"/>
                <a:gd name="connsiteY63" fmla="*/ 585206 h 1012616"/>
                <a:gd name="connsiteX64" fmla="*/ 931913 w 1011092"/>
                <a:gd name="connsiteY64" fmla="*/ 585940 h 1012616"/>
                <a:gd name="connsiteX65" fmla="*/ 848876 w 1011092"/>
                <a:gd name="connsiteY65" fmla="*/ 542677 h 1012616"/>
                <a:gd name="connsiteX66" fmla="*/ 836109 w 1011092"/>
                <a:gd name="connsiteY66" fmla="*/ 532849 h 1012616"/>
                <a:gd name="connsiteX67" fmla="*/ 845753 w 1011092"/>
                <a:gd name="connsiteY67" fmla="*/ 660159 h 1012616"/>
                <a:gd name="connsiteX68" fmla="*/ 796611 w 1011092"/>
                <a:gd name="connsiteY68" fmla="*/ 699656 h 1012616"/>
                <a:gd name="connsiteX69" fmla="*/ 793121 w 1011092"/>
                <a:gd name="connsiteY69" fmla="*/ 700667 h 1012616"/>
                <a:gd name="connsiteX70" fmla="*/ 758675 w 1011092"/>
                <a:gd name="connsiteY70" fmla="*/ 713618 h 1012616"/>
                <a:gd name="connsiteX71" fmla="*/ 751602 w 1011092"/>
                <a:gd name="connsiteY71" fmla="*/ 732265 h 1012616"/>
                <a:gd name="connsiteX72" fmla="*/ 748020 w 1011092"/>
                <a:gd name="connsiteY72" fmla="*/ 739154 h 1012616"/>
                <a:gd name="connsiteX73" fmla="*/ 698970 w 1011092"/>
                <a:gd name="connsiteY73" fmla="*/ 778192 h 1012616"/>
                <a:gd name="connsiteX74" fmla="*/ 691897 w 1011092"/>
                <a:gd name="connsiteY74" fmla="*/ 784163 h 1012616"/>
                <a:gd name="connsiteX75" fmla="*/ 717432 w 1011092"/>
                <a:gd name="connsiteY75" fmla="*/ 816220 h 1012616"/>
                <a:gd name="connsiteX76" fmla="*/ 762533 w 1011092"/>
                <a:gd name="connsiteY76" fmla="*/ 780029 h 1012616"/>
                <a:gd name="connsiteX77" fmla="*/ 762533 w 1011092"/>
                <a:gd name="connsiteY77" fmla="*/ 850482 h 1012616"/>
                <a:gd name="connsiteX78" fmla="*/ 554023 w 1011092"/>
                <a:gd name="connsiteY78" fmla="*/ 850482 h 1012616"/>
                <a:gd name="connsiteX79" fmla="*/ 473651 w 1011092"/>
                <a:gd name="connsiteY79" fmla="*/ 429696 h 1012616"/>
                <a:gd name="connsiteX80" fmla="*/ 492021 w 1011092"/>
                <a:gd name="connsiteY80" fmla="*/ 429696 h 1012616"/>
                <a:gd name="connsiteX81" fmla="*/ 492021 w 1011092"/>
                <a:gd name="connsiteY81" fmla="*/ 366041 h 1012616"/>
                <a:gd name="connsiteX82" fmla="*/ 464189 w 1011092"/>
                <a:gd name="connsiteY82" fmla="*/ 366041 h 1012616"/>
                <a:gd name="connsiteX83" fmla="*/ 464189 w 1011092"/>
                <a:gd name="connsiteY83" fmla="*/ 337658 h 1012616"/>
                <a:gd name="connsiteX84" fmla="*/ 441501 w 1011092"/>
                <a:gd name="connsiteY84" fmla="*/ 337658 h 1012616"/>
                <a:gd name="connsiteX85" fmla="*/ 441501 w 1011092"/>
                <a:gd name="connsiteY85" fmla="*/ 308999 h 1012616"/>
                <a:gd name="connsiteX86" fmla="*/ 168418 w 1011092"/>
                <a:gd name="connsiteY86" fmla="*/ 235975 h 1012616"/>
                <a:gd name="connsiteX87" fmla="*/ 311986 w 1011092"/>
                <a:gd name="connsiteY87" fmla="*/ 274094 h 1012616"/>
                <a:gd name="connsiteX88" fmla="*/ 400167 w 1011092"/>
                <a:gd name="connsiteY88" fmla="*/ 297425 h 1012616"/>
                <a:gd name="connsiteX89" fmla="*/ 403106 w 1011092"/>
                <a:gd name="connsiteY89" fmla="*/ 301283 h 1012616"/>
                <a:gd name="connsiteX90" fmla="*/ 403198 w 1011092"/>
                <a:gd name="connsiteY90" fmla="*/ 334167 h 1012616"/>
                <a:gd name="connsiteX91" fmla="*/ 403198 w 1011092"/>
                <a:gd name="connsiteY91" fmla="*/ 337106 h 1012616"/>
                <a:gd name="connsiteX92" fmla="*/ 382163 w 1011092"/>
                <a:gd name="connsiteY92" fmla="*/ 337106 h 1012616"/>
                <a:gd name="connsiteX93" fmla="*/ 382163 w 1011092"/>
                <a:gd name="connsiteY93" fmla="*/ 365581 h 1012616"/>
                <a:gd name="connsiteX94" fmla="*/ 353688 w 1011092"/>
                <a:gd name="connsiteY94" fmla="*/ 365581 h 1012616"/>
                <a:gd name="connsiteX95" fmla="*/ 353688 w 1011092"/>
                <a:gd name="connsiteY95" fmla="*/ 368521 h 1012616"/>
                <a:gd name="connsiteX96" fmla="*/ 353596 w 1011092"/>
                <a:gd name="connsiteY96" fmla="*/ 425930 h 1012616"/>
                <a:gd name="connsiteX97" fmla="*/ 356812 w 1011092"/>
                <a:gd name="connsiteY97" fmla="*/ 429328 h 1012616"/>
                <a:gd name="connsiteX98" fmla="*/ 366548 w 1011092"/>
                <a:gd name="connsiteY98" fmla="*/ 429237 h 1012616"/>
                <a:gd name="connsiteX99" fmla="*/ 372519 w 1011092"/>
                <a:gd name="connsiteY99" fmla="*/ 429237 h 1012616"/>
                <a:gd name="connsiteX100" fmla="*/ 371049 w 1011092"/>
                <a:gd name="connsiteY100" fmla="*/ 439065 h 1012616"/>
                <a:gd name="connsiteX101" fmla="*/ 353045 w 1011092"/>
                <a:gd name="connsiteY101" fmla="*/ 541115 h 1012616"/>
                <a:gd name="connsiteX102" fmla="*/ 333297 w 1011092"/>
                <a:gd name="connsiteY102" fmla="*/ 653821 h 1012616"/>
                <a:gd name="connsiteX103" fmla="*/ 313548 w 1011092"/>
                <a:gd name="connsiteY103" fmla="*/ 765700 h 1012616"/>
                <a:gd name="connsiteX104" fmla="*/ 300597 w 1011092"/>
                <a:gd name="connsiteY104" fmla="*/ 840837 h 1012616"/>
                <a:gd name="connsiteX105" fmla="*/ 298208 w 1011092"/>
                <a:gd name="connsiteY105" fmla="*/ 849747 h 1012616"/>
                <a:gd name="connsiteX106" fmla="*/ 289390 w 1011092"/>
                <a:gd name="connsiteY106" fmla="*/ 850390 h 1012616"/>
                <a:gd name="connsiteX107" fmla="*/ 125062 w 1011092"/>
                <a:gd name="connsiteY107" fmla="*/ 850482 h 1012616"/>
                <a:gd name="connsiteX108" fmla="*/ 121388 w 1011092"/>
                <a:gd name="connsiteY108" fmla="*/ 850482 h 1012616"/>
                <a:gd name="connsiteX109" fmla="*/ 119643 w 1011092"/>
                <a:gd name="connsiteY109" fmla="*/ 835234 h 1012616"/>
                <a:gd name="connsiteX110" fmla="*/ 108621 w 1011092"/>
                <a:gd name="connsiteY110" fmla="*/ 734010 h 1012616"/>
                <a:gd name="connsiteX111" fmla="*/ 97874 w 1011092"/>
                <a:gd name="connsiteY111" fmla="*/ 636185 h 1012616"/>
                <a:gd name="connsiteX112" fmla="*/ 92822 w 1011092"/>
                <a:gd name="connsiteY112" fmla="*/ 590900 h 1012616"/>
                <a:gd name="connsiteX113" fmla="*/ 93648 w 1011092"/>
                <a:gd name="connsiteY113" fmla="*/ 582450 h 1012616"/>
                <a:gd name="connsiteX114" fmla="*/ 93740 w 1011092"/>
                <a:gd name="connsiteY114" fmla="*/ 577398 h 1012616"/>
                <a:gd name="connsiteX115" fmla="*/ 88504 w 1011092"/>
                <a:gd name="connsiteY115" fmla="*/ 551954 h 1012616"/>
                <a:gd name="connsiteX116" fmla="*/ 80237 w 1011092"/>
                <a:gd name="connsiteY116" fmla="*/ 477185 h 1012616"/>
                <a:gd name="connsiteX117" fmla="*/ 73440 w 1011092"/>
                <a:gd name="connsiteY117" fmla="*/ 414356 h 1012616"/>
                <a:gd name="connsiteX118" fmla="*/ 74542 w 1011092"/>
                <a:gd name="connsiteY118" fmla="*/ 402690 h 1012616"/>
                <a:gd name="connsiteX119" fmla="*/ 79227 w 1011092"/>
                <a:gd name="connsiteY119" fmla="*/ 386524 h 1012616"/>
                <a:gd name="connsiteX120" fmla="*/ 83360 w 1011092"/>
                <a:gd name="connsiteY120" fmla="*/ 377155 h 1012616"/>
                <a:gd name="connsiteX121" fmla="*/ 164835 w 1011092"/>
                <a:gd name="connsiteY121" fmla="*/ 237077 h 1012616"/>
                <a:gd name="connsiteX122" fmla="*/ 168418 w 1011092"/>
                <a:gd name="connsiteY122" fmla="*/ 235975 h 1012616"/>
                <a:gd name="connsiteX123" fmla="*/ 187891 w 1011092"/>
                <a:gd name="connsiteY123" fmla="*/ 0 h 1012616"/>
                <a:gd name="connsiteX124" fmla="*/ 187340 w 1011092"/>
                <a:gd name="connsiteY124" fmla="*/ 92 h 1012616"/>
                <a:gd name="connsiteX125" fmla="*/ 179716 w 1011092"/>
                <a:gd name="connsiteY125" fmla="*/ 2021 h 1012616"/>
                <a:gd name="connsiteX126" fmla="*/ 93373 w 1011092"/>
                <a:gd name="connsiteY126" fmla="*/ 45652 h 1012616"/>
                <a:gd name="connsiteX127" fmla="*/ 7397 w 1011092"/>
                <a:gd name="connsiteY127" fmla="*/ 297058 h 1012616"/>
                <a:gd name="connsiteX128" fmla="*/ 67286 w 1011092"/>
                <a:gd name="connsiteY128" fmla="*/ 405171 h 1012616"/>
                <a:gd name="connsiteX129" fmla="*/ 70960 w 1011092"/>
                <a:gd name="connsiteY129" fmla="*/ 412794 h 1012616"/>
                <a:gd name="connsiteX130" fmla="*/ 75553 w 1011092"/>
                <a:gd name="connsiteY130" fmla="*/ 454129 h 1012616"/>
                <a:gd name="connsiteX131" fmla="*/ 85014 w 1011092"/>
                <a:gd name="connsiteY131" fmla="*/ 539095 h 1012616"/>
                <a:gd name="connsiteX132" fmla="*/ 84555 w 1011092"/>
                <a:gd name="connsiteY132" fmla="*/ 556823 h 1012616"/>
                <a:gd name="connsiteX133" fmla="*/ 80972 w 1011092"/>
                <a:gd name="connsiteY133" fmla="*/ 569774 h 1012616"/>
                <a:gd name="connsiteX134" fmla="*/ 78768 w 1011092"/>
                <a:gd name="connsiteY134" fmla="*/ 574183 h 1012616"/>
                <a:gd name="connsiteX135" fmla="*/ 78308 w 1011092"/>
                <a:gd name="connsiteY135" fmla="*/ 584287 h 1012616"/>
                <a:gd name="connsiteX136" fmla="*/ 87678 w 1011092"/>
                <a:gd name="connsiteY136" fmla="*/ 587778 h 1012616"/>
                <a:gd name="connsiteX137" fmla="*/ 90341 w 1011092"/>
                <a:gd name="connsiteY137" fmla="*/ 587226 h 1012616"/>
                <a:gd name="connsiteX138" fmla="*/ 119367 w 1011092"/>
                <a:gd name="connsiteY138" fmla="*/ 850482 h 1012616"/>
                <a:gd name="connsiteX139" fmla="*/ 105409 w 1011092"/>
                <a:gd name="connsiteY139" fmla="*/ 850482 h 1012616"/>
                <a:gd name="connsiteX140" fmla="*/ 108149 w 1011092"/>
                <a:gd name="connsiteY140" fmla="*/ 860205 h 1012616"/>
                <a:gd name="connsiteX141" fmla="*/ 105215 w 1011092"/>
                <a:gd name="connsiteY141" fmla="*/ 860221 h 1012616"/>
                <a:gd name="connsiteX142" fmla="*/ 677468 w 1011092"/>
                <a:gd name="connsiteY142" fmla="*/ 1002157 h 1012616"/>
                <a:gd name="connsiteX143" fmla="*/ 782315 w 1011092"/>
                <a:gd name="connsiteY143" fmla="*/ 993501 h 1012616"/>
                <a:gd name="connsiteX144" fmla="*/ 897170 w 1011092"/>
                <a:gd name="connsiteY144" fmla="*/ 860769 h 1012616"/>
                <a:gd name="connsiteX145" fmla="*/ 898570 w 1011092"/>
                <a:gd name="connsiteY145" fmla="*/ 860769 h 1012616"/>
                <a:gd name="connsiteX146" fmla="*/ 898570 w 1011092"/>
                <a:gd name="connsiteY146" fmla="*/ 858873 h 1012616"/>
                <a:gd name="connsiteX147" fmla="*/ 900636 w 1011092"/>
                <a:gd name="connsiteY147" fmla="*/ 856077 h 1012616"/>
                <a:gd name="connsiteX148" fmla="*/ 898570 w 1011092"/>
                <a:gd name="connsiteY148" fmla="*/ 856087 h 1012616"/>
                <a:gd name="connsiteX149" fmla="*/ 898570 w 1011092"/>
                <a:gd name="connsiteY149" fmla="*/ 850390 h 1012616"/>
                <a:gd name="connsiteX150" fmla="*/ 856133 w 1011092"/>
                <a:gd name="connsiteY150" fmla="*/ 850390 h 1012616"/>
                <a:gd name="connsiteX151" fmla="*/ 856133 w 1011092"/>
                <a:gd name="connsiteY151" fmla="*/ 796379 h 1012616"/>
                <a:gd name="connsiteX152" fmla="*/ 816452 w 1011092"/>
                <a:gd name="connsiteY152" fmla="*/ 796379 h 1012616"/>
                <a:gd name="connsiteX153" fmla="*/ 816268 w 1011092"/>
                <a:gd name="connsiteY153" fmla="*/ 794910 h 1012616"/>
                <a:gd name="connsiteX154" fmla="*/ 816452 w 1011092"/>
                <a:gd name="connsiteY154" fmla="*/ 755137 h 1012616"/>
                <a:gd name="connsiteX155" fmla="*/ 817462 w 1011092"/>
                <a:gd name="connsiteY155" fmla="*/ 751371 h 1012616"/>
                <a:gd name="connsiteX156" fmla="*/ 821320 w 1011092"/>
                <a:gd name="connsiteY156" fmla="*/ 734929 h 1012616"/>
                <a:gd name="connsiteX157" fmla="*/ 823341 w 1011092"/>
                <a:gd name="connsiteY157" fmla="*/ 730979 h 1012616"/>
                <a:gd name="connsiteX158" fmla="*/ 863941 w 1011092"/>
                <a:gd name="connsiteY158" fmla="*/ 698279 h 1012616"/>
                <a:gd name="connsiteX159" fmla="*/ 870829 w 1011092"/>
                <a:gd name="connsiteY159" fmla="*/ 692859 h 1012616"/>
                <a:gd name="connsiteX160" fmla="*/ 933842 w 1011092"/>
                <a:gd name="connsiteY160" fmla="*/ 730336 h 1012616"/>
                <a:gd name="connsiteX161" fmla="*/ 1006682 w 1011092"/>
                <a:gd name="connsiteY161" fmla="*/ 733183 h 1012616"/>
                <a:gd name="connsiteX162" fmla="*/ 1005029 w 1011092"/>
                <a:gd name="connsiteY162" fmla="*/ 730887 h 1012616"/>
                <a:gd name="connsiteX163" fmla="*/ 999058 w 1011092"/>
                <a:gd name="connsiteY163" fmla="*/ 720324 h 1012616"/>
                <a:gd name="connsiteX164" fmla="*/ 997038 w 1011092"/>
                <a:gd name="connsiteY164" fmla="*/ 713251 h 1012616"/>
                <a:gd name="connsiteX165" fmla="*/ 969298 w 1011092"/>
                <a:gd name="connsiteY165" fmla="*/ 617814 h 1012616"/>
                <a:gd name="connsiteX166" fmla="*/ 971135 w 1011092"/>
                <a:gd name="connsiteY166" fmla="*/ 612303 h 1012616"/>
                <a:gd name="connsiteX167" fmla="*/ 1008611 w 1011092"/>
                <a:gd name="connsiteY167" fmla="*/ 582450 h 1012616"/>
                <a:gd name="connsiteX168" fmla="*/ 1011092 w 1011092"/>
                <a:gd name="connsiteY168" fmla="*/ 580337 h 1012616"/>
                <a:gd name="connsiteX169" fmla="*/ 985464 w 1011092"/>
                <a:gd name="connsiteY169" fmla="*/ 548280 h 1012616"/>
                <a:gd name="connsiteX170" fmla="*/ 961306 w 1011092"/>
                <a:gd name="connsiteY170" fmla="*/ 567570 h 1012616"/>
                <a:gd name="connsiteX171" fmla="*/ 961214 w 1011092"/>
                <a:gd name="connsiteY171" fmla="*/ 566192 h 1012616"/>
                <a:gd name="connsiteX172" fmla="*/ 970124 w 1011092"/>
                <a:gd name="connsiteY172" fmla="*/ 470571 h 1012616"/>
                <a:gd name="connsiteX173" fmla="*/ 973798 w 1011092"/>
                <a:gd name="connsiteY173" fmla="*/ 466530 h 1012616"/>
                <a:gd name="connsiteX174" fmla="*/ 988311 w 1011092"/>
                <a:gd name="connsiteY174" fmla="*/ 458354 h 1012616"/>
                <a:gd name="connsiteX175" fmla="*/ 993915 w 1011092"/>
                <a:gd name="connsiteY175" fmla="*/ 434380 h 1012616"/>
                <a:gd name="connsiteX176" fmla="*/ 992996 w 1011092"/>
                <a:gd name="connsiteY176" fmla="*/ 413162 h 1012616"/>
                <a:gd name="connsiteX177" fmla="*/ 993639 w 1011092"/>
                <a:gd name="connsiteY177" fmla="*/ 406916 h 1012616"/>
                <a:gd name="connsiteX178" fmla="*/ 965532 w 1011092"/>
                <a:gd name="connsiteY178" fmla="*/ 399200 h 1012616"/>
                <a:gd name="connsiteX179" fmla="*/ 602063 w 1011092"/>
                <a:gd name="connsiteY179" fmla="*/ 302477 h 1012616"/>
                <a:gd name="connsiteX180" fmla="*/ 252281 w 1011092"/>
                <a:gd name="connsiteY180" fmla="*/ 209520 h 1012616"/>
                <a:gd name="connsiteX181" fmla="*/ 183941 w 1011092"/>
                <a:gd name="connsiteY181" fmla="*/ 191150 h 1012616"/>
                <a:gd name="connsiteX182" fmla="*/ 180083 w 1011092"/>
                <a:gd name="connsiteY182" fmla="*/ 186098 h 1012616"/>
                <a:gd name="connsiteX183" fmla="*/ 180451 w 1011092"/>
                <a:gd name="connsiteY183" fmla="*/ 170850 h 1012616"/>
                <a:gd name="connsiteX184" fmla="*/ 182012 w 1011092"/>
                <a:gd name="connsiteY184" fmla="*/ 28934 h 1012616"/>
                <a:gd name="connsiteX185" fmla="*/ 184860 w 1011092"/>
                <a:gd name="connsiteY185" fmla="*/ 10839 h 1012616"/>
                <a:gd name="connsiteX186" fmla="*/ 187891 w 1011092"/>
                <a:gd name="connsiteY186" fmla="*/ 0 h 1012616"/>
                <a:gd name="connsiteX0" fmla="*/ 516363 w 1011092"/>
                <a:gd name="connsiteY0" fmla="*/ 728958 h 1016153"/>
                <a:gd name="connsiteX1" fmla="*/ 539786 w 1011092"/>
                <a:gd name="connsiteY1" fmla="*/ 850298 h 1016153"/>
                <a:gd name="connsiteX2" fmla="*/ 335318 w 1011092"/>
                <a:gd name="connsiteY2" fmla="*/ 850298 h 1016153"/>
                <a:gd name="connsiteX3" fmla="*/ 334950 w 1011092"/>
                <a:gd name="connsiteY3" fmla="*/ 849655 h 1016153"/>
                <a:gd name="connsiteX4" fmla="*/ 516363 w 1011092"/>
                <a:gd name="connsiteY4" fmla="*/ 728958 h 1016153"/>
                <a:gd name="connsiteX5" fmla="*/ 492940 w 1011092"/>
                <a:gd name="connsiteY5" fmla="*/ 726386 h 1016153"/>
                <a:gd name="connsiteX6" fmla="*/ 493859 w 1011092"/>
                <a:gd name="connsiteY6" fmla="*/ 726478 h 1016153"/>
                <a:gd name="connsiteX7" fmla="*/ 494226 w 1011092"/>
                <a:gd name="connsiteY7" fmla="*/ 727213 h 1016153"/>
                <a:gd name="connsiteX8" fmla="*/ 314191 w 1011092"/>
                <a:gd name="connsiteY8" fmla="*/ 846899 h 1016153"/>
                <a:gd name="connsiteX9" fmla="*/ 313640 w 1011092"/>
                <a:gd name="connsiteY9" fmla="*/ 846440 h 1016153"/>
                <a:gd name="connsiteX10" fmla="*/ 317406 w 1011092"/>
                <a:gd name="connsiteY10" fmla="*/ 824211 h 1016153"/>
                <a:gd name="connsiteX11" fmla="*/ 334123 w 1011092"/>
                <a:gd name="connsiteY11" fmla="*/ 728591 h 1016153"/>
                <a:gd name="connsiteX12" fmla="*/ 336604 w 1011092"/>
                <a:gd name="connsiteY12" fmla="*/ 726386 h 1016153"/>
                <a:gd name="connsiteX13" fmla="*/ 492940 w 1011092"/>
                <a:gd name="connsiteY13" fmla="*/ 726386 h 1016153"/>
                <a:gd name="connsiteX14" fmla="*/ 784762 w 1011092"/>
                <a:gd name="connsiteY14" fmla="*/ 726202 h 1016153"/>
                <a:gd name="connsiteX15" fmla="*/ 795509 w 1011092"/>
                <a:gd name="connsiteY15" fmla="*/ 736674 h 1016153"/>
                <a:gd name="connsiteX16" fmla="*/ 784762 w 1011092"/>
                <a:gd name="connsiteY16" fmla="*/ 746870 h 1016153"/>
                <a:gd name="connsiteX17" fmla="*/ 774198 w 1011092"/>
                <a:gd name="connsiteY17" fmla="*/ 736215 h 1016153"/>
                <a:gd name="connsiteX18" fmla="*/ 784762 w 1011092"/>
                <a:gd name="connsiteY18" fmla="*/ 726202 h 1016153"/>
                <a:gd name="connsiteX19" fmla="*/ 928330 w 1011092"/>
                <a:gd name="connsiteY19" fmla="*/ 610006 h 1016153"/>
                <a:gd name="connsiteX20" fmla="*/ 939353 w 1011092"/>
                <a:gd name="connsiteY20" fmla="*/ 620019 h 1016153"/>
                <a:gd name="connsiteX21" fmla="*/ 928974 w 1011092"/>
                <a:gd name="connsiteY21" fmla="*/ 630949 h 1016153"/>
                <a:gd name="connsiteX22" fmla="*/ 917859 w 1011092"/>
                <a:gd name="connsiteY22" fmla="*/ 620845 h 1016153"/>
                <a:gd name="connsiteX23" fmla="*/ 928330 w 1011092"/>
                <a:gd name="connsiteY23" fmla="*/ 610006 h 1016153"/>
                <a:gd name="connsiteX24" fmla="*/ 358465 w 1011092"/>
                <a:gd name="connsiteY24" fmla="*/ 590166 h 1016153"/>
                <a:gd name="connsiteX25" fmla="*/ 499278 w 1011092"/>
                <a:gd name="connsiteY25" fmla="*/ 711506 h 1016153"/>
                <a:gd name="connsiteX26" fmla="*/ 499002 w 1011092"/>
                <a:gd name="connsiteY26" fmla="*/ 712149 h 1016153"/>
                <a:gd name="connsiteX27" fmla="*/ 337338 w 1011092"/>
                <a:gd name="connsiteY27" fmla="*/ 712149 h 1016153"/>
                <a:gd name="connsiteX28" fmla="*/ 358465 w 1011092"/>
                <a:gd name="connsiteY28" fmla="*/ 590166 h 1016153"/>
                <a:gd name="connsiteX29" fmla="*/ 486602 w 1011092"/>
                <a:gd name="connsiteY29" fmla="*/ 586492 h 1016153"/>
                <a:gd name="connsiteX30" fmla="*/ 489909 w 1011092"/>
                <a:gd name="connsiteY30" fmla="*/ 589339 h 1016153"/>
                <a:gd name="connsiteX31" fmla="*/ 511127 w 1011092"/>
                <a:gd name="connsiteY31" fmla="*/ 700942 h 1016153"/>
                <a:gd name="connsiteX32" fmla="*/ 511311 w 1011092"/>
                <a:gd name="connsiteY32" fmla="*/ 703331 h 1016153"/>
                <a:gd name="connsiteX33" fmla="*/ 376560 w 1011092"/>
                <a:gd name="connsiteY33" fmla="*/ 587318 h 1016153"/>
                <a:gd name="connsiteX34" fmla="*/ 376836 w 1011092"/>
                <a:gd name="connsiteY34" fmla="*/ 586767 h 1016153"/>
                <a:gd name="connsiteX35" fmla="*/ 379500 w 1011092"/>
                <a:gd name="connsiteY35" fmla="*/ 586492 h 1016153"/>
                <a:gd name="connsiteX36" fmla="*/ 486602 w 1011092"/>
                <a:gd name="connsiteY36" fmla="*/ 586492 h 1016153"/>
                <a:gd name="connsiteX37" fmla="*/ 462904 w 1011092"/>
                <a:gd name="connsiteY37" fmla="*/ 453302 h 1016153"/>
                <a:gd name="connsiteX38" fmla="*/ 464006 w 1011092"/>
                <a:gd name="connsiteY38" fmla="*/ 453486 h 1016153"/>
                <a:gd name="connsiteX39" fmla="*/ 486510 w 1011092"/>
                <a:gd name="connsiteY39" fmla="*/ 572438 h 1016153"/>
                <a:gd name="connsiteX40" fmla="*/ 377846 w 1011092"/>
                <a:gd name="connsiteY40" fmla="*/ 572438 h 1016153"/>
                <a:gd name="connsiteX41" fmla="*/ 462904 w 1011092"/>
                <a:gd name="connsiteY41" fmla="*/ 453302 h 1016153"/>
                <a:gd name="connsiteX42" fmla="*/ 389236 w 1011092"/>
                <a:gd name="connsiteY42" fmla="*/ 429145 h 1016153"/>
                <a:gd name="connsiteX43" fmla="*/ 457117 w 1011092"/>
                <a:gd name="connsiteY43" fmla="*/ 429237 h 1016153"/>
                <a:gd name="connsiteX44" fmla="*/ 459413 w 1011092"/>
                <a:gd name="connsiteY44" fmla="*/ 431533 h 1016153"/>
                <a:gd name="connsiteX45" fmla="*/ 457852 w 1011092"/>
                <a:gd name="connsiteY45" fmla="*/ 436401 h 1016153"/>
                <a:gd name="connsiteX46" fmla="*/ 364252 w 1011092"/>
                <a:gd name="connsiteY46" fmla="*/ 567478 h 1016153"/>
                <a:gd name="connsiteX47" fmla="*/ 362598 w 1011092"/>
                <a:gd name="connsiteY47" fmla="*/ 569682 h 1016153"/>
                <a:gd name="connsiteX48" fmla="*/ 362139 w 1011092"/>
                <a:gd name="connsiteY48" fmla="*/ 569499 h 1016153"/>
                <a:gd name="connsiteX49" fmla="*/ 365446 w 1011092"/>
                <a:gd name="connsiteY49" fmla="*/ 548831 h 1016153"/>
                <a:gd name="connsiteX50" fmla="*/ 383725 w 1011092"/>
                <a:gd name="connsiteY50" fmla="*/ 444944 h 1016153"/>
                <a:gd name="connsiteX51" fmla="*/ 386389 w 1011092"/>
                <a:gd name="connsiteY51" fmla="*/ 431533 h 1016153"/>
                <a:gd name="connsiteX52" fmla="*/ 389236 w 1011092"/>
                <a:gd name="connsiteY52" fmla="*/ 429145 h 1016153"/>
                <a:gd name="connsiteX53" fmla="*/ 441501 w 1011092"/>
                <a:gd name="connsiteY53" fmla="*/ 308999 h 1016153"/>
                <a:gd name="connsiteX54" fmla="*/ 466210 w 1011092"/>
                <a:gd name="connsiteY54" fmla="*/ 315153 h 1016153"/>
                <a:gd name="connsiteX55" fmla="*/ 608585 w 1011092"/>
                <a:gd name="connsiteY55" fmla="*/ 348313 h 1016153"/>
                <a:gd name="connsiteX56" fmla="*/ 808828 w 1011092"/>
                <a:gd name="connsiteY56" fmla="*/ 400486 h 1016153"/>
                <a:gd name="connsiteX57" fmla="*/ 904724 w 1011092"/>
                <a:gd name="connsiteY57" fmla="*/ 435115 h 1016153"/>
                <a:gd name="connsiteX58" fmla="*/ 953958 w 1011092"/>
                <a:gd name="connsiteY58" fmla="*/ 462672 h 1016153"/>
                <a:gd name="connsiteX59" fmla="*/ 956346 w 1011092"/>
                <a:gd name="connsiteY59" fmla="*/ 467907 h 1016153"/>
                <a:gd name="connsiteX60" fmla="*/ 952304 w 1011092"/>
                <a:gd name="connsiteY60" fmla="*/ 510344 h 1016153"/>
                <a:gd name="connsiteX61" fmla="*/ 946334 w 1011092"/>
                <a:gd name="connsiteY61" fmla="*/ 572989 h 1016153"/>
                <a:gd name="connsiteX62" fmla="*/ 939629 w 1011092"/>
                <a:gd name="connsiteY62" fmla="*/ 585022 h 1016153"/>
                <a:gd name="connsiteX63" fmla="*/ 939445 w 1011092"/>
                <a:gd name="connsiteY63" fmla="*/ 585206 h 1016153"/>
                <a:gd name="connsiteX64" fmla="*/ 931913 w 1011092"/>
                <a:gd name="connsiteY64" fmla="*/ 585940 h 1016153"/>
                <a:gd name="connsiteX65" fmla="*/ 848876 w 1011092"/>
                <a:gd name="connsiteY65" fmla="*/ 542677 h 1016153"/>
                <a:gd name="connsiteX66" fmla="*/ 836109 w 1011092"/>
                <a:gd name="connsiteY66" fmla="*/ 532849 h 1016153"/>
                <a:gd name="connsiteX67" fmla="*/ 845753 w 1011092"/>
                <a:gd name="connsiteY67" fmla="*/ 660159 h 1016153"/>
                <a:gd name="connsiteX68" fmla="*/ 796611 w 1011092"/>
                <a:gd name="connsiteY68" fmla="*/ 699656 h 1016153"/>
                <a:gd name="connsiteX69" fmla="*/ 793121 w 1011092"/>
                <a:gd name="connsiteY69" fmla="*/ 700667 h 1016153"/>
                <a:gd name="connsiteX70" fmla="*/ 758675 w 1011092"/>
                <a:gd name="connsiteY70" fmla="*/ 713618 h 1016153"/>
                <a:gd name="connsiteX71" fmla="*/ 751602 w 1011092"/>
                <a:gd name="connsiteY71" fmla="*/ 732265 h 1016153"/>
                <a:gd name="connsiteX72" fmla="*/ 748020 w 1011092"/>
                <a:gd name="connsiteY72" fmla="*/ 739154 h 1016153"/>
                <a:gd name="connsiteX73" fmla="*/ 698970 w 1011092"/>
                <a:gd name="connsiteY73" fmla="*/ 778192 h 1016153"/>
                <a:gd name="connsiteX74" fmla="*/ 691897 w 1011092"/>
                <a:gd name="connsiteY74" fmla="*/ 784163 h 1016153"/>
                <a:gd name="connsiteX75" fmla="*/ 717432 w 1011092"/>
                <a:gd name="connsiteY75" fmla="*/ 816220 h 1016153"/>
                <a:gd name="connsiteX76" fmla="*/ 762533 w 1011092"/>
                <a:gd name="connsiteY76" fmla="*/ 780029 h 1016153"/>
                <a:gd name="connsiteX77" fmla="*/ 762533 w 1011092"/>
                <a:gd name="connsiteY77" fmla="*/ 850482 h 1016153"/>
                <a:gd name="connsiteX78" fmla="*/ 554023 w 1011092"/>
                <a:gd name="connsiteY78" fmla="*/ 850482 h 1016153"/>
                <a:gd name="connsiteX79" fmla="*/ 473651 w 1011092"/>
                <a:gd name="connsiteY79" fmla="*/ 429696 h 1016153"/>
                <a:gd name="connsiteX80" fmla="*/ 492021 w 1011092"/>
                <a:gd name="connsiteY80" fmla="*/ 429696 h 1016153"/>
                <a:gd name="connsiteX81" fmla="*/ 492021 w 1011092"/>
                <a:gd name="connsiteY81" fmla="*/ 366041 h 1016153"/>
                <a:gd name="connsiteX82" fmla="*/ 464189 w 1011092"/>
                <a:gd name="connsiteY82" fmla="*/ 366041 h 1016153"/>
                <a:gd name="connsiteX83" fmla="*/ 464189 w 1011092"/>
                <a:gd name="connsiteY83" fmla="*/ 337658 h 1016153"/>
                <a:gd name="connsiteX84" fmla="*/ 441501 w 1011092"/>
                <a:gd name="connsiteY84" fmla="*/ 337658 h 1016153"/>
                <a:gd name="connsiteX85" fmla="*/ 441501 w 1011092"/>
                <a:gd name="connsiteY85" fmla="*/ 308999 h 1016153"/>
                <a:gd name="connsiteX86" fmla="*/ 168418 w 1011092"/>
                <a:gd name="connsiteY86" fmla="*/ 235975 h 1016153"/>
                <a:gd name="connsiteX87" fmla="*/ 311986 w 1011092"/>
                <a:gd name="connsiteY87" fmla="*/ 274094 h 1016153"/>
                <a:gd name="connsiteX88" fmla="*/ 400167 w 1011092"/>
                <a:gd name="connsiteY88" fmla="*/ 297425 h 1016153"/>
                <a:gd name="connsiteX89" fmla="*/ 403106 w 1011092"/>
                <a:gd name="connsiteY89" fmla="*/ 301283 h 1016153"/>
                <a:gd name="connsiteX90" fmla="*/ 403198 w 1011092"/>
                <a:gd name="connsiteY90" fmla="*/ 334167 h 1016153"/>
                <a:gd name="connsiteX91" fmla="*/ 403198 w 1011092"/>
                <a:gd name="connsiteY91" fmla="*/ 337106 h 1016153"/>
                <a:gd name="connsiteX92" fmla="*/ 382163 w 1011092"/>
                <a:gd name="connsiteY92" fmla="*/ 337106 h 1016153"/>
                <a:gd name="connsiteX93" fmla="*/ 382163 w 1011092"/>
                <a:gd name="connsiteY93" fmla="*/ 365581 h 1016153"/>
                <a:gd name="connsiteX94" fmla="*/ 353688 w 1011092"/>
                <a:gd name="connsiteY94" fmla="*/ 365581 h 1016153"/>
                <a:gd name="connsiteX95" fmla="*/ 353688 w 1011092"/>
                <a:gd name="connsiteY95" fmla="*/ 368521 h 1016153"/>
                <a:gd name="connsiteX96" fmla="*/ 353596 w 1011092"/>
                <a:gd name="connsiteY96" fmla="*/ 425930 h 1016153"/>
                <a:gd name="connsiteX97" fmla="*/ 356812 w 1011092"/>
                <a:gd name="connsiteY97" fmla="*/ 429328 h 1016153"/>
                <a:gd name="connsiteX98" fmla="*/ 366548 w 1011092"/>
                <a:gd name="connsiteY98" fmla="*/ 429237 h 1016153"/>
                <a:gd name="connsiteX99" fmla="*/ 372519 w 1011092"/>
                <a:gd name="connsiteY99" fmla="*/ 429237 h 1016153"/>
                <a:gd name="connsiteX100" fmla="*/ 371049 w 1011092"/>
                <a:gd name="connsiteY100" fmla="*/ 439065 h 1016153"/>
                <a:gd name="connsiteX101" fmla="*/ 353045 w 1011092"/>
                <a:gd name="connsiteY101" fmla="*/ 541115 h 1016153"/>
                <a:gd name="connsiteX102" fmla="*/ 333297 w 1011092"/>
                <a:gd name="connsiteY102" fmla="*/ 653821 h 1016153"/>
                <a:gd name="connsiteX103" fmla="*/ 313548 w 1011092"/>
                <a:gd name="connsiteY103" fmla="*/ 765700 h 1016153"/>
                <a:gd name="connsiteX104" fmla="*/ 300597 w 1011092"/>
                <a:gd name="connsiteY104" fmla="*/ 840837 h 1016153"/>
                <a:gd name="connsiteX105" fmla="*/ 298208 w 1011092"/>
                <a:gd name="connsiteY105" fmla="*/ 849747 h 1016153"/>
                <a:gd name="connsiteX106" fmla="*/ 289390 w 1011092"/>
                <a:gd name="connsiteY106" fmla="*/ 850390 h 1016153"/>
                <a:gd name="connsiteX107" fmla="*/ 125062 w 1011092"/>
                <a:gd name="connsiteY107" fmla="*/ 850482 h 1016153"/>
                <a:gd name="connsiteX108" fmla="*/ 121388 w 1011092"/>
                <a:gd name="connsiteY108" fmla="*/ 850482 h 1016153"/>
                <a:gd name="connsiteX109" fmla="*/ 119643 w 1011092"/>
                <a:gd name="connsiteY109" fmla="*/ 835234 h 1016153"/>
                <a:gd name="connsiteX110" fmla="*/ 108621 w 1011092"/>
                <a:gd name="connsiteY110" fmla="*/ 734010 h 1016153"/>
                <a:gd name="connsiteX111" fmla="*/ 97874 w 1011092"/>
                <a:gd name="connsiteY111" fmla="*/ 636185 h 1016153"/>
                <a:gd name="connsiteX112" fmla="*/ 92822 w 1011092"/>
                <a:gd name="connsiteY112" fmla="*/ 590900 h 1016153"/>
                <a:gd name="connsiteX113" fmla="*/ 93648 w 1011092"/>
                <a:gd name="connsiteY113" fmla="*/ 582450 h 1016153"/>
                <a:gd name="connsiteX114" fmla="*/ 93740 w 1011092"/>
                <a:gd name="connsiteY114" fmla="*/ 577398 h 1016153"/>
                <a:gd name="connsiteX115" fmla="*/ 88504 w 1011092"/>
                <a:gd name="connsiteY115" fmla="*/ 551954 h 1016153"/>
                <a:gd name="connsiteX116" fmla="*/ 80237 w 1011092"/>
                <a:gd name="connsiteY116" fmla="*/ 477185 h 1016153"/>
                <a:gd name="connsiteX117" fmla="*/ 73440 w 1011092"/>
                <a:gd name="connsiteY117" fmla="*/ 414356 h 1016153"/>
                <a:gd name="connsiteX118" fmla="*/ 74542 w 1011092"/>
                <a:gd name="connsiteY118" fmla="*/ 402690 h 1016153"/>
                <a:gd name="connsiteX119" fmla="*/ 79227 w 1011092"/>
                <a:gd name="connsiteY119" fmla="*/ 386524 h 1016153"/>
                <a:gd name="connsiteX120" fmla="*/ 83360 w 1011092"/>
                <a:gd name="connsiteY120" fmla="*/ 377155 h 1016153"/>
                <a:gd name="connsiteX121" fmla="*/ 164835 w 1011092"/>
                <a:gd name="connsiteY121" fmla="*/ 237077 h 1016153"/>
                <a:gd name="connsiteX122" fmla="*/ 168418 w 1011092"/>
                <a:gd name="connsiteY122" fmla="*/ 235975 h 1016153"/>
                <a:gd name="connsiteX123" fmla="*/ 187891 w 1011092"/>
                <a:gd name="connsiteY123" fmla="*/ 0 h 1016153"/>
                <a:gd name="connsiteX124" fmla="*/ 187340 w 1011092"/>
                <a:gd name="connsiteY124" fmla="*/ 92 h 1016153"/>
                <a:gd name="connsiteX125" fmla="*/ 179716 w 1011092"/>
                <a:gd name="connsiteY125" fmla="*/ 2021 h 1016153"/>
                <a:gd name="connsiteX126" fmla="*/ 93373 w 1011092"/>
                <a:gd name="connsiteY126" fmla="*/ 45652 h 1016153"/>
                <a:gd name="connsiteX127" fmla="*/ 7397 w 1011092"/>
                <a:gd name="connsiteY127" fmla="*/ 297058 h 1016153"/>
                <a:gd name="connsiteX128" fmla="*/ 67286 w 1011092"/>
                <a:gd name="connsiteY128" fmla="*/ 405171 h 1016153"/>
                <a:gd name="connsiteX129" fmla="*/ 70960 w 1011092"/>
                <a:gd name="connsiteY129" fmla="*/ 412794 h 1016153"/>
                <a:gd name="connsiteX130" fmla="*/ 75553 w 1011092"/>
                <a:gd name="connsiteY130" fmla="*/ 454129 h 1016153"/>
                <a:gd name="connsiteX131" fmla="*/ 85014 w 1011092"/>
                <a:gd name="connsiteY131" fmla="*/ 539095 h 1016153"/>
                <a:gd name="connsiteX132" fmla="*/ 84555 w 1011092"/>
                <a:gd name="connsiteY132" fmla="*/ 556823 h 1016153"/>
                <a:gd name="connsiteX133" fmla="*/ 80972 w 1011092"/>
                <a:gd name="connsiteY133" fmla="*/ 569774 h 1016153"/>
                <a:gd name="connsiteX134" fmla="*/ 78768 w 1011092"/>
                <a:gd name="connsiteY134" fmla="*/ 574183 h 1016153"/>
                <a:gd name="connsiteX135" fmla="*/ 78308 w 1011092"/>
                <a:gd name="connsiteY135" fmla="*/ 584287 h 1016153"/>
                <a:gd name="connsiteX136" fmla="*/ 87678 w 1011092"/>
                <a:gd name="connsiteY136" fmla="*/ 587778 h 1016153"/>
                <a:gd name="connsiteX137" fmla="*/ 90341 w 1011092"/>
                <a:gd name="connsiteY137" fmla="*/ 587226 h 1016153"/>
                <a:gd name="connsiteX138" fmla="*/ 119367 w 1011092"/>
                <a:gd name="connsiteY138" fmla="*/ 850482 h 1016153"/>
                <a:gd name="connsiteX139" fmla="*/ 105409 w 1011092"/>
                <a:gd name="connsiteY139" fmla="*/ 850482 h 1016153"/>
                <a:gd name="connsiteX140" fmla="*/ 108149 w 1011092"/>
                <a:gd name="connsiteY140" fmla="*/ 860205 h 1016153"/>
                <a:gd name="connsiteX141" fmla="*/ 105215 w 1011092"/>
                <a:gd name="connsiteY141" fmla="*/ 860221 h 1016153"/>
                <a:gd name="connsiteX142" fmla="*/ 677468 w 1011092"/>
                <a:gd name="connsiteY142" fmla="*/ 1002157 h 1016153"/>
                <a:gd name="connsiteX143" fmla="*/ 782315 w 1011092"/>
                <a:gd name="connsiteY143" fmla="*/ 993501 h 1016153"/>
                <a:gd name="connsiteX144" fmla="*/ 897170 w 1011092"/>
                <a:gd name="connsiteY144" fmla="*/ 860769 h 1016153"/>
                <a:gd name="connsiteX145" fmla="*/ 898570 w 1011092"/>
                <a:gd name="connsiteY145" fmla="*/ 860769 h 1016153"/>
                <a:gd name="connsiteX146" fmla="*/ 898570 w 1011092"/>
                <a:gd name="connsiteY146" fmla="*/ 858873 h 1016153"/>
                <a:gd name="connsiteX147" fmla="*/ 900636 w 1011092"/>
                <a:gd name="connsiteY147" fmla="*/ 856077 h 1016153"/>
                <a:gd name="connsiteX148" fmla="*/ 898570 w 1011092"/>
                <a:gd name="connsiteY148" fmla="*/ 856087 h 1016153"/>
                <a:gd name="connsiteX149" fmla="*/ 898570 w 1011092"/>
                <a:gd name="connsiteY149" fmla="*/ 850390 h 1016153"/>
                <a:gd name="connsiteX150" fmla="*/ 856133 w 1011092"/>
                <a:gd name="connsiteY150" fmla="*/ 850390 h 1016153"/>
                <a:gd name="connsiteX151" fmla="*/ 856133 w 1011092"/>
                <a:gd name="connsiteY151" fmla="*/ 796379 h 1016153"/>
                <a:gd name="connsiteX152" fmla="*/ 816452 w 1011092"/>
                <a:gd name="connsiteY152" fmla="*/ 796379 h 1016153"/>
                <a:gd name="connsiteX153" fmla="*/ 816268 w 1011092"/>
                <a:gd name="connsiteY153" fmla="*/ 794910 h 1016153"/>
                <a:gd name="connsiteX154" fmla="*/ 816452 w 1011092"/>
                <a:gd name="connsiteY154" fmla="*/ 755137 h 1016153"/>
                <a:gd name="connsiteX155" fmla="*/ 817462 w 1011092"/>
                <a:gd name="connsiteY155" fmla="*/ 751371 h 1016153"/>
                <a:gd name="connsiteX156" fmla="*/ 821320 w 1011092"/>
                <a:gd name="connsiteY156" fmla="*/ 734929 h 1016153"/>
                <a:gd name="connsiteX157" fmla="*/ 823341 w 1011092"/>
                <a:gd name="connsiteY157" fmla="*/ 730979 h 1016153"/>
                <a:gd name="connsiteX158" fmla="*/ 863941 w 1011092"/>
                <a:gd name="connsiteY158" fmla="*/ 698279 h 1016153"/>
                <a:gd name="connsiteX159" fmla="*/ 870829 w 1011092"/>
                <a:gd name="connsiteY159" fmla="*/ 692859 h 1016153"/>
                <a:gd name="connsiteX160" fmla="*/ 933842 w 1011092"/>
                <a:gd name="connsiteY160" fmla="*/ 730336 h 1016153"/>
                <a:gd name="connsiteX161" fmla="*/ 1006682 w 1011092"/>
                <a:gd name="connsiteY161" fmla="*/ 733183 h 1016153"/>
                <a:gd name="connsiteX162" fmla="*/ 1005029 w 1011092"/>
                <a:gd name="connsiteY162" fmla="*/ 730887 h 1016153"/>
                <a:gd name="connsiteX163" fmla="*/ 999058 w 1011092"/>
                <a:gd name="connsiteY163" fmla="*/ 720324 h 1016153"/>
                <a:gd name="connsiteX164" fmla="*/ 997038 w 1011092"/>
                <a:gd name="connsiteY164" fmla="*/ 713251 h 1016153"/>
                <a:gd name="connsiteX165" fmla="*/ 969298 w 1011092"/>
                <a:gd name="connsiteY165" fmla="*/ 617814 h 1016153"/>
                <a:gd name="connsiteX166" fmla="*/ 971135 w 1011092"/>
                <a:gd name="connsiteY166" fmla="*/ 612303 h 1016153"/>
                <a:gd name="connsiteX167" fmla="*/ 1008611 w 1011092"/>
                <a:gd name="connsiteY167" fmla="*/ 582450 h 1016153"/>
                <a:gd name="connsiteX168" fmla="*/ 1011092 w 1011092"/>
                <a:gd name="connsiteY168" fmla="*/ 580337 h 1016153"/>
                <a:gd name="connsiteX169" fmla="*/ 985464 w 1011092"/>
                <a:gd name="connsiteY169" fmla="*/ 548280 h 1016153"/>
                <a:gd name="connsiteX170" fmla="*/ 961306 w 1011092"/>
                <a:gd name="connsiteY170" fmla="*/ 567570 h 1016153"/>
                <a:gd name="connsiteX171" fmla="*/ 961214 w 1011092"/>
                <a:gd name="connsiteY171" fmla="*/ 566192 h 1016153"/>
                <a:gd name="connsiteX172" fmla="*/ 970124 w 1011092"/>
                <a:gd name="connsiteY172" fmla="*/ 470571 h 1016153"/>
                <a:gd name="connsiteX173" fmla="*/ 973798 w 1011092"/>
                <a:gd name="connsiteY173" fmla="*/ 466530 h 1016153"/>
                <a:gd name="connsiteX174" fmla="*/ 988311 w 1011092"/>
                <a:gd name="connsiteY174" fmla="*/ 458354 h 1016153"/>
                <a:gd name="connsiteX175" fmla="*/ 993915 w 1011092"/>
                <a:gd name="connsiteY175" fmla="*/ 434380 h 1016153"/>
                <a:gd name="connsiteX176" fmla="*/ 992996 w 1011092"/>
                <a:gd name="connsiteY176" fmla="*/ 413162 h 1016153"/>
                <a:gd name="connsiteX177" fmla="*/ 993639 w 1011092"/>
                <a:gd name="connsiteY177" fmla="*/ 406916 h 1016153"/>
                <a:gd name="connsiteX178" fmla="*/ 965532 w 1011092"/>
                <a:gd name="connsiteY178" fmla="*/ 399200 h 1016153"/>
                <a:gd name="connsiteX179" fmla="*/ 602063 w 1011092"/>
                <a:gd name="connsiteY179" fmla="*/ 302477 h 1016153"/>
                <a:gd name="connsiteX180" fmla="*/ 252281 w 1011092"/>
                <a:gd name="connsiteY180" fmla="*/ 209520 h 1016153"/>
                <a:gd name="connsiteX181" fmla="*/ 183941 w 1011092"/>
                <a:gd name="connsiteY181" fmla="*/ 191150 h 1016153"/>
                <a:gd name="connsiteX182" fmla="*/ 180083 w 1011092"/>
                <a:gd name="connsiteY182" fmla="*/ 186098 h 1016153"/>
                <a:gd name="connsiteX183" fmla="*/ 180451 w 1011092"/>
                <a:gd name="connsiteY183" fmla="*/ 170850 h 1016153"/>
                <a:gd name="connsiteX184" fmla="*/ 182012 w 1011092"/>
                <a:gd name="connsiteY184" fmla="*/ 28934 h 1016153"/>
                <a:gd name="connsiteX185" fmla="*/ 184860 w 1011092"/>
                <a:gd name="connsiteY185" fmla="*/ 10839 h 1016153"/>
                <a:gd name="connsiteX186" fmla="*/ 187891 w 1011092"/>
                <a:gd name="connsiteY186" fmla="*/ 0 h 1016153"/>
                <a:gd name="connsiteX0" fmla="*/ 516363 w 1011092"/>
                <a:gd name="connsiteY0" fmla="*/ 728958 h 1016153"/>
                <a:gd name="connsiteX1" fmla="*/ 539786 w 1011092"/>
                <a:gd name="connsiteY1" fmla="*/ 850298 h 1016153"/>
                <a:gd name="connsiteX2" fmla="*/ 335318 w 1011092"/>
                <a:gd name="connsiteY2" fmla="*/ 850298 h 1016153"/>
                <a:gd name="connsiteX3" fmla="*/ 334950 w 1011092"/>
                <a:gd name="connsiteY3" fmla="*/ 849655 h 1016153"/>
                <a:gd name="connsiteX4" fmla="*/ 516363 w 1011092"/>
                <a:gd name="connsiteY4" fmla="*/ 728958 h 1016153"/>
                <a:gd name="connsiteX5" fmla="*/ 492940 w 1011092"/>
                <a:gd name="connsiteY5" fmla="*/ 726386 h 1016153"/>
                <a:gd name="connsiteX6" fmla="*/ 493859 w 1011092"/>
                <a:gd name="connsiteY6" fmla="*/ 726478 h 1016153"/>
                <a:gd name="connsiteX7" fmla="*/ 494226 w 1011092"/>
                <a:gd name="connsiteY7" fmla="*/ 727213 h 1016153"/>
                <a:gd name="connsiteX8" fmla="*/ 314191 w 1011092"/>
                <a:gd name="connsiteY8" fmla="*/ 846899 h 1016153"/>
                <a:gd name="connsiteX9" fmla="*/ 313640 w 1011092"/>
                <a:gd name="connsiteY9" fmla="*/ 846440 h 1016153"/>
                <a:gd name="connsiteX10" fmla="*/ 317406 w 1011092"/>
                <a:gd name="connsiteY10" fmla="*/ 824211 h 1016153"/>
                <a:gd name="connsiteX11" fmla="*/ 334123 w 1011092"/>
                <a:gd name="connsiteY11" fmla="*/ 728591 h 1016153"/>
                <a:gd name="connsiteX12" fmla="*/ 336604 w 1011092"/>
                <a:gd name="connsiteY12" fmla="*/ 726386 h 1016153"/>
                <a:gd name="connsiteX13" fmla="*/ 492940 w 1011092"/>
                <a:gd name="connsiteY13" fmla="*/ 726386 h 1016153"/>
                <a:gd name="connsiteX14" fmla="*/ 784762 w 1011092"/>
                <a:gd name="connsiteY14" fmla="*/ 726202 h 1016153"/>
                <a:gd name="connsiteX15" fmla="*/ 795509 w 1011092"/>
                <a:gd name="connsiteY15" fmla="*/ 736674 h 1016153"/>
                <a:gd name="connsiteX16" fmla="*/ 784762 w 1011092"/>
                <a:gd name="connsiteY16" fmla="*/ 746870 h 1016153"/>
                <a:gd name="connsiteX17" fmla="*/ 774198 w 1011092"/>
                <a:gd name="connsiteY17" fmla="*/ 736215 h 1016153"/>
                <a:gd name="connsiteX18" fmla="*/ 784762 w 1011092"/>
                <a:gd name="connsiteY18" fmla="*/ 726202 h 1016153"/>
                <a:gd name="connsiteX19" fmla="*/ 928330 w 1011092"/>
                <a:gd name="connsiteY19" fmla="*/ 610006 h 1016153"/>
                <a:gd name="connsiteX20" fmla="*/ 939353 w 1011092"/>
                <a:gd name="connsiteY20" fmla="*/ 620019 h 1016153"/>
                <a:gd name="connsiteX21" fmla="*/ 928974 w 1011092"/>
                <a:gd name="connsiteY21" fmla="*/ 630949 h 1016153"/>
                <a:gd name="connsiteX22" fmla="*/ 917859 w 1011092"/>
                <a:gd name="connsiteY22" fmla="*/ 620845 h 1016153"/>
                <a:gd name="connsiteX23" fmla="*/ 928330 w 1011092"/>
                <a:gd name="connsiteY23" fmla="*/ 610006 h 1016153"/>
                <a:gd name="connsiteX24" fmla="*/ 358465 w 1011092"/>
                <a:gd name="connsiteY24" fmla="*/ 590166 h 1016153"/>
                <a:gd name="connsiteX25" fmla="*/ 499278 w 1011092"/>
                <a:gd name="connsiteY25" fmla="*/ 711506 h 1016153"/>
                <a:gd name="connsiteX26" fmla="*/ 499002 w 1011092"/>
                <a:gd name="connsiteY26" fmla="*/ 712149 h 1016153"/>
                <a:gd name="connsiteX27" fmla="*/ 337338 w 1011092"/>
                <a:gd name="connsiteY27" fmla="*/ 712149 h 1016153"/>
                <a:gd name="connsiteX28" fmla="*/ 358465 w 1011092"/>
                <a:gd name="connsiteY28" fmla="*/ 590166 h 1016153"/>
                <a:gd name="connsiteX29" fmla="*/ 486602 w 1011092"/>
                <a:gd name="connsiteY29" fmla="*/ 586492 h 1016153"/>
                <a:gd name="connsiteX30" fmla="*/ 489909 w 1011092"/>
                <a:gd name="connsiteY30" fmla="*/ 589339 h 1016153"/>
                <a:gd name="connsiteX31" fmla="*/ 511127 w 1011092"/>
                <a:gd name="connsiteY31" fmla="*/ 700942 h 1016153"/>
                <a:gd name="connsiteX32" fmla="*/ 511311 w 1011092"/>
                <a:gd name="connsiteY32" fmla="*/ 703331 h 1016153"/>
                <a:gd name="connsiteX33" fmla="*/ 376560 w 1011092"/>
                <a:gd name="connsiteY33" fmla="*/ 587318 h 1016153"/>
                <a:gd name="connsiteX34" fmla="*/ 376836 w 1011092"/>
                <a:gd name="connsiteY34" fmla="*/ 586767 h 1016153"/>
                <a:gd name="connsiteX35" fmla="*/ 379500 w 1011092"/>
                <a:gd name="connsiteY35" fmla="*/ 586492 h 1016153"/>
                <a:gd name="connsiteX36" fmla="*/ 486602 w 1011092"/>
                <a:gd name="connsiteY36" fmla="*/ 586492 h 1016153"/>
                <a:gd name="connsiteX37" fmla="*/ 462904 w 1011092"/>
                <a:gd name="connsiteY37" fmla="*/ 453302 h 1016153"/>
                <a:gd name="connsiteX38" fmla="*/ 464006 w 1011092"/>
                <a:gd name="connsiteY38" fmla="*/ 453486 h 1016153"/>
                <a:gd name="connsiteX39" fmla="*/ 486510 w 1011092"/>
                <a:gd name="connsiteY39" fmla="*/ 572438 h 1016153"/>
                <a:gd name="connsiteX40" fmla="*/ 377846 w 1011092"/>
                <a:gd name="connsiteY40" fmla="*/ 572438 h 1016153"/>
                <a:gd name="connsiteX41" fmla="*/ 462904 w 1011092"/>
                <a:gd name="connsiteY41" fmla="*/ 453302 h 1016153"/>
                <a:gd name="connsiteX42" fmla="*/ 389236 w 1011092"/>
                <a:gd name="connsiteY42" fmla="*/ 429145 h 1016153"/>
                <a:gd name="connsiteX43" fmla="*/ 457117 w 1011092"/>
                <a:gd name="connsiteY43" fmla="*/ 429237 h 1016153"/>
                <a:gd name="connsiteX44" fmla="*/ 459413 w 1011092"/>
                <a:gd name="connsiteY44" fmla="*/ 431533 h 1016153"/>
                <a:gd name="connsiteX45" fmla="*/ 457852 w 1011092"/>
                <a:gd name="connsiteY45" fmla="*/ 436401 h 1016153"/>
                <a:gd name="connsiteX46" fmla="*/ 364252 w 1011092"/>
                <a:gd name="connsiteY46" fmla="*/ 567478 h 1016153"/>
                <a:gd name="connsiteX47" fmla="*/ 362598 w 1011092"/>
                <a:gd name="connsiteY47" fmla="*/ 569682 h 1016153"/>
                <a:gd name="connsiteX48" fmla="*/ 362139 w 1011092"/>
                <a:gd name="connsiteY48" fmla="*/ 569499 h 1016153"/>
                <a:gd name="connsiteX49" fmla="*/ 365446 w 1011092"/>
                <a:gd name="connsiteY49" fmla="*/ 548831 h 1016153"/>
                <a:gd name="connsiteX50" fmla="*/ 383725 w 1011092"/>
                <a:gd name="connsiteY50" fmla="*/ 444944 h 1016153"/>
                <a:gd name="connsiteX51" fmla="*/ 386389 w 1011092"/>
                <a:gd name="connsiteY51" fmla="*/ 431533 h 1016153"/>
                <a:gd name="connsiteX52" fmla="*/ 389236 w 1011092"/>
                <a:gd name="connsiteY52" fmla="*/ 429145 h 1016153"/>
                <a:gd name="connsiteX53" fmla="*/ 441501 w 1011092"/>
                <a:gd name="connsiteY53" fmla="*/ 308999 h 1016153"/>
                <a:gd name="connsiteX54" fmla="*/ 466210 w 1011092"/>
                <a:gd name="connsiteY54" fmla="*/ 315153 h 1016153"/>
                <a:gd name="connsiteX55" fmla="*/ 608585 w 1011092"/>
                <a:gd name="connsiteY55" fmla="*/ 348313 h 1016153"/>
                <a:gd name="connsiteX56" fmla="*/ 808828 w 1011092"/>
                <a:gd name="connsiteY56" fmla="*/ 400486 h 1016153"/>
                <a:gd name="connsiteX57" fmla="*/ 904724 w 1011092"/>
                <a:gd name="connsiteY57" fmla="*/ 435115 h 1016153"/>
                <a:gd name="connsiteX58" fmla="*/ 953958 w 1011092"/>
                <a:gd name="connsiteY58" fmla="*/ 462672 h 1016153"/>
                <a:gd name="connsiteX59" fmla="*/ 956346 w 1011092"/>
                <a:gd name="connsiteY59" fmla="*/ 467907 h 1016153"/>
                <a:gd name="connsiteX60" fmla="*/ 952304 w 1011092"/>
                <a:gd name="connsiteY60" fmla="*/ 510344 h 1016153"/>
                <a:gd name="connsiteX61" fmla="*/ 946334 w 1011092"/>
                <a:gd name="connsiteY61" fmla="*/ 572989 h 1016153"/>
                <a:gd name="connsiteX62" fmla="*/ 939629 w 1011092"/>
                <a:gd name="connsiteY62" fmla="*/ 585022 h 1016153"/>
                <a:gd name="connsiteX63" fmla="*/ 939445 w 1011092"/>
                <a:gd name="connsiteY63" fmla="*/ 585206 h 1016153"/>
                <a:gd name="connsiteX64" fmla="*/ 931913 w 1011092"/>
                <a:gd name="connsiteY64" fmla="*/ 585940 h 1016153"/>
                <a:gd name="connsiteX65" fmla="*/ 848876 w 1011092"/>
                <a:gd name="connsiteY65" fmla="*/ 542677 h 1016153"/>
                <a:gd name="connsiteX66" fmla="*/ 836109 w 1011092"/>
                <a:gd name="connsiteY66" fmla="*/ 532849 h 1016153"/>
                <a:gd name="connsiteX67" fmla="*/ 845753 w 1011092"/>
                <a:gd name="connsiteY67" fmla="*/ 660159 h 1016153"/>
                <a:gd name="connsiteX68" fmla="*/ 796611 w 1011092"/>
                <a:gd name="connsiteY68" fmla="*/ 699656 h 1016153"/>
                <a:gd name="connsiteX69" fmla="*/ 793121 w 1011092"/>
                <a:gd name="connsiteY69" fmla="*/ 700667 h 1016153"/>
                <a:gd name="connsiteX70" fmla="*/ 758675 w 1011092"/>
                <a:gd name="connsiteY70" fmla="*/ 713618 h 1016153"/>
                <a:gd name="connsiteX71" fmla="*/ 751602 w 1011092"/>
                <a:gd name="connsiteY71" fmla="*/ 732265 h 1016153"/>
                <a:gd name="connsiteX72" fmla="*/ 748020 w 1011092"/>
                <a:gd name="connsiteY72" fmla="*/ 739154 h 1016153"/>
                <a:gd name="connsiteX73" fmla="*/ 698970 w 1011092"/>
                <a:gd name="connsiteY73" fmla="*/ 778192 h 1016153"/>
                <a:gd name="connsiteX74" fmla="*/ 691897 w 1011092"/>
                <a:gd name="connsiteY74" fmla="*/ 784163 h 1016153"/>
                <a:gd name="connsiteX75" fmla="*/ 717432 w 1011092"/>
                <a:gd name="connsiteY75" fmla="*/ 816220 h 1016153"/>
                <a:gd name="connsiteX76" fmla="*/ 762533 w 1011092"/>
                <a:gd name="connsiteY76" fmla="*/ 780029 h 1016153"/>
                <a:gd name="connsiteX77" fmla="*/ 762533 w 1011092"/>
                <a:gd name="connsiteY77" fmla="*/ 850482 h 1016153"/>
                <a:gd name="connsiteX78" fmla="*/ 554023 w 1011092"/>
                <a:gd name="connsiteY78" fmla="*/ 850482 h 1016153"/>
                <a:gd name="connsiteX79" fmla="*/ 473651 w 1011092"/>
                <a:gd name="connsiteY79" fmla="*/ 429696 h 1016153"/>
                <a:gd name="connsiteX80" fmla="*/ 492021 w 1011092"/>
                <a:gd name="connsiteY80" fmla="*/ 429696 h 1016153"/>
                <a:gd name="connsiteX81" fmla="*/ 492021 w 1011092"/>
                <a:gd name="connsiteY81" fmla="*/ 366041 h 1016153"/>
                <a:gd name="connsiteX82" fmla="*/ 464189 w 1011092"/>
                <a:gd name="connsiteY82" fmla="*/ 366041 h 1016153"/>
                <a:gd name="connsiteX83" fmla="*/ 464189 w 1011092"/>
                <a:gd name="connsiteY83" fmla="*/ 337658 h 1016153"/>
                <a:gd name="connsiteX84" fmla="*/ 441501 w 1011092"/>
                <a:gd name="connsiteY84" fmla="*/ 337658 h 1016153"/>
                <a:gd name="connsiteX85" fmla="*/ 441501 w 1011092"/>
                <a:gd name="connsiteY85" fmla="*/ 308999 h 1016153"/>
                <a:gd name="connsiteX86" fmla="*/ 168418 w 1011092"/>
                <a:gd name="connsiteY86" fmla="*/ 235975 h 1016153"/>
                <a:gd name="connsiteX87" fmla="*/ 311986 w 1011092"/>
                <a:gd name="connsiteY87" fmla="*/ 274094 h 1016153"/>
                <a:gd name="connsiteX88" fmla="*/ 400167 w 1011092"/>
                <a:gd name="connsiteY88" fmla="*/ 297425 h 1016153"/>
                <a:gd name="connsiteX89" fmla="*/ 403106 w 1011092"/>
                <a:gd name="connsiteY89" fmla="*/ 301283 h 1016153"/>
                <a:gd name="connsiteX90" fmla="*/ 403198 w 1011092"/>
                <a:gd name="connsiteY90" fmla="*/ 334167 h 1016153"/>
                <a:gd name="connsiteX91" fmla="*/ 403198 w 1011092"/>
                <a:gd name="connsiteY91" fmla="*/ 337106 h 1016153"/>
                <a:gd name="connsiteX92" fmla="*/ 382163 w 1011092"/>
                <a:gd name="connsiteY92" fmla="*/ 337106 h 1016153"/>
                <a:gd name="connsiteX93" fmla="*/ 382163 w 1011092"/>
                <a:gd name="connsiteY93" fmla="*/ 365581 h 1016153"/>
                <a:gd name="connsiteX94" fmla="*/ 353688 w 1011092"/>
                <a:gd name="connsiteY94" fmla="*/ 365581 h 1016153"/>
                <a:gd name="connsiteX95" fmla="*/ 353688 w 1011092"/>
                <a:gd name="connsiteY95" fmla="*/ 368521 h 1016153"/>
                <a:gd name="connsiteX96" fmla="*/ 353596 w 1011092"/>
                <a:gd name="connsiteY96" fmla="*/ 425930 h 1016153"/>
                <a:gd name="connsiteX97" fmla="*/ 356812 w 1011092"/>
                <a:gd name="connsiteY97" fmla="*/ 429328 h 1016153"/>
                <a:gd name="connsiteX98" fmla="*/ 366548 w 1011092"/>
                <a:gd name="connsiteY98" fmla="*/ 429237 h 1016153"/>
                <a:gd name="connsiteX99" fmla="*/ 372519 w 1011092"/>
                <a:gd name="connsiteY99" fmla="*/ 429237 h 1016153"/>
                <a:gd name="connsiteX100" fmla="*/ 371049 w 1011092"/>
                <a:gd name="connsiteY100" fmla="*/ 439065 h 1016153"/>
                <a:gd name="connsiteX101" fmla="*/ 353045 w 1011092"/>
                <a:gd name="connsiteY101" fmla="*/ 541115 h 1016153"/>
                <a:gd name="connsiteX102" fmla="*/ 333297 w 1011092"/>
                <a:gd name="connsiteY102" fmla="*/ 653821 h 1016153"/>
                <a:gd name="connsiteX103" fmla="*/ 313548 w 1011092"/>
                <a:gd name="connsiteY103" fmla="*/ 765700 h 1016153"/>
                <a:gd name="connsiteX104" fmla="*/ 300597 w 1011092"/>
                <a:gd name="connsiteY104" fmla="*/ 840837 h 1016153"/>
                <a:gd name="connsiteX105" fmla="*/ 298208 w 1011092"/>
                <a:gd name="connsiteY105" fmla="*/ 849747 h 1016153"/>
                <a:gd name="connsiteX106" fmla="*/ 289390 w 1011092"/>
                <a:gd name="connsiteY106" fmla="*/ 850390 h 1016153"/>
                <a:gd name="connsiteX107" fmla="*/ 125062 w 1011092"/>
                <a:gd name="connsiteY107" fmla="*/ 850482 h 1016153"/>
                <a:gd name="connsiteX108" fmla="*/ 121388 w 1011092"/>
                <a:gd name="connsiteY108" fmla="*/ 850482 h 1016153"/>
                <a:gd name="connsiteX109" fmla="*/ 119643 w 1011092"/>
                <a:gd name="connsiteY109" fmla="*/ 835234 h 1016153"/>
                <a:gd name="connsiteX110" fmla="*/ 108621 w 1011092"/>
                <a:gd name="connsiteY110" fmla="*/ 734010 h 1016153"/>
                <a:gd name="connsiteX111" fmla="*/ 97874 w 1011092"/>
                <a:gd name="connsiteY111" fmla="*/ 636185 h 1016153"/>
                <a:gd name="connsiteX112" fmla="*/ 92822 w 1011092"/>
                <a:gd name="connsiteY112" fmla="*/ 590900 h 1016153"/>
                <a:gd name="connsiteX113" fmla="*/ 93648 w 1011092"/>
                <a:gd name="connsiteY113" fmla="*/ 582450 h 1016153"/>
                <a:gd name="connsiteX114" fmla="*/ 93740 w 1011092"/>
                <a:gd name="connsiteY114" fmla="*/ 577398 h 1016153"/>
                <a:gd name="connsiteX115" fmla="*/ 88504 w 1011092"/>
                <a:gd name="connsiteY115" fmla="*/ 551954 h 1016153"/>
                <a:gd name="connsiteX116" fmla="*/ 80237 w 1011092"/>
                <a:gd name="connsiteY116" fmla="*/ 477185 h 1016153"/>
                <a:gd name="connsiteX117" fmla="*/ 73440 w 1011092"/>
                <a:gd name="connsiteY117" fmla="*/ 414356 h 1016153"/>
                <a:gd name="connsiteX118" fmla="*/ 74542 w 1011092"/>
                <a:gd name="connsiteY118" fmla="*/ 402690 h 1016153"/>
                <a:gd name="connsiteX119" fmla="*/ 79227 w 1011092"/>
                <a:gd name="connsiteY119" fmla="*/ 386524 h 1016153"/>
                <a:gd name="connsiteX120" fmla="*/ 83360 w 1011092"/>
                <a:gd name="connsiteY120" fmla="*/ 377155 h 1016153"/>
                <a:gd name="connsiteX121" fmla="*/ 164835 w 1011092"/>
                <a:gd name="connsiteY121" fmla="*/ 237077 h 1016153"/>
                <a:gd name="connsiteX122" fmla="*/ 168418 w 1011092"/>
                <a:gd name="connsiteY122" fmla="*/ 235975 h 1016153"/>
                <a:gd name="connsiteX123" fmla="*/ 187891 w 1011092"/>
                <a:gd name="connsiteY123" fmla="*/ 0 h 1016153"/>
                <a:gd name="connsiteX124" fmla="*/ 187340 w 1011092"/>
                <a:gd name="connsiteY124" fmla="*/ 92 h 1016153"/>
                <a:gd name="connsiteX125" fmla="*/ 179716 w 1011092"/>
                <a:gd name="connsiteY125" fmla="*/ 2021 h 1016153"/>
                <a:gd name="connsiteX126" fmla="*/ 93373 w 1011092"/>
                <a:gd name="connsiteY126" fmla="*/ 45652 h 1016153"/>
                <a:gd name="connsiteX127" fmla="*/ 7397 w 1011092"/>
                <a:gd name="connsiteY127" fmla="*/ 297058 h 1016153"/>
                <a:gd name="connsiteX128" fmla="*/ 67286 w 1011092"/>
                <a:gd name="connsiteY128" fmla="*/ 405171 h 1016153"/>
                <a:gd name="connsiteX129" fmla="*/ 70960 w 1011092"/>
                <a:gd name="connsiteY129" fmla="*/ 412794 h 1016153"/>
                <a:gd name="connsiteX130" fmla="*/ 75553 w 1011092"/>
                <a:gd name="connsiteY130" fmla="*/ 454129 h 1016153"/>
                <a:gd name="connsiteX131" fmla="*/ 85014 w 1011092"/>
                <a:gd name="connsiteY131" fmla="*/ 539095 h 1016153"/>
                <a:gd name="connsiteX132" fmla="*/ 84555 w 1011092"/>
                <a:gd name="connsiteY132" fmla="*/ 556823 h 1016153"/>
                <a:gd name="connsiteX133" fmla="*/ 80972 w 1011092"/>
                <a:gd name="connsiteY133" fmla="*/ 569774 h 1016153"/>
                <a:gd name="connsiteX134" fmla="*/ 78768 w 1011092"/>
                <a:gd name="connsiteY134" fmla="*/ 574183 h 1016153"/>
                <a:gd name="connsiteX135" fmla="*/ 78308 w 1011092"/>
                <a:gd name="connsiteY135" fmla="*/ 584287 h 1016153"/>
                <a:gd name="connsiteX136" fmla="*/ 87678 w 1011092"/>
                <a:gd name="connsiteY136" fmla="*/ 587778 h 1016153"/>
                <a:gd name="connsiteX137" fmla="*/ 90341 w 1011092"/>
                <a:gd name="connsiteY137" fmla="*/ 587226 h 1016153"/>
                <a:gd name="connsiteX138" fmla="*/ 119367 w 1011092"/>
                <a:gd name="connsiteY138" fmla="*/ 850482 h 1016153"/>
                <a:gd name="connsiteX139" fmla="*/ 105409 w 1011092"/>
                <a:gd name="connsiteY139" fmla="*/ 850482 h 1016153"/>
                <a:gd name="connsiteX140" fmla="*/ 108149 w 1011092"/>
                <a:gd name="connsiteY140" fmla="*/ 860205 h 1016153"/>
                <a:gd name="connsiteX141" fmla="*/ 105215 w 1011092"/>
                <a:gd name="connsiteY141" fmla="*/ 860221 h 1016153"/>
                <a:gd name="connsiteX142" fmla="*/ 677468 w 1011092"/>
                <a:gd name="connsiteY142" fmla="*/ 1002157 h 1016153"/>
                <a:gd name="connsiteX143" fmla="*/ 782315 w 1011092"/>
                <a:gd name="connsiteY143" fmla="*/ 993501 h 1016153"/>
                <a:gd name="connsiteX144" fmla="*/ 897170 w 1011092"/>
                <a:gd name="connsiteY144" fmla="*/ 860769 h 1016153"/>
                <a:gd name="connsiteX145" fmla="*/ 898570 w 1011092"/>
                <a:gd name="connsiteY145" fmla="*/ 860769 h 1016153"/>
                <a:gd name="connsiteX146" fmla="*/ 898570 w 1011092"/>
                <a:gd name="connsiteY146" fmla="*/ 858873 h 1016153"/>
                <a:gd name="connsiteX147" fmla="*/ 900636 w 1011092"/>
                <a:gd name="connsiteY147" fmla="*/ 856077 h 1016153"/>
                <a:gd name="connsiteX148" fmla="*/ 898570 w 1011092"/>
                <a:gd name="connsiteY148" fmla="*/ 856087 h 1016153"/>
                <a:gd name="connsiteX149" fmla="*/ 898570 w 1011092"/>
                <a:gd name="connsiteY149" fmla="*/ 850390 h 1016153"/>
                <a:gd name="connsiteX150" fmla="*/ 856133 w 1011092"/>
                <a:gd name="connsiteY150" fmla="*/ 850390 h 1016153"/>
                <a:gd name="connsiteX151" fmla="*/ 856133 w 1011092"/>
                <a:gd name="connsiteY151" fmla="*/ 796379 h 1016153"/>
                <a:gd name="connsiteX152" fmla="*/ 816452 w 1011092"/>
                <a:gd name="connsiteY152" fmla="*/ 796379 h 1016153"/>
                <a:gd name="connsiteX153" fmla="*/ 816268 w 1011092"/>
                <a:gd name="connsiteY153" fmla="*/ 794910 h 1016153"/>
                <a:gd name="connsiteX154" fmla="*/ 816452 w 1011092"/>
                <a:gd name="connsiteY154" fmla="*/ 755137 h 1016153"/>
                <a:gd name="connsiteX155" fmla="*/ 817462 w 1011092"/>
                <a:gd name="connsiteY155" fmla="*/ 751371 h 1016153"/>
                <a:gd name="connsiteX156" fmla="*/ 821320 w 1011092"/>
                <a:gd name="connsiteY156" fmla="*/ 734929 h 1016153"/>
                <a:gd name="connsiteX157" fmla="*/ 823341 w 1011092"/>
                <a:gd name="connsiteY157" fmla="*/ 730979 h 1016153"/>
                <a:gd name="connsiteX158" fmla="*/ 863941 w 1011092"/>
                <a:gd name="connsiteY158" fmla="*/ 698279 h 1016153"/>
                <a:gd name="connsiteX159" fmla="*/ 870829 w 1011092"/>
                <a:gd name="connsiteY159" fmla="*/ 692859 h 1016153"/>
                <a:gd name="connsiteX160" fmla="*/ 933842 w 1011092"/>
                <a:gd name="connsiteY160" fmla="*/ 730336 h 1016153"/>
                <a:gd name="connsiteX161" fmla="*/ 1006682 w 1011092"/>
                <a:gd name="connsiteY161" fmla="*/ 733183 h 1016153"/>
                <a:gd name="connsiteX162" fmla="*/ 1005029 w 1011092"/>
                <a:gd name="connsiteY162" fmla="*/ 730887 h 1016153"/>
                <a:gd name="connsiteX163" fmla="*/ 999058 w 1011092"/>
                <a:gd name="connsiteY163" fmla="*/ 720324 h 1016153"/>
                <a:gd name="connsiteX164" fmla="*/ 997038 w 1011092"/>
                <a:gd name="connsiteY164" fmla="*/ 713251 h 1016153"/>
                <a:gd name="connsiteX165" fmla="*/ 969298 w 1011092"/>
                <a:gd name="connsiteY165" fmla="*/ 617814 h 1016153"/>
                <a:gd name="connsiteX166" fmla="*/ 971135 w 1011092"/>
                <a:gd name="connsiteY166" fmla="*/ 612303 h 1016153"/>
                <a:gd name="connsiteX167" fmla="*/ 1008611 w 1011092"/>
                <a:gd name="connsiteY167" fmla="*/ 582450 h 1016153"/>
                <a:gd name="connsiteX168" fmla="*/ 1011092 w 1011092"/>
                <a:gd name="connsiteY168" fmla="*/ 580337 h 1016153"/>
                <a:gd name="connsiteX169" fmla="*/ 985464 w 1011092"/>
                <a:gd name="connsiteY169" fmla="*/ 548280 h 1016153"/>
                <a:gd name="connsiteX170" fmla="*/ 961306 w 1011092"/>
                <a:gd name="connsiteY170" fmla="*/ 567570 h 1016153"/>
                <a:gd name="connsiteX171" fmla="*/ 961214 w 1011092"/>
                <a:gd name="connsiteY171" fmla="*/ 566192 h 1016153"/>
                <a:gd name="connsiteX172" fmla="*/ 970124 w 1011092"/>
                <a:gd name="connsiteY172" fmla="*/ 470571 h 1016153"/>
                <a:gd name="connsiteX173" fmla="*/ 973798 w 1011092"/>
                <a:gd name="connsiteY173" fmla="*/ 466530 h 1016153"/>
                <a:gd name="connsiteX174" fmla="*/ 988311 w 1011092"/>
                <a:gd name="connsiteY174" fmla="*/ 458354 h 1016153"/>
                <a:gd name="connsiteX175" fmla="*/ 993915 w 1011092"/>
                <a:gd name="connsiteY175" fmla="*/ 434380 h 1016153"/>
                <a:gd name="connsiteX176" fmla="*/ 992996 w 1011092"/>
                <a:gd name="connsiteY176" fmla="*/ 413162 h 1016153"/>
                <a:gd name="connsiteX177" fmla="*/ 993639 w 1011092"/>
                <a:gd name="connsiteY177" fmla="*/ 406916 h 1016153"/>
                <a:gd name="connsiteX178" fmla="*/ 965532 w 1011092"/>
                <a:gd name="connsiteY178" fmla="*/ 399200 h 1016153"/>
                <a:gd name="connsiteX179" fmla="*/ 602063 w 1011092"/>
                <a:gd name="connsiteY179" fmla="*/ 302477 h 1016153"/>
                <a:gd name="connsiteX180" fmla="*/ 252281 w 1011092"/>
                <a:gd name="connsiteY180" fmla="*/ 209520 h 1016153"/>
                <a:gd name="connsiteX181" fmla="*/ 183941 w 1011092"/>
                <a:gd name="connsiteY181" fmla="*/ 191150 h 1016153"/>
                <a:gd name="connsiteX182" fmla="*/ 180083 w 1011092"/>
                <a:gd name="connsiteY182" fmla="*/ 186098 h 1016153"/>
                <a:gd name="connsiteX183" fmla="*/ 180451 w 1011092"/>
                <a:gd name="connsiteY183" fmla="*/ 170850 h 1016153"/>
                <a:gd name="connsiteX184" fmla="*/ 182012 w 1011092"/>
                <a:gd name="connsiteY184" fmla="*/ 28934 h 1016153"/>
                <a:gd name="connsiteX185" fmla="*/ 184860 w 1011092"/>
                <a:gd name="connsiteY185" fmla="*/ 10839 h 1016153"/>
                <a:gd name="connsiteX186" fmla="*/ 187891 w 1011092"/>
                <a:gd name="connsiteY186" fmla="*/ 0 h 1016153"/>
                <a:gd name="connsiteX0" fmla="*/ 516363 w 1011092"/>
                <a:gd name="connsiteY0" fmla="*/ 728958 h 1016153"/>
                <a:gd name="connsiteX1" fmla="*/ 539786 w 1011092"/>
                <a:gd name="connsiteY1" fmla="*/ 850298 h 1016153"/>
                <a:gd name="connsiteX2" fmla="*/ 335318 w 1011092"/>
                <a:gd name="connsiteY2" fmla="*/ 850298 h 1016153"/>
                <a:gd name="connsiteX3" fmla="*/ 334950 w 1011092"/>
                <a:gd name="connsiteY3" fmla="*/ 849655 h 1016153"/>
                <a:gd name="connsiteX4" fmla="*/ 516363 w 1011092"/>
                <a:gd name="connsiteY4" fmla="*/ 728958 h 1016153"/>
                <a:gd name="connsiteX5" fmla="*/ 492940 w 1011092"/>
                <a:gd name="connsiteY5" fmla="*/ 726386 h 1016153"/>
                <a:gd name="connsiteX6" fmla="*/ 493859 w 1011092"/>
                <a:gd name="connsiteY6" fmla="*/ 726478 h 1016153"/>
                <a:gd name="connsiteX7" fmla="*/ 494226 w 1011092"/>
                <a:gd name="connsiteY7" fmla="*/ 727213 h 1016153"/>
                <a:gd name="connsiteX8" fmla="*/ 314191 w 1011092"/>
                <a:gd name="connsiteY8" fmla="*/ 846899 h 1016153"/>
                <a:gd name="connsiteX9" fmla="*/ 313640 w 1011092"/>
                <a:gd name="connsiteY9" fmla="*/ 846440 h 1016153"/>
                <a:gd name="connsiteX10" fmla="*/ 317406 w 1011092"/>
                <a:gd name="connsiteY10" fmla="*/ 824211 h 1016153"/>
                <a:gd name="connsiteX11" fmla="*/ 334123 w 1011092"/>
                <a:gd name="connsiteY11" fmla="*/ 728591 h 1016153"/>
                <a:gd name="connsiteX12" fmla="*/ 336604 w 1011092"/>
                <a:gd name="connsiteY12" fmla="*/ 726386 h 1016153"/>
                <a:gd name="connsiteX13" fmla="*/ 492940 w 1011092"/>
                <a:gd name="connsiteY13" fmla="*/ 726386 h 1016153"/>
                <a:gd name="connsiteX14" fmla="*/ 784762 w 1011092"/>
                <a:gd name="connsiteY14" fmla="*/ 726202 h 1016153"/>
                <a:gd name="connsiteX15" fmla="*/ 795509 w 1011092"/>
                <a:gd name="connsiteY15" fmla="*/ 736674 h 1016153"/>
                <a:gd name="connsiteX16" fmla="*/ 784762 w 1011092"/>
                <a:gd name="connsiteY16" fmla="*/ 746870 h 1016153"/>
                <a:gd name="connsiteX17" fmla="*/ 774198 w 1011092"/>
                <a:gd name="connsiteY17" fmla="*/ 736215 h 1016153"/>
                <a:gd name="connsiteX18" fmla="*/ 784762 w 1011092"/>
                <a:gd name="connsiteY18" fmla="*/ 726202 h 1016153"/>
                <a:gd name="connsiteX19" fmla="*/ 928330 w 1011092"/>
                <a:gd name="connsiteY19" fmla="*/ 610006 h 1016153"/>
                <a:gd name="connsiteX20" fmla="*/ 939353 w 1011092"/>
                <a:gd name="connsiteY20" fmla="*/ 620019 h 1016153"/>
                <a:gd name="connsiteX21" fmla="*/ 928974 w 1011092"/>
                <a:gd name="connsiteY21" fmla="*/ 630949 h 1016153"/>
                <a:gd name="connsiteX22" fmla="*/ 917859 w 1011092"/>
                <a:gd name="connsiteY22" fmla="*/ 620845 h 1016153"/>
                <a:gd name="connsiteX23" fmla="*/ 928330 w 1011092"/>
                <a:gd name="connsiteY23" fmla="*/ 610006 h 1016153"/>
                <a:gd name="connsiteX24" fmla="*/ 358465 w 1011092"/>
                <a:gd name="connsiteY24" fmla="*/ 590166 h 1016153"/>
                <a:gd name="connsiteX25" fmla="*/ 499278 w 1011092"/>
                <a:gd name="connsiteY25" fmla="*/ 711506 h 1016153"/>
                <a:gd name="connsiteX26" fmla="*/ 499002 w 1011092"/>
                <a:gd name="connsiteY26" fmla="*/ 712149 h 1016153"/>
                <a:gd name="connsiteX27" fmla="*/ 337338 w 1011092"/>
                <a:gd name="connsiteY27" fmla="*/ 712149 h 1016153"/>
                <a:gd name="connsiteX28" fmla="*/ 358465 w 1011092"/>
                <a:gd name="connsiteY28" fmla="*/ 590166 h 1016153"/>
                <a:gd name="connsiteX29" fmla="*/ 486602 w 1011092"/>
                <a:gd name="connsiteY29" fmla="*/ 586492 h 1016153"/>
                <a:gd name="connsiteX30" fmla="*/ 489909 w 1011092"/>
                <a:gd name="connsiteY30" fmla="*/ 589339 h 1016153"/>
                <a:gd name="connsiteX31" fmla="*/ 511127 w 1011092"/>
                <a:gd name="connsiteY31" fmla="*/ 700942 h 1016153"/>
                <a:gd name="connsiteX32" fmla="*/ 511311 w 1011092"/>
                <a:gd name="connsiteY32" fmla="*/ 703331 h 1016153"/>
                <a:gd name="connsiteX33" fmla="*/ 376560 w 1011092"/>
                <a:gd name="connsiteY33" fmla="*/ 587318 h 1016153"/>
                <a:gd name="connsiteX34" fmla="*/ 376836 w 1011092"/>
                <a:gd name="connsiteY34" fmla="*/ 586767 h 1016153"/>
                <a:gd name="connsiteX35" fmla="*/ 379500 w 1011092"/>
                <a:gd name="connsiteY35" fmla="*/ 586492 h 1016153"/>
                <a:gd name="connsiteX36" fmla="*/ 486602 w 1011092"/>
                <a:gd name="connsiteY36" fmla="*/ 586492 h 1016153"/>
                <a:gd name="connsiteX37" fmla="*/ 462904 w 1011092"/>
                <a:gd name="connsiteY37" fmla="*/ 453302 h 1016153"/>
                <a:gd name="connsiteX38" fmla="*/ 464006 w 1011092"/>
                <a:gd name="connsiteY38" fmla="*/ 453486 h 1016153"/>
                <a:gd name="connsiteX39" fmla="*/ 486510 w 1011092"/>
                <a:gd name="connsiteY39" fmla="*/ 572438 h 1016153"/>
                <a:gd name="connsiteX40" fmla="*/ 377846 w 1011092"/>
                <a:gd name="connsiteY40" fmla="*/ 572438 h 1016153"/>
                <a:gd name="connsiteX41" fmla="*/ 462904 w 1011092"/>
                <a:gd name="connsiteY41" fmla="*/ 453302 h 1016153"/>
                <a:gd name="connsiteX42" fmla="*/ 389236 w 1011092"/>
                <a:gd name="connsiteY42" fmla="*/ 429145 h 1016153"/>
                <a:gd name="connsiteX43" fmla="*/ 457117 w 1011092"/>
                <a:gd name="connsiteY43" fmla="*/ 429237 h 1016153"/>
                <a:gd name="connsiteX44" fmla="*/ 459413 w 1011092"/>
                <a:gd name="connsiteY44" fmla="*/ 431533 h 1016153"/>
                <a:gd name="connsiteX45" fmla="*/ 457852 w 1011092"/>
                <a:gd name="connsiteY45" fmla="*/ 436401 h 1016153"/>
                <a:gd name="connsiteX46" fmla="*/ 364252 w 1011092"/>
                <a:gd name="connsiteY46" fmla="*/ 567478 h 1016153"/>
                <a:gd name="connsiteX47" fmla="*/ 362598 w 1011092"/>
                <a:gd name="connsiteY47" fmla="*/ 569682 h 1016153"/>
                <a:gd name="connsiteX48" fmla="*/ 362139 w 1011092"/>
                <a:gd name="connsiteY48" fmla="*/ 569499 h 1016153"/>
                <a:gd name="connsiteX49" fmla="*/ 365446 w 1011092"/>
                <a:gd name="connsiteY49" fmla="*/ 548831 h 1016153"/>
                <a:gd name="connsiteX50" fmla="*/ 383725 w 1011092"/>
                <a:gd name="connsiteY50" fmla="*/ 444944 h 1016153"/>
                <a:gd name="connsiteX51" fmla="*/ 386389 w 1011092"/>
                <a:gd name="connsiteY51" fmla="*/ 431533 h 1016153"/>
                <a:gd name="connsiteX52" fmla="*/ 389236 w 1011092"/>
                <a:gd name="connsiteY52" fmla="*/ 429145 h 1016153"/>
                <a:gd name="connsiteX53" fmla="*/ 441501 w 1011092"/>
                <a:gd name="connsiteY53" fmla="*/ 308999 h 1016153"/>
                <a:gd name="connsiteX54" fmla="*/ 466210 w 1011092"/>
                <a:gd name="connsiteY54" fmla="*/ 315153 h 1016153"/>
                <a:gd name="connsiteX55" fmla="*/ 608585 w 1011092"/>
                <a:gd name="connsiteY55" fmla="*/ 348313 h 1016153"/>
                <a:gd name="connsiteX56" fmla="*/ 808828 w 1011092"/>
                <a:gd name="connsiteY56" fmla="*/ 400486 h 1016153"/>
                <a:gd name="connsiteX57" fmla="*/ 904724 w 1011092"/>
                <a:gd name="connsiteY57" fmla="*/ 435115 h 1016153"/>
                <a:gd name="connsiteX58" fmla="*/ 953958 w 1011092"/>
                <a:gd name="connsiteY58" fmla="*/ 462672 h 1016153"/>
                <a:gd name="connsiteX59" fmla="*/ 956346 w 1011092"/>
                <a:gd name="connsiteY59" fmla="*/ 467907 h 1016153"/>
                <a:gd name="connsiteX60" fmla="*/ 952304 w 1011092"/>
                <a:gd name="connsiteY60" fmla="*/ 510344 h 1016153"/>
                <a:gd name="connsiteX61" fmla="*/ 946334 w 1011092"/>
                <a:gd name="connsiteY61" fmla="*/ 572989 h 1016153"/>
                <a:gd name="connsiteX62" fmla="*/ 939629 w 1011092"/>
                <a:gd name="connsiteY62" fmla="*/ 585022 h 1016153"/>
                <a:gd name="connsiteX63" fmla="*/ 939445 w 1011092"/>
                <a:gd name="connsiteY63" fmla="*/ 585206 h 1016153"/>
                <a:gd name="connsiteX64" fmla="*/ 931913 w 1011092"/>
                <a:gd name="connsiteY64" fmla="*/ 585940 h 1016153"/>
                <a:gd name="connsiteX65" fmla="*/ 848876 w 1011092"/>
                <a:gd name="connsiteY65" fmla="*/ 542677 h 1016153"/>
                <a:gd name="connsiteX66" fmla="*/ 836109 w 1011092"/>
                <a:gd name="connsiteY66" fmla="*/ 532849 h 1016153"/>
                <a:gd name="connsiteX67" fmla="*/ 845753 w 1011092"/>
                <a:gd name="connsiteY67" fmla="*/ 660159 h 1016153"/>
                <a:gd name="connsiteX68" fmla="*/ 796611 w 1011092"/>
                <a:gd name="connsiteY68" fmla="*/ 699656 h 1016153"/>
                <a:gd name="connsiteX69" fmla="*/ 793121 w 1011092"/>
                <a:gd name="connsiteY69" fmla="*/ 700667 h 1016153"/>
                <a:gd name="connsiteX70" fmla="*/ 758675 w 1011092"/>
                <a:gd name="connsiteY70" fmla="*/ 713618 h 1016153"/>
                <a:gd name="connsiteX71" fmla="*/ 751602 w 1011092"/>
                <a:gd name="connsiteY71" fmla="*/ 732265 h 1016153"/>
                <a:gd name="connsiteX72" fmla="*/ 748020 w 1011092"/>
                <a:gd name="connsiteY72" fmla="*/ 739154 h 1016153"/>
                <a:gd name="connsiteX73" fmla="*/ 698970 w 1011092"/>
                <a:gd name="connsiteY73" fmla="*/ 778192 h 1016153"/>
                <a:gd name="connsiteX74" fmla="*/ 691897 w 1011092"/>
                <a:gd name="connsiteY74" fmla="*/ 784163 h 1016153"/>
                <a:gd name="connsiteX75" fmla="*/ 717432 w 1011092"/>
                <a:gd name="connsiteY75" fmla="*/ 816220 h 1016153"/>
                <a:gd name="connsiteX76" fmla="*/ 762533 w 1011092"/>
                <a:gd name="connsiteY76" fmla="*/ 780029 h 1016153"/>
                <a:gd name="connsiteX77" fmla="*/ 762533 w 1011092"/>
                <a:gd name="connsiteY77" fmla="*/ 850482 h 1016153"/>
                <a:gd name="connsiteX78" fmla="*/ 554023 w 1011092"/>
                <a:gd name="connsiteY78" fmla="*/ 850482 h 1016153"/>
                <a:gd name="connsiteX79" fmla="*/ 473651 w 1011092"/>
                <a:gd name="connsiteY79" fmla="*/ 429696 h 1016153"/>
                <a:gd name="connsiteX80" fmla="*/ 492021 w 1011092"/>
                <a:gd name="connsiteY80" fmla="*/ 429696 h 1016153"/>
                <a:gd name="connsiteX81" fmla="*/ 492021 w 1011092"/>
                <a:gd name="connsiteY81" fmla="*/ 366041 h 1016153"/>
                <a:gd name="connsiteX82" fmla="*/ 464189 w 1011092"/>
                <a:gd name="connsiteY82" fmla="*/ 366041 h 1016153"/>
                <a:gd name="connsiteX83" fmla="*/ 464189 w 1011092"/>
                <a:gd name="connsiteY83" fmla="*/ 337658 h 1016153"/>
                <a:gd name="connsiteX84" fmla="*/ 441501 w 1011092"/>
                <a:gd name="connsiteY84" fmla="*/ 337658 h 1016153"/>
                <a:gd name="connsiteX85" fmla="*/ 441501 w 1011092"/>
                <a:gd name="connsiteY85" fmla="*/ 308999 h 1016153"/>
                <a:gd name="connsiteX86" fmla="*/ 168418 w 1011092"/>
                <a:gd name="connsiteY86" fmla="*/ 235975 h 1016153"/>
                <a:gd name="connsiteX87" fmla="*/ 311986 w 1011092"/>
                <a:gd name="connsiteY87" fmla="*/ 274094 h 1016153"/>
                <a:gd name="connsiteX88" fmla="*/ 400167 w 1011092"/>
                <a:gd name="connsiteY88" fmla="*/ 297425 h 1016153"/>
                <a:gd name="connsiteX89" fmla="*/ 403106 w 1011092"/>
                <a:gd name="connsiteY89" fmla="*/ 301283 h 1016153"/>
                <a:gd name="connsiteX90" fmla="*/ 403198 w 1011092"/>
                <a:gd name="connsiteY90" fmla="*/ 334167 h 1016153"/>
                <a:gd name="connsiteX91" fmla="*/ 403198 w 1011092"/>
                <a:gd name="connsiteY91" fmla="*/ 337106 h 1016153"/>
                <a:gd name="connsiteX92" fmla="*/ 382163 w 1011092"/>
                <a:gd name="connsiteY92" fmla="*/ 337106 h 1016153"/>
                <a:gd name="connsiteX93" fmla="*/ 382163 w 1011092"/>
                <a:gd name="connsiteY93" fmla="*/ 365581 h 1016153"/>
                <a:gd name="connsiteX94" fmla="*/ 353688 w 1011092"/>
                <a:gd name="connsiteY94" fmla="*/ 365581 h 1016153"/>
                <a:gd name="connsiteX95" fmla="*/ 353688 w 1011092"/>
                <a:gd name="connsiteY95" fmla="*/ 368521 h 1016153"/>
                <a:gd name="connsiteX96" fmla="*/ 353596 w 1011092"/>
                <a:gd name="connsiteY96" fmla="*/ 425930 h 1016153"/>
                <a:gd name="connsiteX97" fmla="*/ 356812 w 1011092"/>
                <a:gd name="connsiteY97" fmla="*/ 429328 h 1016153"/>
                <a:gd name="connsiteX98" fmla="*/ 366548 w 1011092"/>
                <a:gd name="connsiteY98" fmla="*/ 429237 h 1016153"/>
                <a:gd name="connsiteX99" fmla="*/ 372519 w 1011092"/>
                <a:gd name="connsiteY99" fmla="*/ 429237 h 1016153"/>
                <a:gd name="connsiteX100" fmla="*/ 371049 w 1011092"/>
                <a:gd name="connsiteY100" fmla="*/ 439065 h 1016153"/>
                <a:gd name="connsiteX101" fmla="*/ 353045 w 1011092"/>
                <a:gd name="connsiteY101" fmla="*/ 541115 h 1016153"/>
                <a:gd name="connsiteX102" fmla="*/ 333297 w 1011092"/>
                <a:gd name="connsiteY102" fmla="*/ 653821 h 1016153"/>
                <a:gd name="connsiteX103" fmla="*/ 313548 w 1011092"/>
                <a:gd name="connsiteY103" fmla="*/ 765700 h 1016153"/>
                <a:gd name="connsiteX104" fmla="*/ 300597 w 1011092"/>
                <a:gd name="connsiteY104" fmla="*/ 840837 h 1016153"/>
                <a:gd name="connsiteX105" fmla="*/ 298208 w 1011092"/>
                <a:gd name="connsiteY105" fmla="*/ 849747 h 1016153"/>
                <a:gd name="connsiteX106" fmla="*/ 289390 w 1011092"/>
                <a:gd name="connsiteY106" fmla="*/ 850390 h 1016153"/>
                <a:gd name="connsiteX107" fmla="*/ 125062 w 1011092"/>
                <a:gd name="connsiteY107" fmla="*/ 850482 h 1016153"/>
                <a:gd name="connsiteX108" fmla="*/ 121388 w 1011092"/>
                <a:gd name="connsiteY108" fmla="*/ 850482 h 1016153"/>
                <a:gd name="connsiteX109" fmla="*/ 119643 w 1011092"/>
                <a:gd name="connsiteY109" fmla="*/ 835234 h 1016153"/>
                <a:gd name="connsiteX110" fmla="*/ 108621 w 1011092"/>
                <a:gd name="connsiteY110" fmla="*/ 734010 h 1016153"/>
                <a:gd name="connsiteX111" fmla="*/ 97874 w 1011092"/>
                <a:gd name="connsiteY111" fmla="*/ 636185 h 1016153"/>
                <a:gd name="connsiteX112" fmla="*/ 92822 w 1011092"/>
                <a:gd name="connsiteY112" fmla="*/ 590900 h 1016153"/>
                <a:gd name="connsiteX113" fmla="*/ 93648 w 1011092"/>
                <a:gd name="connsiteY113" fmla="*/ 582450 h 1016153"/>
                <a:gd name="connsiteX114" fmla="*/ 93740 w 1011092"/>
                <a:gd name="connsiteY114" fmla="*/ 577398 h 1016153"/>
                <a:gd name="connsiteX115" fmla="*/ 88504 w 1011092"/>
                <a:gd name="connsiteY115" fmla="*/ 551954 h 1016153"/>
                <a:gd name="connsiteX116" fmla="*/ 80237 w 1011092"/>
                <a:gd name="connsiteY116" fmla="*/ 477185 h 1016153"/>
                <a:gd name="connsiteX117" fmla="*/ 73440 w 1011092"/>
                <a:gd name="connsiteY117" fmla="*/ 414356 h 1016153"/>
                <a:gd name="connsiteX118" fmla="*/ 74542 w 1011092"/>
                <a:gd name="connsiteY118" fmla="*/ 402690 h 1016153"/>
                <a:gd name="connsiteX119" fmla="*/ 79227 w 1011092"/>
                <a:gd name="connsiteY119" fmla="*/ 386524 h 1016153"/>
                <a:gd name="connsiteX120" fmla="*/ 83360 w 1011092"/>
                <a:gd name="connsiteY120" fmla="*/ 377155 h 1016153"/>
                <a:gd name="connsiteX121" fmla="*/ 164835 w 1011092"/>
                <a:gd name="connsiteY121" fmla="*/ 237077 h 1016153"/>
                <a:gd name="connsiteX122" fmla="*/ 168418 w 1011092"/>
                <a:gd name="connsiteY122" fmla="*/ 235975 h 1016153"/>
                <a:gd name="connsiteX123" fmla="*/ 187891 w 1011092"/>
                <a:gd name="connsiteY123" fmla="*/ 0 h 1016153"/>
                <a:gd name="connsiteX124" fmla="*/ 187340 w 1011092"/>
                <a:gd name="connsiteY124" fmla="*/ 92 h 1016153"/>
                <a:gd name="connsiteX125" fmla="*/ 179716 w 1011092"/>
                <a:gd name="connsiteY125" fmla="*/ 2021 h 1016153"/>
                <a:gd name="connsiteX126" fmla="*/ 93373 w 1011092"/>
                <a:gd name="connsiteY126" fmla="*/ 45652 h 1016153"/>
                <a:gd name="connsiteX127" fmla="*/ 7397 w 1011092"/>
                <a:gd name="connsiteY127" fmla="*/ 297058 h 1016153"/>
                <a:gd name="connsiteX128" fmla="*/ 67286 w 1011092"/>
                <a:gd name="connsiteY128" fmla="*/ 405171 h 1016153"/>
                <a:gd name="connsiteX129" fmla="*/ 70960 w 1011092"/>
                <a:gd name="connsiteY129" fmla="*/ 412794 h 1016153"/>
                <a:gd name="connsiteX130" fmla="*/ 75553 w 1011092"/>
                <a:gd name="connsiteY130" fmla="*/ 454129 h 1016153"/>
                <a:gd name="connsiteX131" fmla="*/ 85014 w 1011092"/>
                <a:gd name="connsiteY131" fmla="*/ 539095 h 1016153"/>
                <a:gd name="connsiteX132" fmla="*/ 84555 w 1011092"/>
                <a:gd name="connsiteY132" fmla="*/ 556823 h 1016153"/>
                <a:gd name="connsiteX133" fmla="*/ 80972 w 1011092"/>
                <a:gd name="connsiteY133" fmla="*/ 569774 h 1016153"/>
                <a:gd name="connsiteX134" fmla="*/ 78768 w 1011092"/>
                <a:gd name="connsiteY134" fmla="*/ 574183 h 1016153"/>
                <a:gd name="connsiteX135" fmla="*/ 78308 w 1011092"/>
                <a:gd name="connsiteY135" fmla="*/ 584287 h 1016153"/>
                <a:gd name="connsiteX136" fmla="*/ 87678 w 1011092"/>
                <a:gd name="connsiteY136" fmla="*/ 587778 h 1016153"/>
                <a:gd name="connsiteX137" fmla="*/ 90341 w 1011092"/>
                <a:gd name="connsiteY137" fmla="*/ 587226 h 1016153"/>
                <a:gd name="connsiteX138" fmla="*/ 119367 w 1011092"/>
                <a:gd name="connsiteY138" fmla="*/ 850482 h 1016153"/>
                <a:gd name="connsiteX139" fmla="*/ 105409 w 1011092"/>
                <a:gd name="connsiteY139" fmla="*/ 850482 h 1016153"/>
                <a:gd name="connsiteX140" fmla="*/ 108149 w 1011092"/>
                <a:gd name="connsiteY140" fmla="*/ 860205 h 1016153"/>
                <a:gd name="connsiteX141" fmla="*/ 677468 w 1011092"/>
                <a:gd name="connsiteY141" fmla="*/ 1002157 h 1016153"/>
                <a:gd name="connsiteX142" fmla="*/ 782315 w 1011092"/>
                <a:gd name="connsiteY142" fmla="*/ 993501 h 1016153"/>
                <a:gd name="connsiteX143" fmla="*/ 897170 w 1011092"/>
                <a:gd name="connsiteY143" fmla="*/ 860769 h 1016153"/>
                <a:gd name="connsiteX144" fmla="*/ 898570 w 1011092"/>
                <a:gd name="connsiteY144" fmla="*/ 860769 h 1016153"/>
                <a:gd name="connsiteX145" fmla="*/ 898570 w 1011092"/>
                <a:gd name="connsiteY145" fmla="*/ 858873 h 1016153"/>
                <a:gd name="connsiteX146" fmla="*/ 900636 w 1011092"/>
                <a:gd name="connsiteY146" fmla="*/ 856077 h 1016153"/>
                <a:gd name="connsiteX147" fmla="*/ 898570 w 1011092"/>
                <a:gd name="connsiteY147" fmla="*/ 856087 h 1016153"/>
                <a:gd name="connsiteX148" fmla="*/ 898570 w 1011092"/>
                <a:gd name="connsiteY148" fmla="*/ 850390 h 1016153"/>
                <a:gd name="connsiteX149" fmla="*/ 856133 w 1011092"/>
                <a:gd name="connsiteY149" fmla="*/ 850390 h 1016153"/>
                <a:gd name="connsiteX150" fmla="*/ 856133 w 1011092"/>
                <a:gd name="connsiteY150" fmla="*/ 796379 h 1016153"/>
                <a:gd name="connsiteX151" fmla="*/ 816452 w 1011092"/>
                <a:gd name="connsiteY151" fmla="*/ 796379 h 1016153"/>
                <a:gd name="connsiteX152" fmla="*/ 816268 w 1011092"/>
                <a:gd name="connsiteY152" fmla="*/ 794910 h 1016153"/>
                <a:gd name="connsiteX153" fmla="*/ 816452 w 1011092"/>
                <a:gd name="connsiteY153" fmla="*/ 755137 h 1016153"/>
                <a:gd name="connsiteX154" fmla="*/ 817462 w 1011092"/>
                <a:gd name="connsiteY154" fmla="*/ 751371 h 1016153"/>
                <a:gd name="connsiteX155" fmla="*/ 821320 w 1011092"/>
                <a:gd name="connsiteY155" fmla="*/ 734929 h 1016153"/>
                <a:gd name="connsiteX156" fmla="*/ 823341 w 1011092"/>
                <a:gd name="connsiteY156" fmla="*/ 730979 h 1016153"/>
                <a:gd name="connsiteX157" fmla="*/ 863941 w 1011092"/>
                <a:gd name="connsiteY157" fmla="*/ 698279 h 1016153"/>
                <a:gd name="connsiteX158" fmla="*/ 870829 w 1011092"/>
                <a:gd name="connsiteY158" fmla="*/ 692859 h 1016153"/>
                <a:gd name="connsiteX159" fmla="*/ 933842 w 1011092"/>
                <a:gd name="connsiteY159" fmla="*/ 730336 h 1016153"/>
                <a:gd name="connsiteX160" fmla="*/ 1006682 w 1011092"/>
                <a:gd name="connsiteY160" fmla="*/ 733183 h 1016153"/>
                <a:gd name="connsiteX161" fmla="*/ 1005029 w 1011092"/>
                <a:gd name="connsiteY161" fmla="*/ 730887 h 1016153"/>
                <a:gd name="connsiteX162" fmla="*/ 999058 w 1011092"/>
                <a:gd name="connsiteY162" fmla="*/ 720324 h 1016153"/>
                <a:gd name="connsiteX163" fmla="*/ 997038 w 1011092"/>
                <a:gd name="connsiteY163" fmla="*/ 713251 h 1016153"/>
                <a:gd name="connsiteX164" fmla="*/ 969298 w 1011092"/>
                <a:gd name="connsiteY164" fmla="*/ 617814 h 1016153"/>
                <a:gd name="connsiteX165" fmla="*/ 971135 w 1011092"/>
                <a:gd name="connsiteY165" fmla="*/ 612303 h 1016153"/>
                <a:gd name="connsiteX166" fmla="*/ 1008611 w 1011092"/>
                <a:gd name="connsiteY166" fmla="*/ 582450 h 1016153"/>
                <a:gd name="connsiteX167" fmla="*/ 1011092 w 1011092"/>
                <a:gd name="connsiteY167" fmla="*/ 580337 h 1016153"/>
                <a:gd name="connsiteX168" fmla="*/ 985464 w 1011092"/>
                <a:gd name="connsiteY168" fmla="*/ 548280 h 1016153"/>
                <a:gd name="connsiteX169" fmla="*/ 961306 w 1011092"/>
                <a:gd name="connsiteY169" fmla="*/ 567570 h 1016153"/>
                <a:gd name="connsiteX170" fmla="*/ 961214 w 1011092"/>
                <a:gd name="connsiteY170" fmla="*/ 566192 h 1016153"/>
                <a:gd name="connsiteX171" fmla="*/ 970124 w 1011092"/>
                <a:gd name="connsiteY171" fmla="*/ 470571 h 1016153"/>
                <a:gd name="connsiteX172" fmla="*/ 973798 w 1011092"/>
                <a:gd name="connsiteY172" fmla="*/ 466530 h 1016153"/>
                <a:gd name="connsiteX173" fmla="*/ 988311 w 1011092"/>
                <a:gd name="connsiteY173" fmla="*/ 458354 h 1016153"/>
                <a:gd name="connsiteX174" fmla="*/ 993915 w 1011092"/>
                <a:gd name="connsiteY174" fmla="*/ 434380 h 1016153"/>
                <a:gd name="connsiteX175" fmla="*/ 992996 w 1011092"/>
                <a:gd name="connsiteY175" fmla="*/ 413162 h 1016153"/>
                <a:gd name="connsiteX176" fmla="*/ 993639 w 1011092"/>
                <a:gd name="connsiteY176" fmla="*/ 406916 h 1016153"/>
                <a:gd name="connsiteX177" fmla="*/ 965532 w 1011092"/>
                <a:gd name="connsiteY177" fmla="*/ 399200 h 1016153"/>
                <a:gd name="connsiteX178" fmla="*/ 602063 w 1011092"/>
                <a:gd name="connsiteY178" fmla="*/ 302477 h 1016153"/>
                <a:gd name="connsiteX179" fmla="*/ 252281 w 1011092"/>
                <a:gd name="connsiteY179" fmla="*/ 209520 h 1016153"/>
                <a:gd name="connsiteX180" fmla="*/ 183941 w 1011092"/>
                <a:gd name="connsiteY180" fmla="*/ 191150 h 1016153"/>
                <a:gd name="connsiteX181" fmla="*/ 180083 w 1011092"/>
                <a:gd name="connsiteY181" fmla="*/ 186098 h 1016153"/>
                <a:gd name="connsiteX182" fmla="*/ 180451 w 1011092"/>
                <a:gd name="connsiteY182" fmla="*/ 170850 h 1016153"/>
                <a:gd name="connsiteX183" fmla="*/ 182012 w 1011092"/>
                <a:gd name="connsiteY183" fmla="*/ 28934 h 1016153"/>
                <a:gd name="connsiteX184" fmla="*/ 184860 w 1011092"/>
                <a:gd name="connsiteY184" fmla="*/ 10839 h 1016153"/>
                <a:gd name="connsiteX185" fmla="*/ 187891 w 1011092"/>
                <a:gd name="connsiteY185" fmla="*/ 0 h 1016153"/>
                <a:gd name="connsiteX0" fmla="*/ 516363 w 1011092"/>
                <a:gd name="connsiteY0" fmla="*/ 728958 h 1016153"/>
                <a:gd name="connsiteX1" fmla="*/ 539786 w 1011092"/>
                <a:gd name="connsiteY1" fmla="*/ 850298 h 1016153"/>
                <a:gd name="connsiteX2" fmla="*/ 335318 w 1011092"/>
                <a:gd name="connsiteY2" fmla="*/ 850298 h 1016153"/>
                <a:gd name="connsiteX3" fmla="*/ 334950 w 1011092"/>
                <a:gd name="connsiteY3" fmla="*/ 849655 h 1016153"/>
                <a:gd name="connsiteX4" fmla="*/ 516363 w 1011092"/>
                <a:gd name="connsiteY4" fmla="*/ 728958 h 1016153"/>
                <a:gd name="connsiteX5" fmla="*/ 492940 w 1011092"/>
                <a:gd name="connsiteY5" fmla="*/ 726386 h 1016153"/>
                <a:gd name="connsiteX6" fmla="*/ 493859 w 1011092"/>
                <a:gd name="connsiteY6" fmla="*/ 726478 h 1016153"/>
                <a:gd name="connsiteX7" fmla="*/ 494226 w 1011092"/>
                <a:gd name="connsiteY7" fmla="*/ 727213 h 1016153"/>
                <a:gd name="connsiteX8" fmla="*/ 314191 w 1011092"/>
                <a:gd name="connsiteY8" fmla="*/ 846899 h 1016153"/>
                <a:gd name="connsiteX9" fmla="*/ 313640 w 1011092"/>
                <a:gd name="connsiteY9" fmla="*/ 846440 h 1016153"/>
                <a:gd name="connsiteX10" fmla="*/ 317406 w 1011092"/>
                <a:gd name="connsiteY10" fmla="*/ 824211 h 1016153"/>
                <a:gd name="connsiteX11" fmla="*/ 334123 w 1011092"/>
                <a:gd name="connsiteY11" fmla="*/ 728591 h 1016153"/>
                <a:gd name="connsiteX12" fmla="*/ 336604 w 1011092"/>
                <a:gd name="connsiteY12" fmla="*/ 726386 h 1016153"/>
                <a:gd name="connsiteX13" fmla="*/ 492940 w 1011092"/>
                <a:gd name="connsiteY13" fmla="*/ 726386 h 1016153"/>
                <a:gd name="connsiteX14" fmla="*/ 784762 w 1011092"/>
                <a:gd name="connsiteY14" fmla="*/ 726202 h 1016153"/>
                <a:gd name="connsiteX15" fmla="*/ 795509 w 1011092"/>
                <a:gd name="connsiteY15" fmla="*/ 736674 h 1016153"/>
                <a:gd name="connsiteX16" fmla="*/ 784762 w 1011092"/>
                <a:gd name="connsiteY16" fmla="*/ 746870 h 1016153"/>
                <a:gd name="connsiteX17" fmla="*/ 774198 w 1011092"/>
                <a:gd name="connsiteY17" fmla="*/ 736215 h 1016153"/>
                <a:gd name="connsiteX18" fmla="*/ 784762 w 1011092"/>
                <a:gd name="connsiteY18" fmla="*/ 726202 h 1016153"/>
                <a:gd name="connsiteX19" fmla="*/ 928330 w 1011092"/>
                <a:gd name="connsiteY19" fmla="*/ 610006 h 1016153"/>
                <a:gd name="connsiteX20" fmla="*/ 939353 w 1011092"/>
                <a:gd name="connsiteY20" fmla="*/ 620019 h 1016153"/>
                <a:gd name="connsiteX21" fmla="*/ 928974 w 1011092"/>
                <a:gd name="connsiteY21" fmla="*/ 630949 h 1016153"/>
                <a:gd name="connsiteX22" fmla="*/ 917859 w 1011092"/>
                <a:gd name="connsiteY22" fmla="*/ 620845 h 1016153"/>
                <a:gd name="connsiteX23" fmla="*/ 928330 w 1011092"/>
                <a:gd name="connsiteY23" fmla="*/ 610006 h 1016153"/>
                <a:gd name="connsiteX24" fmla="*/ 358465 w 1011092"/>
                <a:gd name="connsiteY24" fmla="*/ 590166 h 1016153"/>
                <a:gd name="connsiteX25" fmla="*/ 499278 w 1011092"/>
                <a:gd name="connsiteY25" fmla="*/ 711506 h 1016153"/>
                <a:gd name="connsiteX26" fmla="*/ 499002 w 1011092"/>
                <a:gd name="connsiteY26" fmla="*/ 712149 h 1016153"/>
                <a:gd name="connsiteX27" fmla="*/ 337338 w 1011092"/>
                <a:gd name="connsiteY27" fmla="*/ 712149 h 1016153"/>
                <a:gd name="connsiteX28" fmla="*/ 358465 w 1011092"/>
                <a:gd name="connsiteY28" fmla="*/ 590166 h 1016153"/>
                <a:gd name="connsiteX29" fmla="*/ 486602 w 1011092"/>
                <a:gd name="connsiteY29" fmla="*/ 586492 h 1016153"/>
                <a:gd name="connsiteX30" fmla="*/ 489909 w 1011092"/>
                <a:gd name="connsiteY30" fmla="*/ 589339 h 1016153"/>
                <a:gd name="connsiteX31" fmla="*/ 511127 w 1011092"/>
                <a:gd name="connsiteY31" fmla="*/ 700942 h 1016153"/>
                <a:gd name="connsiteX32" fmla="*/ 511311 w 1011092"/>
                <a:gd name="connsiteY32" fmla="*/ 703331 h 1016153"/>
                <a:gd name="connsiteX33" fmla="*/ 376560 w 1011092"/>
                <a:gd name="connsiteY33" fmla="*/ 587318 h 1016153"/>
                <a:gd name="connsiteX34" fmla="*/ 376836 w 1011092"/>
                <a:gd name="connsiteY34" fmla="*/ 586767 h 1016153"/>
                <a:gd name="connsiteX35" fmla="*/ 379500 w 1011092"/>
                <a:gd name="connsiteY35" fmla="*/ 586492 h 1016153"/>
                <a:gd name="connsiteX36" fmla="*/ 486602 w 1011092"/>
                <a:gd name="connsiteY36" fmla="*/ 586492 h 1016153"/>
                <a:gd name="connsiteX37" fmla="*/ 462904 w 1011092"/>
                <a:gd name="connsiteY37" fmla="*/ 453302 h 1016153"/>
                <a:gd name="connsiteX38" fmla="*/ 464006 w 1011092"/>
                <a:gd name="connsiteY38" fmla="*/ 453486 h 1016153"/>
                <a:gd name="connsiteX39" fmla="*/ 486510 w 1011092"/>
                <a:gd name="connsiteY39" fmla="*/ 572438 h 1016153"/>
                <a:gd name="connsiteX40" fmla="*/ 377846 w 1011092"/>
                <a:gd name="connsiteY40" fmla="*/ 572438 h 1016153"/>
                <a:gd name="connsiteX41" fmla="*/ 462904 w 1011092"/>
                <a:gd name="connsiteY41" fmla="*/ 453302 h 1016153"/>
                <a:gd name="connsiteX42" fmla="*/ 389236 w 1011092"/>
                <a:gd name="connsiteY42" fmla="*/ 429145 h 1016153"/>
                <a:gd name="connsiteX43" fmla="*/ 457117 w 1011092"/>
                <a:gd name="connsiteY43" fmla="*/ 429237 h 1016153"/>
                <a:gd name="connsiteX44" fmla="*/ 459413 w 1011092"/>
                <a:gd name="connsiteY44" fmla="*/ 431533 h 1016153"/>
                <a:gd name="connsiteX45" fmla="*/ 457852 w 1011092"/>
                <a:gd name="connsiteY45" fmla="*/ 436401 h 1016153"/>
                <a:gd name="connsiteX46" fmla="*/ 364252 w 1011092"/>
                <a:gd name="connsiteY46" fmla="*/ 567478 h 1016153"/>
                <a:gd name="connsiteX47" fmla="*/ 362598 w 1011092"/>
                <a:gd name="connsiteY47" fmla="*/ 569682 h 1016153"/>
                <a:gd name="connsiteX48" fmla="*/ 362139 w 1011092"/>
                <a:gd name="connsiteY48" fmla="*/ 569499 h 1016153"/>
                <a:gd name="connsiteX49" fmla="*/ 365446 w 1011092"/>
                <a:gd name="connsiteY49" fmla="*/ 548831 h 1016153"/>
                <a:gd name="connsiteX50" fmla="*/ 383725 w 1011092"/>
                <a:gd name="connsiteY50" fmla="*/ 444944 h 1016153"/>
                <a:gd name="connsiteX51" fmla="*/ 386389 w 1011092"/>
                <a:gd name="connsiteY51" fmla="*/ 431533 h 1016153"/>
                <a:gd name="connsiteX52" fmla="*/ 389236 w 1011092"/>
                <a:gd name="connsiteY52" fmla="*/ 429145 h 1016153"/>
                <a:gd name="connsiteX53" fmla="*/ 441501 w 1011092"/>
                <a:gd name="connsiteY53" fmla="*/ 308999 h 1016153"/>
                <a:gd name="connsiteX54" fmla="*/ 466210 w 1011092"/>
                <a:gd name="connsiteY54" fmla="*/ 315153 h 1016153"/>
                <a:gd name="connsiteX55" fmla="*/ 608585 w 1011092"/>
                <a:gd name="connsiteY55" fmla="*/ 348313 h 1016153"/>
                <a:gd name="connsiteX56" fmla="*/ 808828 w 1011092"/>
                <a:gd name="connsiteY56" fmla="*/ 400486 h 1016153"/>
                <a:gd name="connsiteX57" fmla="*/ 904724 w 1011092"/>
                <a:gd name="connsiteY57" fmla="*/ 435115 h 1016153"/>
                <a:gd name="connsiteX58" fmla="*/ 953958 w 1011092"/>
                <a:gd name="connsiteY58" fmla="*/ 462672 h 1016153"/>
                <a:gd name="connsiteX59" fmla="*/ 956346 w 1011092"/>
                <a:gd name="connsiteY59" fmla="*/ 467907 h 1016153"/>
                <a:gd name="connsiteX60" fmla="*/ 952304 w 1011092"/>
                <a:gd name="connsiteY60" fmla="*/ 510344 h 1016153"/>
                <a:gd name="connsiteX61" fmla="*/ 946334 w 1011092"/>
                <a:gd name="connsiteY61" fmla="*/ 572989 h 1016153"/>
                <a:gd name="connsiteX62" fmla="*/ 939629 w 1011092"/>
                <a:gd name="connsiteY62" fmla="*/ 585022 h 1016153"/>
                <a:gd name="connsiteX63" fmla="*/ 939445 w 1011092"/>
                <a:gd name="connsiteY63" fmla="*/ 585206 h 1016153"/>
                <a:gd name="connsiteX64" fmla="*/ 931913 w 1011092"/>
                <a:gd name="connsiteY64" fmla="*/ 585940 h 1016153"/>
                <a:gd name="connsiteX65" fmla="*/ 848876 w 1011092"/>
                <a:gd name="connsiteY65" fmla="*/ 542677 h 1016153"/>
                <a:gd name="connsiteX66" fmla="*/ 836109 w 1011092"/>
                <a:gd name="connsiteY66" fmla="*/ 532849 h 1016153"/>
                <a:gd name="connsiteX67" fmla="*/ 845753 w 1011092"/>
                <a:gd name="connsiteY67" fmla="*/ 660159 h 1016153"/>
                <a:gd name="connsiteX68" fmla="*/ 796611 w 1011092"/>
                <a:gd name="connsiteY68" fmla="*/ 699656 h 1016153"/>
                <a:gd name="connsiteX69" fmla="*/ 793121 w 1011092"/>
                <a:gd name="connsiteY69" fmla="*/ 700667 h 1016153"/>
                <a:gd name="connsiteX70" fmla="*/ 758675 w 1011092"/>
                <a:gd name="connsiteY70" fmla="*/ 713618 h 1016153"/>
                <a:gd name="connsiteX71" fmla="*/ 751602 w 1011092"/>
                <a:gd name="connsiteY71" fmla="*/ 732265 h 1016153"/>
                <a:gd name="connsiteX72" fmla="*/ 748020 w 1011092"/>
                <a:gd name="connsiteY72" fmla="*/ 739154 h 1016153"/>
                <a:gd name="connsiteX73" fmla="*/ 698970 w 1011092"/>
                <a:gd name="connsiteY73" fmla="*/ 778192 h 1016153"/>
                <a:gd name="connsiteX74" fmla="*/ 691897 w 1011092"/>
                <a:gd name="connsiteY74" fmla="*/ 784163 h 1016153"/>
                <a:gd name="connsiteX75" fmla="*/ 717432 w 1011092"/>
                <a:gd name="connsiteY75" fmla="*/ 816220 h 1016153"/>
                <a:gd name="connsiteX76" fmla="*/ 762533 w 1011092"/>
                <a:gd name="connsiteY76" fmla="*/ 780029 h 1016153"/>
                <a:gd name="connsiteX77" fmla="*/ 762533 w 1011092"/>
                <a:gd name="connsiteY77" fmla="*/ 850482 h 1016153"/>
                <a:gd name="connsiteX78" fmla="*/ 554023 w 1011092"/>
                <a:gd name="connsiteY78" fmla="*/ 850482 h 1016153"/>
                <a:gd name="connsiteX79" fmla="*/ 473651 w 1011092"/>
                <a:gd name="connsiteY79" fmla="*/ 429696 h 1016153"/>
                <a:gd name="connsiteX80" fmla="*/ 492021 w 1011092"/>
                <a:gd name="connsiteY80" fmla="*/ 429696 h 1016153"/>
                <a:gd name="connsiteX81" fmla="*/ 492021 w 1011092"/>
                <a:gd name="connsiteY81" fmla="*/ 366041 h 1016153"/>
                <a:gd name="connsiteX82" fmla="*/ 464189 w 1011092"/>
                <a:gd name="connsiteY82" fmla="*/ 366041 h 1016153"/>
                <a:gd name="connsiteX83" fmla="*/ 464189 w 1011092"/>
                <a:gd name="connsiteY83" fmla="*/ 337658 h 1016153"/>
                <a:gd name="connsiteX84" fmla="*/ 441501 w 1011092"/>
                <a:gd name="connsiteY84" fmla="*/ 337658 h 1016153"/>
                <a:gd name="connsiteX85" fmla="*/ 441501 w 1011092"/>
                <a:gd name="connsiteY85" fmla="*/ 308999 h 1016153"/>
                <a:gd name="connsiteX86" fmla="*/ 168418 w 1011092"/>
                <a:gd name="connsiteY86" fmla="*/ 235975 h 1016153"/>
                <a:gd name="connsiteX87" fmla="*/ 311986 w 1011092"/>
                <a:gd name="connsiteY87" fmla="*/ 274094 h 1016153"/>
                <a:gd name="connsiteX88" fmla="*/ 400167 w 1011092"/>
                <a:gd name="connsiteY88" fmla="*/ 297425 h 1016153"/>
                <a:gd name="connsiteX89" fmla="*/ 403106 w 1011092"/>
                <a:gd name="connsiteY89" fmla="*/ 301283 h 1016153"/>
                <a:gd name="connsiteX90" fmla="*/ 403198 w 1011092"/>
                <a:gd name="connsiteY90" fmla="*/ 334167 h 1016153"/>
                <a:gd name="connsiteX91" fmla="*/ 403198 w 1011092"/>
                <a:gd name="connsiteY91" fmla="*/ 337106 h 1016153"/>
                <a:gd name="connsiteX92" fmla="*/ 382163 w 1011092"/>
                <a:gd name="connsiteY92" fmla="*/ 337106 h 1016153"/>
                <a:gd name="connsiteX93" fmla="*/ 382163 w 1011092"/>
                <a:gd name="connsiteY93" fmla="*/ 365581 h 1016153"/>
                <a:gd name="connsiteX94" fmla="*/ 353688 w 1011092"/>
                <a:gd name="connsiteY94" fmla="*/ 365581 h 1016153"/>
                <a:gd name="connsiteX95" fmla="*/ 353688 w 1011092"/>
                <a:gd name="connsiteY95" fmla="*/ 368521 h 1016153"/>
                <a:gd name="connsiteX96" fmla="*/ 353596 w 1011092"/>
                <a:gd name="connsiteY96" fmla="*/ 425930 h 1016153"/>
                <a:gd name="connsiteX97" fmla="*/ 356812 w 1011092"/>
                <a:gd name="connsiteY97" fmla="*/ 429328 h 1016153"/>
                <a:gd name="connsiteX98" fmla="*/ 366548 w 1011092"/>
                <a:gd name="connsiteY98" fmla="*/ 429237 h 1016153"/>
                <a:gd name="connsiteX99" fmla="*/ 372519 w 1011092"/>
                <a:gd name="connsiteY99" fmla="*/ 429237 h 1016153"/>
                <a:gd name="connsiteX100" fmla="*/ 371049 w 1011092"/>
                <a:gd name="connsiteY100" fmla="*/ 439065 h 1016153"/>
                <a:gd name="connsiteX101" fmla="*/ 353045 w 1011092"/>
                <a:gd name="connsiteY101" fmla="*/ 541115 h 1016153"/>
                <a:gd name="connsiteX102" fmla="*/ 333297 w 1011092"/>
                <a:gd name="connsiteY102" fmla="*/ 653821 h 1016153"/>
                <a:gd name="connsiteX103" fmla="*/ 313548 w 1011092"/>
                <a:gd name="connsiteY103" fmla="*/ 765700 h 1016153"/>
                <a:gd name="connsiteX104" fmla="*/ 300597 w 1011092"/>
                <a:gd name="connsiteY104" fmla="*/ 840837 h 1016153"/>
                <a:gd name="connsiteX105" fmla="*/ 298208 w 1011092"/>
                <a:gd name="connsiteY105" fmla="*/ 849747 h 1016153"/>
                <a:gd name="connsiteX106" fmla="*/ 289390 w 1011092"/>
                <a:gd name="connsiteY106" fmla="*/ 850390 h 1016153"/>
                <a:gd name="connsiteX107" fmla="*/ 125062 w 1011092"/>
                <a:gd name="connsiteY107" fmla="*/ 850482 h 1016153"/>
                <a:gd name="connsiteX108" fmla="*/ 121388 w 1011092"/>
                <a:gd name="connsiteY108" fmla="*/ 850482 h 1016153"/>
                <a:gd name="connsiteX109" fmla="*/ 119643 w 1011092"/>
                <a:gd name="connsiteY109" fmla="*/ 835234 h 1016153"/>
                <a:gd name="connsiteX110" fmla="*/ 108621 w 1011092"/>
                <a:gd name="connsiteY110" fmla="*/ 734010 h 1016153"/>
                <a:gd name="connsiteX111" fmla="*/ 97874 w 1011092"/>
                <a:gd name="connsiteY111" fmla="*/ 636185 h 1016153"/>
                <a:gd name="connsiteX112" fmla="*/ 92822 w 1011092"/>
                <a:gd name="connsiteY112" fmla="*/ 590900 h 1016153"/>
                <a:gd name="connsiteX113" fmla="*/ 93648 w 1011092"/>
                <a:gd name="connsiteY113" fmla="*/ 582450 h 1016153"/>
                <a:gd name="connsiteX114" fmla="*/ 93740 w 1011092"/>
                <a:gd name="connsiteY114" fmla="*/ 577398 h 1016153"/>
                <a:gd name="connsiteX115" fmla="*/ 88504 w 1011092"/>
                <a:gd name="connsiteY115" fmla="*/ 551954 h 1016153"/>
                <a:gd name="connsiteX116" fmla="*/ 80237 w 1011092"/>
                <a:gd name="connsiteY116" fmla="*/ 477185 h 1016153"/>
                <a:gd name="connsiteX117" fmla="*/ 73440 w 1011092"/>
                <a:gd name="connsiteY117" fmla="*/ 414356 h 1016153"/>
                <a:gd name="connsiteX118" fmla="*/ 74542 w 1011092"/>
                <a:gd name="connsiteY118" fmla="*/ 402690 h 1016153"/>
                <a:gd name="connsiteX119" fmla="*/ 79227 w 1011092"/>
                <a:gd name="connsiteY119" fmla="*/ 386524 h 1016153"/>
                <a:gd name="connsiteX120" fmla="*/ 83360 w 1011092"/>
                <a:gd name="connsiteY120" fmla="*/ 377155 h 1016153"/>
                <a:gd name="connsiteX121" fmla="*/ 164835 w 1011092"/>
                <a:gd name="connsiteY121" fmla="*/ 237077 h 1016153"/>
                <a:gd name="connsiteX122" fmla="*/ 168418 w 1011092"/>
                <a:gd name="connsiteY122" fmla="*/ 235975 h 1016153"/>
                <a:gd name="connsiteX123" fmla="*/ 187891 w 1011092"/>
                <a:gd name="connsiteY123" fmla="*/ 0 h 1016153"/>
                <a:gd name="connsiteX124" fmla="*/ 187340 w 1011092"/>
                <a:gd name="connsiteY124" fmla="*/ 92 h 1016153"/>
                <a:gd name="connsiteX125" fmla="*/ 179716 w 1011092"/>
                <a:gd name="connsiteY125" fmla="*/ 2021 h 1016153"/>
                <a:gd name="connsiteX126" fmla="*/ 93373 w 1011092"/>
                <a:gd name="connsiteY126" fmla="*/ 45652 h 1016153"/>
                <a:gd name="connsiteX127" fmla="*/ 7397 w 1011092"/>
                <a:gd name="connsiteY127" fmla="*/ 297058 h 1016153"/>
                <a:gd name="connsiteX128" fmla="*/ 67286 w 1011092"/>
                <a:gd name="connsiteY128" fmla="*/ 405171 h 1016153"/>
                <a:gd name="connsiteX129" fmla="*/ 70960 w 1011092"/>
                <a:gd name="connsiteY129" fmla="*/ 412794 h 1016153"/>
                <a:gd name="connsiteX130" fmla="*/ 75553 w 1011092"/>
                <a:gd name="connsiteY130" fmla="*/ 454129 h 1016153"/>
                <a:gd name="connsiteX131" fmla="*/ 85014 w 1011092"/>
                <a:gd name="connsiteY131" fmla="*/ 539095 h 1016153"/>
                <a:gd name="connsiteX132" fmla="*/ 84555 w 1011092"/>
                <a:gd name="connsiteY132" fmla="*/ 556823 h 1016153"/>
                <a:gd name="connsiteX133" fmla="*/ 80972 w 1011092"/>
                <a:gd name="connsiteY133" fmla="*/ 569774 h 1016153"/>
                <a:gd name="connsiteX134" fmla="*/ 78768 w 1011092"/>
                <a:gd name="connsiteY134" fmla="*/ 574183 h 1016153"/>
                <a:gd name="connsiteX135" fmla="*/ 78308 w 1011092"/>
                <a:gd name="connsiteY135" fmla="*/ 584287 h 1016153"/>
                <a:gd name="connsiteX136" fmla="*/ 87678 w 1011092"/>
                <a:gd name="connsiteY136" fmla="*/ 587778 h 1016153"/>
                <a:gd name="connsiteX137" fmla="*/ 90341 w 1011092"/>
                <a:gd name="connsiteY137" fmla="*/ 587226 h 1016153"/>
                <a:gd name="connsiteX138" fmla="*/ 119367 w 1011092"/>
                <a:gd name="connsiteY138" fmla="*/ 850482 h 1016153"/>
                <a:gd name="connsiteX139" fmla="*/ 105409 w 1011092"/>
                <a:gd name="connsiteY139" fmla="*/ 850482 h 1016153"/>
                <a:gd name="connsiteX140" fmla="*/ 677468 w 1011092"/>
                <a:gd name="connsiteY140" fmla="*/ 1002157 h 1016153"/>
                <a:gd name="connsiteX141" fmla="*/ 782315 w 1011092"/>
                <a:gd name="connsiteY141" fmla="*/ 993501 h 1016153"/>
                <a:gd name="connsiteX142" fmla="*/ 897170 w 1011092"/>
                <a:gd name="connsiteY142" fmla="*/ 860769 h 1016153"/>
                <a:gd name="connsiteX143" fmla="*/ 898570 w 1011092"/>
                <a:gd name="connsiteY143" fmla="*/ 860769 h 1016153"/>
                <a:gd name="connsiteX144" fmla="*/ 898570 w 1011092"/>
                <a:gd name="connsiteY144" fmla="*/ 858873 h 1016153"/>
                <a:gd name="connsiteX145" fmla="*/ 900636 w 1011092"/>
                <a:gd name="connsiteY145" fmla="*/ 856077 h 1016153"/>
                <a:gd name="connsiteX146" fmla="*/ 898570 w 1011092"/>
                <a:gd name="connsiteY146" fmla="*/ 856087 h 1016153"/>
                <a:gd name="connsiteX147" fmla="*/ 898570 w 1011092"/>
                <a:gd name="connsiteY147" fmla="*/ 850390 h 1016153"/>
                <a:gd name="connsiteX148" fmla="*/ 856133 w 1011092"/>
                <a:gd name="connsiteY148" fmla="*/ 850390 h 1016153"/>
                <a:gd name="connsiteX149" fmla="*/ 856133 w 1011092"/>
                <a:gd name="connsiteY149" fmla="*/ 796379 h 1016153"/>
                <a:gd name="connsiteX150" fmla="*/ 816452 w 1011092"/>
                <a:gd name="connsiteY150" fmla="*/ 796379 h 1016153"/>
                <a:gd name="connsiteX151" fmla="*/ 816268 w 1011092"/>
                <a:gd name="connsiteY151" fmla="*/ 794910 h 1016153"/>
                <a:gd name="connsiteX152" fmla="*/ 816452 w 1011092"/>
                <a:gd name="connsiteY152" fmla="*/ 755137 h 1016153"/>
                <a:gd name="connsiteX153" fmla="*/ 817462 w 1011092"/>
                <a:gd name="connsiteY153" fmla="*/ 751371 h 1016153"/>
                <a:gd name="connsiteX154" fmla="*/ 821320 w 1011092"/>
                <a:gd name="connsiteY154" fmla="*/ 734929 h 1016153"/>
                <a:gd name="connsiteX155" fmla="*/ 823341 w 1011092"/>
                <a:gd name="connsiteY155" fmla="*/ 730979 h 1016153"/>
                <a:gd name="connsiteX156" fmla="*/ 863941 w 1011092"/>
                <a:gd name="connsiteY156" fmla="*/ 698279 h 1016153"/>
                <a:gd name="connsiteX157" fmla="*/ 870829 w 1011092"/>
                <a:gd name="connsiteY157" fmla="*/ 692859 h 1016153"/>
                <a:gd name="connsiteX158" fmla="*/ 933842 w 1011092"/>
                <a:gd name="connsiteY158" fmla="*/ 730336 h 1016153"/>
                <a:gd name="connsiteX159" fmla="*/ 1006682 w 1011092"/>
                <a:gd name="connsiteY159" fmla="*/ 733183 h 1016153"/>
                <a:gd name="connsiteX160" fmla="*/ 1005029 w 1011092"/>
                <a:gd name="connsiteY160" fmla="*/ 730887 h 1016153"/>
                <a:gd name="connsiteX161" fmla="*/ 999058 w 1011092"/>
                <a:gd name="connsiteY161" fmla="*/ 720324 h 1016153"/>
                <a:gd name="connsiteX162" fmla="*/ 997038 w 1011092"/>
                <a:gd name="connsiteY162" fmla="*/ 713251 h 1016153"/>
                <a:gd name="connsiteX163" fmla="*/ 969298 w 1011092"/>
                <a:gd name="connsiteY163" fmla="*/ 617814 h 1016153"/>
                <a:gd name="connsiteX164" fmla="*/ 971135 w 1011092"/>
                <a:gd name="connsiteY164" fmla="*/ 612303 h 1016153"/>
                <a:gd name="connsiteX165" fmla="*/ 1008611 w 1011092"/>
                <a:gd name="connsiteY165" fmla="*/ 582450 h 1016153"/>
                <a:gd name="connsiteX166" fmla="*/ 1011092 w 1011092"/>
                <a:gd name="connsiteY166" fmla="*/ 580337 h 1016153"/>
                <a:gd name="connsiteX167" fmla="*/ 985464 w 1011092"/>
                <a:gd name="connsiteY167" fmla="*/ 548280 h 1016153"/>
                <a:gd name="connsiteX168" fmla="*/ 961306 w 1011092"/>
                <a:gd name="connsiteY168" fmla="*/ 567570 h 1016153"/>
                <a:gd name="connsiteX169" fmla="*/ 961214 w 1011092"/>
                <a:gd name="connsiteY169" fmla="*/ 566192 h 1016153"/>
                <a:gd name="connsiteX170" fmla="*/ 970124 w 1011092"/>
                <a:gd name="connsiteY170" fmla="*/ 470571 h 1016153"/>
                <a:gd name="connsiteX171" fmla="*/ 973798 w 1011092"/>
                <a:gd name="connsiteY171" fmla="*/ 466530 h 1016153"/>
                <a:gd name="connsiteX172" fmla="*/ 988311 w 1011092"/>
                <a:gd name="connsiteY172" fmla="*/ 458354 h 1016153"/>
                <a:gd name="connsiteX173" fmla="*/ 993915 w 1011092"/>
                <a:gd name="connsiteY173" fmla="*/ 434380 h 1016153"/>
                <a:gd name="connsiteX174" fmla="*/ 992996 w 1011092"/>
                <a:gd name="connsiteY174" fmla="*/ 413162 h 1016153"/>
                <a:gd name="connsiteX175" fmla="*/ 993639 w 1011092"/>
                <a:gd name="connsiteY175" fmla="*/ 406916 h 1016153"/>
                <a:gd name="connsiteX176" fmla="*/ 965532 w 1011092"/>
                <a:gd name="connsiteY176" fmla="*/ 399200 h 1016153"/>
                <a:gd name="connsiteX177" fmla="*/ 602063 w 1011092"/>
                <a:gd name="connsiteY177" fmla="*/ 302477 h 1016153"/>
                <a:gd name="connsiteX178" fmla="*/ 252281 w 1011092"/>
                <a:gd name="connsiteY178" fmla="*/ 209520 h 1016153"/>
                <a:gd name="connsiteX179" fmla="*/ 183941 w 1011092"/>
                <a:gd name="connsiteY179" fmla="*/ 191150 h 1016153"/>
                <a:gd name="connsiteX180" fmla="*/ 180083 w 1011092"/>
                <a:gd name="connsiteY180" fmla="*/ 186098 h 1016153"/>
                <a:gd name="connsiteX181" fmla="*/ 180451 w 1011092"/>
                <a:gd name="connsiteY181" fmla="*/ 170850 h 1016153"/>
                <a:gd name="connsiteX182" fmla="*/ 182012 w 1011092"/>
                <a:gd name="connsiteY182" fmla="*/ 28934 h 1016153"/>
                <a:gd name="connsiteX183" fmla="*/ 184860 w 1011092"/>
                <a:gd name="connsiteY183" fmla="*/ 10839 h 1016153"/>
                <a:gd name="connsiteX184" fmla="*/ 187891 w 1011092"/>
                <a:gd name="connsiteY184" fmla="*/ 0 h 1016153"/>
                <a:gd name="connsiteX0" fmla="*/ 516363 w 1011092"/>
                <a:gd name="connsiteY0" fmla="*/ 728958 h 1016153"/>
                <a:gd name="connsiteX1" fmla="*/ 539786 w 1011092"/>
                <a:gd name="connsiteY1" fmla="*/ 850298 h 1016153"/>
                <a:gd name="connsiteX2" fmla="*/ 335318 w 1011092"/>
                <a:gd name="connsiteY2" fmla="*/ 850298 h 1016153"/>
                <a:gd name="connsiteX3" fmla="*/ 334950 w 1011092"/>
                <a:gd name="connsiteY3" fmla="*/ 849655 h 1016153"/>
                <a:gd name="connsiteX4" fmla="*/ 516363 w 1011092"/>
                <a:gd name="connsiteY4" fmla="*/ 728958 h 1016153"/>
                <a:gd name="connsiteX5" fmla="*/ 492940 w 1011092"/>
                <a:gd name="connsiteY5" fmla="*/ 726386 h 1016153"/>
                <a:gd name="connsiteX6" fmla="*/ 493859 w 1011092"/>
                <a:gd name="connsiteY6" fmla="*/ 726478 h 1016153"/>
                <a:gd name="connsiteX7" fmla="*/ 494226 w 1011092"/>
                <a:gd name="connsiteY7" fmla="*/ 727213 h 1016153"/>
                <a:gd name="connsiteX8" fmla="*/ 314191 w 1011092"/>
                <a:gd name="connsiteY8" fmla="*/ 846899 h 1016153"/>
                <a:gd name="connsiteX9" fmla="*/ 313640 w 1011092"/>
                <a:gd name="connsiteY9" fmla="*/ 846440 h 1016153"/>
                <a:gd name="connsiteX10" fmla="*/ 317406 w 1011092"/>
                <a:gd name="connsiteY10" fmla="*/ 824211 h 1016153"/>
                <a:gd name="connsiteX11" fmla="*/ 334123 w 1011092"/>
                <a:gd name="connsiteY11" fmla="*/ 728591 h 1016153"/>
                <a:gd name="connsiteX12" fmla="*/ 336604 w 1011092"/>
                <a:gd name="connsiteY12" fmla="*/ 726386 h 1016153"/>
                <a:gd name="connsiteX13" fmla="*/ 492940 w 1011092"/>
                <a:gd name="connsiteY13" fmla="*/ 726386 h 1016153"/>
                <a:gd name="connsiteX14" fmla="*/ 784762 w 1011092"/>
                <a:gd name="connsiteY14" fmla="*/ 726202 h 1016153"/>
                <a:gd name="connsiteX15" fmla="*/ 795509 w 1011092"/>
                <a:gd name="connsiteY15" fmla="*/ 736674 h 1016153"/>
                <a:gd name="connsiteX16" fmla="*/ 784762 w 1011092"/>
                <a:gd name="connsiteY16" fmla="*/ 746870 h 1016153"/>
                <a:gd name="connsiteX17" fmla="*/ 774198 w 1011092"/>
                <a:gd name="connsiteY17" fmla="*/ 736215 h 1016153"/>
                <a:gd name="connsiteX18" fmla="*/ 784762 w 1011092"/>
                <a:gd name="connsiteY18" fmla="*/ 726202 h 1016153"/>
                <a:gd name="connsiteX19" fmla="*/ 928330 w 1011092"/>
                <a:gd name="connsiteY19" fmla="*/ 610006 h 1016153"/>
                <a:gd name="connsiteX20" fmla="*/ 939353 w 1011092"/>
                <a:gd name="connsiteY20" fmla="*/ 620019 h 1016153"/>
                <a:gd name="connsiteX21" fmla="*/ 928974 w 1011092"/>
                <a:gd name="connsiteY21" fmla="*/ 630949 h 1016153"/>
                <a:gd name="connsiteX22" fmla="*/ 917859 w 1011092"/>
                <a:gd name="connsiteY22" fmla="*/ 620845 h 1016153"/>
                <a:gd name="connsiteX23" fmla="*/ 928330 w 1011092"/>
                <a:gd name="connsiteY23" fmla="*/ 610006 h 1016153"/>
                <a:gd name="connsiteX24" fmla="*/ 358465 w 1011092"/>
                <a:gd name="connsiteY24" fmla="*/ 590166 h 1016153"/>
                <a:gd name="connsiteX25" fmla="*/ 499278 w 1011092"/>
                <a:gd name="connsiteY25" fmla="*/ 711506 h 1016153"/>
                <a:gd name="connsiteX26" fmla="*/ 499002 w 1011092"/>
                <a:gd name="connsiteY26" fmla="*/ 712149 h 1016153"/>
                <a:gd name="connsiteX27" fmla="*/ 337338 w 1011092"/>
                <a:gd name="connsiteY27" fmla="*/ 712149 h 1016153"/>
                <a:gd name="connsiteX28" fmla="*/ 358465 w 1011092"/>
                <a:gd name="connsiteY28" fmla="*/ 590166 h 1016153"/>
                <a:gd name="connsiteX29" fmla="*/ 486602 w 1011092"/>
                <a:gd name="connsiteY29" fmla="*/ 586492 h 1016153"/>
                <a:gd name="connsiteX30" fmla="*/ 489909 w 1011092"/>
                <a:gd name="connsiteY30" fmla="*/ 589339 h 1016153"/>
                <a:gd name="connsiteX31" fmla="*/ 511127 w 1011092"/>
                <a:gd name="connsiteY31" fmla="*/ 700942 h 1016153"/>
                <a:gd name="connsiteX32" fmla="*/ 511311 w 1011092"/>
                <a:gd name="connsiteY32" fmla="*/ 703331 h 1016153"/>
                <a:gd name="connsiteX33" fmla="*/ 376560 w 1011092"/>
                <a:gd name="connsiteY33" fmla="*/ 587318 h 1016153"/>
                <a:gd name="connsiteX34" fmla="*/ 376836 w 1011092"/>
                <a:gd name="connsiteY34" fmla="*/ 586767 h 1016153"/>
                <a:gd name="connsiteX35" fmla="*/ 379500 w 1011092"/>
                <a:gd name="connsiteY35" fmla="*/ 586492 h 1016153"/>
                <a:gd name="connsiteX36" fmla="*/ 486602 w 1011092"/>
                <a:gd name="connsiteY36" fmla="*/ 586492 h 1016153"/>
                <a:gd name="connsiteX37" fmla="*/ 462904 w 1011092"/>
                <a:gd name="connsiteY37" fmla="*/ 453302 h 1016153"/>
                <a:gd name="connsiteX38" fmla="*/ 464006 w 1011092"/>
                <a:gd name="connsiteY38" fmla="*/ 453486 h 1016153"/>
                <a:gd name="connsiteX39" fmla="*/ 486510 w 1011092"/>
                <a:gd name="connsiteY39" fmla="*/ 572438 h 1016153"/>
                <a:gd name="connsiteX40" fmla="*/ 377846 w 1011092"/>
                <a:gd name="connsiteY40" fmla="*/ 572438 h 1016153"/>
                <a:gd name="connsiteX41" fmla="*/ 462904 w 1011092"/>
                <a:gd name="connsiteY41" fmla="*/ 453302 h 1016153"/>
                <a:gd name="connsiteX42" fmla="*/ 389236 w 1011092"/>
                <a:gd name="connsiteY42" fmla="*/ 429145 h 1016153"/>
                <a:gd name="connsiteX43" fmla="*/ 457117 w 1011092"/>
                <a:gd name="connsiteY43" fmla="*/ 429237 h 1016153"/>
                <a:gd name="connsiteX44" fmla="*/ 459413 w 1011092"/>
                <a:gd name="connsiteY44" fmla="*/ 431533 h 1016153"/>
                <a:gd name="connsiteX45" fmla="*/ 457852 w 1011092"/>
                <a:gd name="connsiteY45" fmla="*/ 436401 h 1016153"/>
                <a:gd name="connsiteX46" fmla="*/ 364252 w 1011092"/>
                <a:gd name="connsiteY46" fmla="*/ 567478 h 1016153"/>
                <a:gd name="connsiteX47" fmla="*/ 362598 w 1011092"/>
                <a:gd name="connsiteY47" fmla="*/ 569682 h 1016153"/>
                <a:gd name="connsiteX48" fmla="*/ 362139 w 1011092"/>
                <a:gd name="connsiteY48" fmla="*/ 569499 h 1016153"/>
                <a:gd name="connsiteX49" fmla="*/ 365446 w 1011092"/>
                <a:gd name="connsiteY49" fmla="*/ 548831 h 1016153"/>
                <a:gd name="connsiteX50" fmla="*/ 383725 w 1011092"/>
                <a:gd name="connsiteY50" fmla="*/ 444944 h 1016153"/>
                <a:gd name="connsiteX51" fmla="*/ 386389 w 1011092"/>
                <a:gd name="connsiteY51" fmla="*/ 431533 h 1016153"/>
                <a:gd name="connsiteX52" fmla="*/ 389236 w 1011092"/>
                <a:gd name="connsiteY52" fmla="*/ 429145 h 1016153"/>
                <a:gd name="connsiteX53" fmla="*/ 441501 w 1011092"/>
                <a:gd name="connsiteY53" fmla="*/ 308999 h 1016153"/>
                <a:gd name="connsiteX54" fmla="*/ 466210 w 1011092"/>
                <a:gd name="connsiteY54" fmla="*/ 315153 h 1016153"/>
                <a:gd name="connsiteX55" fmla="*/ 608585 w 1011092"/>
                <a:gd name="connsiteY55" fmla="*/ 348313 h 1016153"/>
                <a:gd name="connsiteX56" fmla="*/ 808828 w 1011092"/>
                <a:gd name="connsiteY56" fmla="*/ 400486 h 1016153"/>
                <a:gd name="connsiteX57" fmla="*/ 904724 w 1011092"/>
                <a:gd name="connsiteY57" fmla="*/ 435115 h 1016153"/>
                <a:gd name="connsiteX58" fmla="*/ 953958 w 1011092"/>
                <a:gd name="connsiteY58" fmla="*/ 462672 h 1016153"/>
                <a:gd name="connsiteX59" fmla="*/ 956346 w 1011092"/>
                <a:gd name="connsiteY59" fmla="*/ 467907 h 1016153"/>
                <a:gd name="connsiteX60" fmla="*/ 952304 w 1011092"/>
                <a:gd name="connsiteY60" fmla="*/ 510344 h 1016153"/>
                <a:gd name="connsiteX61" fmla="*/ 946334 w 1011092"/>
                <a:gd name="connsiteY61" fmla="*/ 572989 h 1016153"/>
                <a:gd name="connsiteX62" fmla="*/ 939629 w 1011092"/>
                <a:gd name="connsiteY62" fmla="*/ 585022 h 1016153"/>
                <a:gd name="connsiteX63" fmla="*/ 939445 w 1011092"/>
                <a:gd name="connsiteY63" fmla="*/ 585206 h 1016153"/>
                <a:gd name="connsiteX64" fmla="*/ 931913 w 1011092"/>
                <a:gd name="connsiteY64" fmla="*/ 585940 h 1016153"/>
                <a:gd name="connsiteX65" fmla="*/ 848876 w 1011092"/>
                <a:gd name="connsiteY65" fmla="*/ 542677 h 1016153"/>
                <a:gd name="connsiteX66" fmla="*/ 836109 w 1011092"/>
                <a:gd name="connsiteY66" fmla="*/ 532849 h 1016153"/>
                <a:gd name="connsiteX67" fmla="*/ 845753 w 1011092"/>
                <a:gd name="connsiteY67" fmla="*/ 660159 h 1016153"/>
                <a:gd name="connsiteX68" fmla="*/ 796611 w 1011092"/>
                <a:gd name="connsiteY68" fmla="*/ 699656 h 1016153"/>
                <a:gd name="connsiteX69" fmla="*/ 793121 w 1011092"/>
                <a:gd name="connsiteY69" fmla="*/ 700667 h 1016153"/>
                <a:gd name="connsiteX70" fmla="*/ 758675 w 1011092"/>
                <a:gd name="connsiteY70" fmla="*/ 713618 h 1016153"/>
                <a:gd name="connsiteX71" fmla="*/ 751602 w 1011092"/>
                <a:gd name="connsiteY71" fmla="*/ 732265 h 1016153"/>
                <a:gd name="connsiteX72" fmla="*/ 748020 w 1011092"/>
                <a:gd name="connsiteY72" fmla="*/ 739154 h 1016153"/>
                <a:gd name="connsiteX73" fmla="*/ 698970 w 1011092"/>
                <a:gd name="connsiteY73" fmla="*/ 778192 h 1016153"/>
                <a:gd name="connsiteX74" fmla="*/ 691897 w 1011092"/>
                <a:gd name="connsiteY74" fmla="*/ 784163 h 1016153"/>
                <a:gd name="connsiteX75" fmla="*/ 717432 w 1011092"/>
                <a:gd name="connsiteY75" fmla="*/ 816220 h 1016153"/>
                <a:gd name="connsiteX76" fmla="*/ 762533 w 1011092"/>
                <a:gd name="connsiteY76" fmla="*/ 780029 h 1016153"/>
                <a:gd name="connsiteX77" fmla="*/ 762533 w 1011092"/>
                <a:gd name="connsiteY77" fmla="*/ 850482 h 1016153"/>
                <a:gd name="connsiteX78" fmla="*/ 554023 w 1011092"/>
                <a:gd name="connsiteY78" fmla="*/ 850482 h 1016153"/>
                <a:gd name="connsiteX79" fmla="*/ 473651 w 1011092"/>
                <a:gd name="connsiteY79" fmla="*/ 429696 h 1016153"/>
                <a:gd name="connsiteX80" fmla="*/ 492021 w 1011092"/>
                <a:gd name="connsiteY80" fmla="*/ 429696 h 1016153"/>
                <a:gd name="connsiteX81" fmla="*/ 492021 w 1011092"/>
                <a:gd name="connsiteY81" fmla="*/ 366041 h 1016153"/>
                <a:gd name="connsiteX82" fmla="*/ 464189 w 1011092"/>
                <a:gd name="connsiteY82" fmla="*/ 366041 h 1016153"/>
                <a:gd name="connsiteX83" fmla="*/ 464189 w 1011092"/>
                <a:gd name="connsiteY83" fmla="*/ 337658 h 1016153"/>
                <a:gd name="connsiteX84" fmla="*/ 441501 w 1011092"/>
                <a:gd name="connsiteY84" fmla="*/ 337658 h 1016153"/>
                <a:gd name="connsiteX85" fmla="*/ 441501 w 1011092"/>
                <a:gd name="connsiteY85" fmla="*/ 308999 h 1016153"/>
                <a:gd name="connsiteX86" fmla="*/ 168418 w 1011092"/>
                <a:gd name="connsiteY86" fmla="*/ 235975 h 1016153"/>
                <a:gd name="connsiteX87" fmla="*/ 311986 w 1011092"/>
                <a:gd name="connsiteY87" fmla="*/ 274094 h 1016153"/>
                <a:gd name="connsiteX88" fmla="*/ 400167 w 1011092"/>
                <a:gd name="connsiteY88" fmla="*/ 297425 h 1016153"/>
                <a:gd name="connsiteX89" fmla="*/ 403106 w 1011092"/>
                <a:gd name="connsiteY89" fmla="*/ 301283 h 1016153"/>
                <a:gd name="connsiteX90" fmla="*/ 403198 w 1011092"/>
                <a:gd name="connsiteY90" fmla="*/ 334167 h 1016153"/>
                <a:gd name="connsiteX91" fmla="*/ 403198 w 1011092"/>
                <a:gd name="connsiteY91" fmla="*/ 337106 h 1016153"/>
                <a:gd name="connsiteX92" fmla="*/ 382163 w 1011092"/>
                <a:gd name="connsiteY92" fmla="*/ 337106 h 1016153"/>
                <a:gd name="connsiteX93" fmla="*/ 382163 w 1011092"/>
                <a:gd name="connsiteY93" fmla="*/ 365581 h 1016153"/>
                <a:gd name="connsiteX94" fmla="*/ 353688 w 1011092"/>
                <a:gd name="connsiteY94" fmla="*/ 365581 h 1016153"/>
                <a:gd name="connsiteX95" fmla="*/ 353688 w 1011092"/>
                <a:gd name="connsiteY95" fmla="*/ 368521 h 1016153"/>
                <a:gd name="connsiteX96" fmla="*/ 353596 w 1011092"/>
                <a:gd name="connsiteY96" fmla="*/ 425930 h 1016153"/>
                <a:gd name="connsiteX97" fmla="*/ 356812 w 1011092"/>
                <a:gd name="connsiteY97" fmla="*/ 429328 h 1016153"/>
                <a:gd name="connsiteX98" fmla="*/ 366548 w 1011092"/>
                <a:gd name="connsiteY98" fmla="*/ 429237 h 1016153"/>
                <a:gd name="connsiteX99" fmla="*/ 372519 w 1011092"/>
                <a:gd name="connsiteY99" fmla="*/ 429237 h 1016153"/>
                <a:gd name="connsiteX100" fmla="*/ 371049 w 1011092"/>
                <a:gd name="connsiteY100" fmla="*/ 439065 h 1016153"/>
                <a:gd name="connsiteX101" fmla="*/ 353045 w 1011092"/>
                <a:gd name="connsiteY101" fmla="*/ 541115 h 1016153"/>
                <a:gd name="connsiteX102" fmla="*/ 333297 w 1011092"/>
                <a:gd name="connsiteY102" fmla="*/ 653821 h 1016153"/>
                <a:gd name="connsiteX103" fmla="*/ 313548 w 1011092"/>
                <a:gd name="connsiteY103" fmla="*/ 765700 h 1016153"/>
                <a:gd name="connsiteX104" fmla="*/ 300597 w 1011092"/>
                <a:gd name="connsiteY104" fmla="*/ 840837 h 1016153"/>
                <a:gd name="connsiteX105" fmla="*/ 298208 w 1011092"/>
                <a:gd name="connsiteY105" fmla="*/ 849747 h 1016153"/>
                <a:gd name="connsiteX106" fmla="*/ 289390 w 1011092"/>
                <a:gd name="connsiteY106" fmla="*/ 850390 h 1016153"/>
                <a:gd name="connsiteX107" fmla="*/ 125062 w 1011092"/>
                <a:gd name="connsiteY107" fmla="*/ 850482 h 1016153"/>
                <a:gd name="connsiteX108" fmla="*/ 121388 w 1011092"/>
                <a:gd name="connsiteY108" fmla="*/ 850482 h 1016153"/>
                <a:gd name="connsiteX109" fmla="*/ 119643 w 1011092"/>
                <a:gd name="connsiteY109" fmla="*/ 835234 h 1016153"/>
                <a:gd name="connsiteX110" fmla="*/ 108621 w 1011092"/>
                <a:gd name="connsiteY110" fmla="*/ 734010 h 1016153"/>
                <a:gd name="connsiteX111" fmla="*/ 97874 w 1011092"/>
                <a:gd name="connsiteY111" fmla="*/ 636185 h 1016153"/>
                <a:gd name="connsiteX112" fmla="*/ 92822 w 1011092"/>
                <a:gd name="connsiteY112" fmla="*/ 590900 h 1016153"/>
                <a:gd name="connsiteX113" fmla="*/ 93648 w 1011092"/>
                <a:gd name="connsiteY113" fmla="*/ 582450 h 1016153"/>
                <a:gd name="connsiteX114" fmla="*/ 93740 w 1011092"/>
                <a:gd name="connsiteY114" fmla="*/ 577398 h 1016153"/>
                <a:gd name="connsiteX115" fmla="*/ 88504 w 1011092"/>
                <a:gd name="connsiteY115" fmla="*/ 551954 h 1016153"/>
                <a:gd name="connsiteX116" fmla="*/ 80237 w 1011092"/>
                <a:gd name="connsiteY116" fmla="*/ 477185 h 1016153"/>
                <a:gd name="connsiteX117" fmla="*/ 73440 w 1011092"/>
                <a:gd name="connsiteY117" fmla="*/ 414356 h 1016153"/>
                <a:gd name="connsiteX118" fmla="*/ 74542 w 1011092"/>
                <a:gd name="connsiteY118" fmla="*/ 402690 h 1016153"/>
                <a:gd name="connsiteX119" fmla="*/ 79227 w 1011092"/>
                <a:gd name="connsiteY119" fmla="*/ 386524 h 1016153"/>
                <a:gd name="connsiteX120" fmla="*/ 83360 w 1011092"/>
                <a:gd name="connsiteY120" fmla="*/ 377155 h 1016153"/>
                <a:gd name="connsiteX121" fmla="*/ 164835 w 1011092"/>
                <a:gd name="connsiteY121" fmla="*/ 237077 h 1016153"/>
                <a:gd name="connsiteX122" fmla="*/ 168418 w 1011092"/>
                <a:gd name="connsiteY122" fmla="*/ 235975 h 1016153"/>
                <a:gd name="connsiteX123" fmla="*/ 187891 w 1011092"/>
                <a:gd name="connsiteY123" fmla="*/ 0 h 1016153"/>
                <a:gd name="connsiteX124" fmla="*/ 187340 w 1011092"/>
                <a:gd name="connsiteY124" fmla="*/ 92 h 1016153"/>
                <a:gd name="connsiteX125" fmla="*/ 179716 w 1011092"/>
                <a:gd name="connsiteY125" fmla="*/ 2021 h 1016153"/>
                <a:gd name="connsiteX126" fmla="*/ 93373 w 1011092"/>
                <a:gd name="connsiteY126" fmla="*/ 45652 h 1016153"/>
                <a:gd name="connsiteX127" fmla="*/ 7397 w 1011092"/>
                <a:gd name="connsiteY127" fmla="*/ 297058 h 1016153"/>
                <a:gd name="connsiteX128" fmla="*/ 67286 w 1011092"/>
                <a:gd name="connsiteY128" fmla="*/ 405171 h 1016153"/>
                <a:gd name="connsiteX129" fmla="*/ 70960 w 1011092"/>
                <a:gd name="connsiteY129" fmla="*/ 412794 h 1016153"/>
                <a:gd name="connsiteX130" fmla="*/ 75553 w 1011092"/>
                <a:gd name="connsiteY130" fmla="*/ 454129 h 1016153"/>
                <a:gd name="connsiteX131" fmla="*/ 85014 w 1011092"/>
                <a:gd name="connsiteY131" fmla="*/ 539095 h 1016153"/>
                <a:gd name="connsiteX132" fmla="*/ 84555 w 1011092"/>
                <a:gd name="connsiteY132" fmla="*/ 556823 h 1016153"/>
                <a:gd name="connsiteX133" fmla="*/ 80972 w 1011092"/>
                <a:gd name="connsiteY133" fmla="*/ 569774 h 1016153"/>
                <a:gd name="connsiteX134" fmla="*/ 78768 w 1011092"/>
                <a:gd name="connsiteY134" fmla="*/ 574183 h 1016153"/>
                <a:gd name="connsiteX135" fmla="*/ 78308 w 1011092"/>
                <a:gd name="connsiteY135" fmla="*/ 584287 h 1016153"/>
                <a:gd name="connsiteX136" fmla="*/ 87678 w 1011092"/>
                <a:gd name="connsiteY136" fmla="*/ 587778 h 1016153"/>
                <a:gd name="connsiteX137" fmla="*/ 90341 w 1011092"/>
                <a:gd name="connsiteY137" fmla="*/ 587226 h 1016153"/>
                <a:gd name="connsiteX138" fmla="*/ 119367 w 1011092"/>
                <a:gd name="connsiteY138" fmla="*/ 850482 h 1016153"/>
                <a:gd name="connsiteX139" fmla="*/ 112553 w 1011092"/>
                <a:gd name="connsiteY139" fmla="*/ 857626 h 1016153"/>
                <a:gd name="connsiteX140" fmla="*/ 677468 w 1011092"/>
                <a:gd name="connsiteY140" fmla="*/ 1002157 h 1016153"/>
                <a:gd name="connsiteX141" fmla="*/ 782315 w 1011092"/>
                <a:gd name="connsiteY141" fmla="*/ 993501 h 1016153"/>
                <a:gd name="connsiteX142" fmla="*/ 897170 w 1011092"/>
                <a:gd name="connsiteY142" fmla="*/ 860769 h 1016153"/>
                <a:gd name="connsiteX143" fmla="*/ 898570 w 1011092"/>
                <a:gd name="connsiteY143" fmla="*/ 860769 h 1016153"/>
                <a:gd name="connsiteX144" fmla="*/ 898570 w 1011092"/>
                <a:gd name="connsiteY144" fmla="*/ 858873 h 1016153"/>
                <a:gd name="connsiteX145" fmla="*/ 900636 w 1011092"/>
                <a:gd name="connsiteY145" fmla="*/ 856077 h 1016153"/>
                <a:gd name="connsiteX146" fmla="*/ 898570 w 1011092"/>
                <a:gd name="connsiteY146" fmla="*/ 856087 h 1016153"/>
                <a:gd name="connsiteX147" fmla="*/ 898570 w 1011092"/>
                <a:gd name="connsiteY147" fmla="*/ 850390 h 1016153"/>
                <a:gd name="connsiteX148" fmla="*/ 856133 w 1011092"/>
                <a:gd name="connsiteY148" fmla="*/ 850390 h 1016153"/>
                <a:gd name="connsiteX149" fmla="*/ 856133 w 1011092"/>
                <a:gd name="connsiteY149" fmla="*/ 796379 h 1016153"/>
                <a:gd name="connsiteX150" fmla="*/ 816452 w 1011092"/>
                <a:gd name="connsiteY150" fmla="*/ 796379 h 1016153"/>
                <a:gd name="connsiteX151" fmla="*/ 816268 w 1011092"/>
                <a:gd name="connsiteY151" fmla="*/ 794910 h 1016153"/>
                <a:gd name="connsiteX152" fmla="*/ 816452 w 1011092"/>
                <a:gd name="connsiteY152" fmla="*/ 755137 h 1016153"/>
                <a:gd name="connsiteX153" fmla="*/ 817462 w 1011092"/>
                <a:gd name="connsiteY153" fmla="*/ 751371 h 1016153"/>
                <a:gd name="connsiteX154" fmla="*/ 821320 w 1011092"/>
                <a:gd name="connsiteY154" fmla="*/ 734929 h 1016153"/>
                <a:gd name="connsiteX155" fmla="*/ 823341 w 1011092"/>
                <a:gd name="connsiteY155" fmla="*/ 730979 h 1016153"/>
                <a:gd name="connsiteX156" fmla="*/ 863941 w 1011092"/>
                <a:gd name="connsiteY156" fmla="*/ 698279 h 1016153"/>
                <a:gd name="connsiteX157" fmla="*/ 870829 w 1011092"/>
                <a:gd name="connsiteY157" fmla="*/ 692859 h 1016153"/>
                <a:gd name="connsiteX158" fmla="*/ 933842 w 1011092"/>
                <a:gd name="connsiteY158" fmla="*/ 730336 h 1016153"/>
                <a:gd name="connsiteX159" fmla="*/ 1006682 w 1011092"/>
                <a:gd name="connsiteY159" fmla="*/ 733183 h 1016153"/>
                <a:gd name="connsiteX160" fmla="*/ 1005029 w 1011092"/>
                <a:gd name="connsiteY160" fmla="*/ 730887 h 1016153"/>
                <a:gd name="connsiteX161" fmla="*/ 999058 w 1011092"/>
                <a:gd name="connsiteY161" fmla="*/ 720324 h 1016153"/>
                <a:gd name="connsiteX162" fmla="*/ 997038 w 1011092"/>
                <a:gd name="connsiteY162" fmla="*/ 713251 h 1016153"/>
                <a:gd name="connsiteX163" fmla="*/ 969298 w 1011092"/>
                <a:gd name="connsiteY163" fmla="*/ 617814 h 1016153"/>
                <a:gd name="connsiteX164" fmla="*/ 971135 w 1011092"/>
                <a:gd name="connsiteY164" fmla="*/ 612303 h 1016153"/>
                <a:gd name="connsiteX165" fmla="*/ 1008611 w 1011092"/>
                <a:gd name="connsiteY165" fmla="*/ 582450 h 1016153"/>
                <a:gd name="connsiteX166" fmla="*/ 1011092 w 1011092"/>
                <a:gd name="connsiteY166" fmla="*/ 580337 h 1016153"/>
                <a:gd name="connsiteX167" fmla="*/ 985464 w 1011092"/>
                <a:gd name="connsiteY167" fmla="*/ 548280 h 1016153"/>
                <a:gd name="connsiteX168" fmla="*/ 961306 w 1011092"/>
                <a:gd name="connsiteY168" fmla="*/ 567570 h 1016153"/>
                <a:gd name="connsiteX169" fmla="*/ 961214 w 1011092"/>
                <a:gd name="connsiteY169" fmla="*/ 566192 h 1016153"/>
                <a:gd name="connsiteX170" fmla="*/ 970124 w 1011092"/>
                <a:gd name="connsiteY170" fmla="*/ 470571 h 1016153"/>
                <a:gd name="connsiteX171" fmla="*/ 973798 w 1011092"/>
                <a:gd name="connsiteY171" fmla="*/ 466530 h 1016153"/>
                <a:gd name="connsiteX172" fmla="*/ 988311 w 1011092"/>
                <a:gd name="connsiteY172" fmla="*/ 458354 h 1016153"/>
                <a:gd name="connsiteX173" fmla="*/ 993915 w 1011092"/>
                <a:gd name="connsiteY173" fmla="*/ 434380 h 1016153"/>
                <a:gd name="connsiteX174" fmla="*/ 992996 w 1011092"/>
                <a:gd name="connsiteY174" fmla="*/ 413162 h 1016153"/>
                <a:gd name="connsiteX175" fmla="*/ 993639 w 1011092"/>
                <a:gd name="connsiteY175" fmla="*/ 406916 h 1016153"/>
                <a:gd name="connsiteX176" fmla="*/ 965532 w 1011092"/>
                <a:gd name="connsiteY176" fmla="*/ 399200 h 1016153"/>
                <a:gd name="connsiteX177" fmla="*/ 602063 w 1011092"/>
                <a:gd name="connsiteY177" fmla="*/ 302477 h 1016153"/>
                <a:gd name="connsiteX178" fmla="*/ 252281 w 1011092"/>
                <a:gd name="connsiteY178" fmla="*/ 209520 h 1016153"/>
                <a:gd name="connsiteX179" fmla="*/ 183941 w 1011092"/>
                <a:gd name="connsiteY179" fmla="*/ 191150 h 1016153"/>
                <a:gd name="connsiteX180" fmla="*/ 180083 w 1011092"/>
                <a:gd name="connsiteY180" fmla="*/ 186098 h 1016153"/>
                <a:gd name="connsiteX181" fmla="*/ 180451 w 1011092"/>
                <a:gd name="connsiteY181" fmla="*/ 170850 h 1016153"/>
                <a:gd name="connsiteX182" fmla="*/ 182012 w 1011092"/>
                <a:gd name="connsiteY182" fmla="*/ 28934 h 1016153"/>
                <a:gd name="connsiteX183" fmla="*/ 184860 w 1011092"/>
                <a:gd name="connsiteY183" fmla="*/ 10839 h 1016153"/>
                <a:gd name="connsiteX184" fmla="*/ 187891 w 1011092"/>
                <a:gd name="connsiteY184" fmla="*/ 0 h 10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1011092" h="1016153">
                  <a:moveTo>
                    <a:pt x="516363" y="728958"/>
                  </a:moveTo>
                  <a:cubicBezTo>
                    <a:pt x="524262" y="769741"/>
                    <a:pt x="531978" y="809790"/>
                    <a:pt x="539786" y="850298"/>
                  </a:cubicBezTo>
                  <a:lnTo>
                    <a:pt x="335318" y="850298"/>
                  </a:lnTo>
                  <a:cubicBezTo>
                    <a:pt x="335226" y="850114"/>
                    <a:pt x="335042" y="849839"/>
                    <a:pt x="334950" y="849655"/>
                  </a:cubicBezTo>
                  <a:lnTo>
                    <a:pt x="516363" y="728958"/>
                  </a:lnTo>
                  <a:close/>
                  <a:moveTo>
                    <a:pt x="492940" y="726386"/>
                  </a:moveTo>
                  <a:cubicBezTo>
                    <a:pt x="493216" y="726386"/>
                    <a:pt x="493583" y="726478"/>
                    <a:pt x="493859" y="726478"/>
                  </a:cubicBezTo>
                  <a:cubicBezTo>
                    <a:pt x="494042" y="726754"/>
                    <a:pt x="494134" y="726937"/>
                    <a:pt x="494226" y="727213"/>
                  </a:cubicBezTo>
                  <a:lnTo>
                    <a:pt x="314191" y="846899"/>
                  </a:lnTo>
                  <a:cubicBezTo>
                    <a:pt x="314007" y="846716"/>
                    <a:pt x="313824" y="846624"/>
                    <a:pt x="313640" y="846440"/>
                  </a:cubicBezTo>
                  <a:cubicBezTo>
                    <a:pt x="314926" y="839000"/>
                    <a:pt x="316212" y="831560"/>
                    <a:pt x="317406" y="824211"/>
                  </a:cubicBezTo>
                  <a:cubicBezTo>
                    <a:pt x="323009" y="792338"/>
                    <a:pt x="328612" y="760464"/>
                    <a:pt x="334123" y="728591"/>
                  </a:cubicBezTo>
                  <a:cubicBezTo>
                    <a:pt x="334399" y="726937"/>
                    <a:pt x="334950" y="726386"/>
                    <a:pt x="336604" y="726386"/>
                  </a:cubicBezTo>
                  <a:lnTo>
                    <a:pt x="492940" y="726386"/>
                  </a:lnTo>
                  <a:close/>
                  <a:moveTo>
                    <a:pt x="784762" y="726202"/>
                  </a:moveTo>
                  <a:cubicBezTo>
                    <a:pt x="791100" y="726202"/>
                    <a:pt x="795509" y="730428"/>
                    <a:pt x="795509" y="736674"/>
                  </a:cubicBezTo>
                  <a:cubicBezTo>
                    <a:pt x="795509" y="742553"/>
                    <a:pt x="791008" y="746870"/>
                    <a:pt x="784762" y="746870"/>
                  </a:cubicBezTo>
                  <a:cubicBezTo>
                    <a:pt x="778516" y="746870"/>
                    <a:pt x="774290" y="742553"/>
                    <a:pt x="774198" y="736215"/>
                  </a:cubicBezTo>
                  <a:cubicBezTo>
                    <a:pt x="774107" y="730428"/>
                    <a:pt x="778607" y="726202"/>
                    <a:pt x="784762" y="726202"/>
                  </a:cubicBezTo>
                  <a:close/>
                  <a:moveTo>
                    <a:pt x="928330" y="610006"/>
                  </a:moveTo>
                  <a:cubicBezTo>
                    <a:pt x="934393" y="610006"/>
                    <a:pt x="939353" y="614507"/>
                    <a:pt x="939353" y="620019"/>
                  </a:cubicBezTo>
                  <a:cubicBezTo>
                    <a:pt x="939353" y="626173"/>
                    <a:pt x="934852" y="630857"/>
                    <a:pt x="928974" y="630949"/>
                  </a:cubicBezTo>
                  <a:cubicBezTo>
                    <a:pt x="922819" y="630949"/>
                    <a:pt x="917859" y="626448"/>
                    <a:pt x="917859" y="620845"/>
                  </a:cubicBezTo>
                  <a:cubicBezTo>
                    <a:pt x="917859" y="614691"/>
                    <a:pt x="922452" y="610006"/>
                    <a:pt x="928330" y="610006"/>
                  </a:cubicBezTo>
                  <a:close/>
                  <a:moveTo>
                    <a:pt x="358465" y="590166"/>
                  </a:moveTo>
                  <a:lnTo>
                    <a:pt x="499278" y="711506"/>
                  </a:lnTo>
                  <a:cubicBezTo>
                    <a:pt x="499186" y="711689"/>
                    <a:pt x="499094" y="711965"/>
                    <a:pt x="499002" y="712149"/>
                  </a:cubicBezTo>
                  <a:lnTo>
                    <a:pt x="337338" y="712149"/>
                  </a:lnTo>
                  <a:cubicBezTo>
                    <a:pt x="344319" y="671733"/>
                    <a:pt x="351300" y="631317"/>
                    <a:pt x="358465" y="590166"/>
                  </a:cubicBezTo>
                  <a:close/>
                  <a:moveTo>
                    <a:pt x="486602" y="586492"/>
                  </a:moveTo>
                  <a:cubicBezTo>
                    <a:pt x="488807" y="586492"/>
                    <a:pt x="489541" y="587135"/>
                    <a:pt x="489909" y="589339"/>
                  </a:cubicBezTo>
                  <a:cubicBezTo>
                    <a:pt x="496890" y="626540"/>
                    <a:pt x="504054" y="663741"/>
                    <a:pt x="511127" y="700942"/>
                  </a:cubicBezTo>
                  <a:cubicBezTo>
                    <a:pt x="511219" y="701494"/>
                    <a:pt x="511219" y="701953"/>
                    <a:pt x="511311" y="703331"/>
                  </a:cubicBezTo>
                  <a:lnTo>
                    <a:pt x="376560" y="587318"/>
                  </a:lnTo>
                  <a:lnTo>
                    <a:pt x="376836" y="586767"/>
                  </a:lnTo>
                  <a:cubicBezTo>
                    <a:pt x="377662" y="586675"/>
                    <a:pt x="378489" y="586675"/>
                    <a:pt x="379500" y="586492"/>
                  </a:cubicBezTo>
                  <a:lnTo>
                    <a:pt x="486602" y="586492"/>
                  </a:lnTo>
                  <a:close/>
                  <a:moveTo>
                    <a:pt x="462904" y="453302"/>
                  </a:moveTo>
                  <a:cubicBezTo>
                    <a:pt x="463271" y="453394"/>
                    <a:pt x="463638" y="453394"/>
                    <a:pt x="464006" y="453486"/>
                  </a:cubicBezTo>
                  <a:cubicBezTo>
                    <a:pt x="471446" y="492984"/>
                    <a:pt x="478978" y="532573"/>
                    <a:pt x="486510" y="572438"/>
                  </a:cubicBezTo>
                  <a:lnTo>
                    <a:pt x="377846" y="572438"/>
                  </a:lnTo>
                  <a:lnTo>
                    <a:pt x="462904" y="453302"/>
                  </a:lnTo>
                  <a:close/>
                  <a:moveTo>
                    <a:pt x="389236" y="429145"/>
                  </a:moveTo>
                  <a:lnTo>
                    <a:pt x="457117" y="429237"/>
                  </a:lnTo>
                  <a:cubicBezTo>
                    <a:pt x="458862" y="429237"/>
                    <a:pt x="459597" y="430063"/>
                    <a:pt x="459413" y="431533"/>
                  </a:cubicBezTo>
                  <a:cubicBezTo>
                    <a:pt x="459137" y="433186"/>
                    <a:pt x="458770" y="435115"/>
                    <a:pt x="457852" y="436401"/>
                  </a:cubicBezTo>
                  <a:lnTo>
                    <a:pt x="364252" y="567478"/>
                  </a:lnTo>
                  <a:lnTo>
                    <a:pt x="362598" y="569682"/>
                  </a:lnTo>
                  <a:cubicBezTo>
                    <a:pt x="362506" y="569590"/>
                    <a:pt x="362323" y="569590"/>
                    <a:pt x="362139" y="569499"/>
                  </a:cubicBezTo>
                  <a:lnTo>
                    <a:pt x="365446" y="548831"/>
                  </a:lnTo>
                  <a:cubicBezTo>
                    <a:pt x="371508" y="514202"/>
                    <a:pt x="377662" y="479573"/>
                    <a:pt x="383725" y="444944"/>
                  </a:cubicBezTo>
                  <a:cubicBezTo>
                    <a:pt x="384552" y="440443"/>
                    <a:pt x="385562" y="436034"/>
                    <a:pt x="386389" y="431533"/>
                  </a:cubicBezTo>
                  <a:cubicBezTo>
                    <a:pt x="386664" y="429880"/>
                    <a:pt x="387491" y="429145"/>
                    <a:pt x="389236" y="429145"/>
                  </a:cubicBezTo>
                  <a:close/>
                  <a:moveTo>
                    <a:pt x="441501" y="308999"/>
                  </a:moveTo>
                  <a:lnTo>
                    <a:pt x="466210" y="315153"/>
                  </a:lnTo>
                  <a:lnTo>
                    <a:pt x="608585" y="348313"/>
                  </a:lnTo>
                  <a:cubicBezTo>
                    <a:pt x="675731" y="364020"/>
                    <a:pt x="742784" y="380278"/>
                    <a:pt x="808828" y="400486"/>
                  </a:cubicBezTo>
                  <a:cubicBezTo>
                    <a:pt x="841344" y="410406"/>
                    <a:pt x="873585" y="421245"/>
                    <a:pt x="904724" y="435115"/>
                  </a:cubicBezTo>
                  <a:cubicBezTo>
                    <a:pt x="921992" y="442739"/>
                    <a:pt x="938802" y="451282"/>
                    <a:pt x="953958" y="462672"/>
                  </a:cubicBezTo>
                  <a:cubicBezTo>
                    <a:pt x="955887" y="464049"/>
                    <a:pt x="956622" y="465519"/>
                    <a:pt x="956346" y="467907"/>
                  </a:cubicBezTo>
                  <a:cubicBezTo>
                    <a:pt x="954968" y="482053"/>
                    <a:pt x="953682" y="496199"/>
                    <a:pt x="952304" y="510344"/>
                  </a:cubicBezTo>
                  <a:cubicBezTo>
                    <a:pt x="950284" y="531287"/>
                    <a:pt x="948079" y="552138"/>
                    <a:pt x="946334" y="572989"/>
                  </a:cubicBezTo>
                  <a:cubicBezTo>
                    <a:pt x="945875" y="578317"/>
                    <a:pt x="944313" y="582358"/>
                    <a:pt x="939629" y="585022"/>
                  </a:cubicBezTo>
                  <a:lnTo>
                    <a:pt x="939445" y="585206"/>
                  </a:lnTo>
                  <a:cubicBezTo>
                    <a:pt x="937148" y="587594"/>
                    <a:pt x="934944" y="587594"/>
                    <a:pt x="931913" y="585940"/>
                  </a:cubicBezTo>
                  <a:lnTo>
                    <a:pt x="848876" y="542677"/>
                  </a:lnTo>
                  <a:cubicBezTo>
                    <a:pt x="844100" y="540197"/>
                    <a:pt x="839599" y="537441"/>
                    <a:pt x="836109" y="532849"/>
                  </a:cubicBezTo>
                  <a:cubicBezTo>
                    <a:pt x="820401" y="576755"/>
                    <a:pt x="823525" y="619192"/>
                    <a:pt x="845753" y="660159"/>
                  </a:cubicBezTo>
                  <a:lnTo>
                    <a:pt x="796611" y="699656"/>
                  </a:lnTo>
                  <a:cubicBezTo>
                    <a:pt x="795784" y="700391"/>
                    <a:pt x="794223" y="700851"/>
                    <a:pt x="793121" y="700667"/>
                  </a:cubicBezTo>
                  <a:cubicBezTo>
                    <a:pt x="779250" y="698738"/>
                    <a:pt x="767585" y="702412"/>
                    <a:pt x="758675" y="713618"/>
                  </a:cubicBezTo>
                  <a:cubicBezTo>
                    <a:pt x="754358" y="719130"/>
                    <a:pt x="751878" y="725284"/>
                    <a:pt x="751602" y="732265"/>
                  </a:cubicBezTo>
                  <a:cubicBezTo>
                    <a:pt x="751511" y="735204"/>
                    <a:pt x="750316" y="737317"/>
                    <a:pt x="748020" y="739154"/>
                  </a:cubicBezTo>
                  <a:lnTo>
                    <a:pt x="698970" y="778192"/>
                  </a:lnTo>
                  <a:cubicBezTo>
                    <a:pt x="696673" y="780029"/>
                    <a:pt x="694469" y="782050"/>
                    <a:pt x="691897" y="784163"/>
                  </a:cubicBezTo>
                  <a:lnTo>
                    <a:pt x="717432" y="816220"/>
                  </a:lnTo>
                  <a:lnTo>
                    <a:pt x="762533" y="780029"/>
                  </a:lnTo>
                  <a:lnTo>
                    <a:pt x="762533" y="850482"/>
                  </a:lnTo>
                  <a:lnTo>
                    <a:pt x="554023" y="850482"/>
                  </a:lnTo>
                  <a:lnTo>
                    <a:pt x="473651" y="429696"/>
                  </a:lnTo>
                  <a:lnTo>
                    <a:pt x="492021" y="429696"/>
                  </a:lnTo>
                  <a:lnTo>
                    <a:pt x="492021" y="366041"/>
                  </a:lnTo>
                  <a:lnTo>
                    <a:pt x="464189" y="366041"/>
                  </a:lnTo>
                  <a:lnTo>
                    <a:pt x="464189" y="337658"/>
                  </a:lnTo>
                  <a:lnTo>
                    <a:pt x="441501" y="337658"/>
                  </a:lnTo>
                  <a:lnTo>
                    <a:pt x="441501" y="308999"/>
                  </a:lnTo>
                  <a:close/>
                  <a:moveTo>
                    <a:pt x="168418" y="235975"/>
                  </a:moveTo>
                  <a:lnTo>
                    <a:pt x="311986" y="274094"/>
                  </a:lnTo>
                  <a:lnTo>
                    <a:pt x="400167" y="297425"/>
                  </a:lnTo>
                  <a:cubicBezTo>
                    <a:pt x="402463" y="298068"/>
                    <a:pt x="403106" y="298987"/>
                    <a:pt x="403106" y="301283"/>
                  </a:cubicBezTo>
                  <a:cubicBezTo>
                    <a:pt x="403014" y="312214"/>
                    <a:pt x="403198" y="323236"/>
                    <a:pt x="403198" y="334167"/>
                  </a:cubicBezTo>
                  <a:lnTo>
                    <a:pt x="403198" y="337106"/>
                  </a:lnTo>
                  <a:lnTo>
                    <a:pt x="382163" y="337106"/>
                  </a:lnTo>
                  <a:lnTo>
                    <a:pt x="382163" y="365581"/>
                  </a:lnTo>
                  <a:lnTo>
                    <a:pt x="353688" y="365581"/>
                  </a:lnTo>
                  <a:lnTo>
                    <a:pt x="353688" y="368521"/>
                  </a:lnTo>
                  <a:cubicBezTo>
                    <a:pt x="353688" y="387626"/>
                    <a:pt x="353688" y="406824"/>
                    <a:pt x="353596" y="425930"/>
                  </a:cubicBezTo>
                  <a:cubicBezTo>
                    <a:pt x="353596" y="428502"/>
                    <a:pt x="354331" y="429420"/>
                    <a:pt x="356812" y="429328"/>
                  </a:cubicBezTo>
                  <a:cubicBezTo>
                    <a:pt x="360026" y="429237"/>
                    <a:pt x="363333" y="429237"/>
                    <a:pt x="366548" y="429237"/>
                  </a:cubicBezTo>
                  <a:lnTo>
                    <a:pt x="372519" y="429237"/>
                  </a:lnTo>
                  <a:cubicBezTo>
                    <a:pt x="371968" y="432727"/>
                    <a:pt x="371600" y="435942"/>
                    <a:pt x="371049" y="439065"/>
                  </a:cubicBezTo>
                  <a:cubicBezTo>
                    <a:pt x="365078" y="473051"/>
                    <a:pt x="359016" y="507129"/>
                    <a:pt x="353045" y="541115"/>
                  </a:cubicBezTo>
                  <a:cubicBezTo>
                    <a:pt x="346432" y="578684"/>
                    <a:pt x="339910" y="616252"/>
                    <a:pt x="333297" y="653821"/>
                  </a:cubicBezTo>
                  <a:cubicBezTo>
                    <a:pt x="326683" y="691114"/>
                    <a:pt x="320070" y="728407"/>
                    <a:pt x="313548" y="765700"/>
                  </a:cubicBezTo>
                  <a:cubicBezTo>
                    <a:pt x="309139" y="790684"/>
                    <a:pt x="304914" y="815761"/>
                    <a:pt x="300597" y="840837"/>
                  </a:cubicBezTo>
                  <a:cubicBezTo>
                    <a:pt x="300045" y="843960"/>
                    <a:pt x="300137" y="848002"/>
                    <a:pt x="298208" y="849747"/>
                  </a:cubicBezTo>
                  <a:cubicBezTo>
                    <a:pt x="296463" y="851308"/>
                    <a:pt x="292421" y="850390"/>
                    <a:pt x="289390" y="850390"/>
                  </a:cubicBezTo>
                  <a:lnTo>
                    <a:pt x="125062" y="850482"/>
                  </a:lnTo>
                  <a:lnTo>
                    <a:pt x="121388" y="850482"/>
                  </a:lnTo>
                  <a:cubicBezTo>
                    <a:pt x="120745" y="845246"/>
                    <a:pt x="120010" y="840194"/>
                    <a:pt x="119643" y="835234"/>
                  </a:cubicBezTo>
                  <a:lnTo>
                    <a:pt x="108621" y="734010"/>
                  </a:lnTo>
                  <a:lnTo>
                    <a:pt x="97874" y="636185"/>
                  </a:lnTo>
                  <a:cubicBezTo>
                    <a:pt x="96220" y="621029"/>
                    <a:pt x="94383" y="605965"/>
                    <a:pt x="92822" y="590900"/>
                  </a:cubicBezTo>
                  <a:cubicBezTo>
                    <a:pt x="92454" y="588145"/>
                    <a:pt x="93373" y="585298"/>
                    <a:pt x="93648" y="582450"/>
                  </a:cubicBezTo>
                  <a:cubicBezTo>
                    <a:pt x="93832" y="580796"/>
                    <a:pt x="94383" y="578776"/>
                    <a:pt x="93740" y="577398"/>
                  </a:cubicBezTo>
                  <a:cubicBezTo>
                    <a:pt x="90066" y="569223"/>
                    <a:pt x="89515" y="560588"/>
                    <a:pt x="88504" y="551954"/>
                  </a:cubicBezTo>
                  <a:lnTo>
                    <a:pt x="80237" y="477185"/>
                  </a:lnTo>
                  <a:cubicBezTo>
                    <a:pt x="77941" y="456242"/>
                    <a:pt x="75553" y="435299"/>
                    <a:pt x="73440" y="414356"/>
                  </a:cubicBezTo>
                  <a:cubicBezTo>
                    <a:pt x="73073" y="410498"/>
                    <a:pt x="73716" y="406457"/>
                    <a:pt x="74542" y="402690"/>
                  </a:cubicBezTo>
                  <a:cubicBezTo>
                    <a:pt x="75737" y="397179"/>
                    <a:pt x="77482" y="391852"/>
                    <a:pt x="79227" y="386524"/>
                  </a:cubicBezTo>
                  <a:cubicBezTo>
                    <a:pt x="80329" y="383309"/>
                    <a:pt x="81615" y="380094"/>
                    <a:pt x="83360" y="377155"/>
                  </a:cubicBezTo>
                  <a:lnTo>
                    <a:pt x="164835" y="237077"/>
                  </a:lnTo>
                  <a:cubicBezTo>
                    <a:pt x="165846" y="235240"/>
                    <a:pt x="166948" y="235607"/>
                    <a:pt x="168418" y="235975"/>
                  </a:cubicBezTo>
                  <a:close/>
                  <a:moveTo>
                    <a:pt x="187891" y="0"/>
                  </a:moveTo>
                  <a:cubicBezTo>
                    <a:pt x="187707" y="0"/>
                    <a:pt x="187524" y="0"/>
                    <a:pt x="187340" y="92"/>
                  </a:cubicBezTo>
                  <a:cubicBezTo>
                    <a:pt x="184768" y="735"/>
                    <a:pt x="182196" y="1286"/>
                    <a:pt x="179716" y="2021"/>
                  </a:cubicBezTo>
                  <a:cubicBezTo>
                    <a:pt x="148210" y="11206"/>
                    <a:pt x="119275" y="25444"/>
                    <a:pt x="93373" y="45652"/>
                  </a:cubicBezTo>
                  <a:cubicBezTo>
                    <a:pt x="17134" y="104990"/>
                    <a:pt x="-16026" y="204836"/>
                    <a:pt x="7397" y="297058"/>
                  </a:cubicBezTo>
                  <a:cubicBezTo>
                    <a:pt x="17868" y="338392"/>
                    <a:pt x="38443" y="374032"/>
                    <a:pt x="67286" y="405171"/>
                  </a:cubicBezTo>
                  <a:cubicBezTo>
                    <a:pt x="69399" y="407375"/>
                    <a:pt x="70593" y="409855"/>
                    <a:pt x="70960" y="412794"/>
                  </a:cubicBezTo>
                  <a:cubicBezTo>
                    <a:pt x="72522" y="426573"/>
                    <a:pt x="73991" y="440351"/>
                    <a:pt x="75553" y="454129"/>
                  </a:cubicBezTo>
                  <a:cubicBezTo>
                    <a:pt x="78768" y="482420"/>
                    <a:pt x="81891" y="510803"/>
                    <a:pt x="85014" y="539095"/>
                  </a:cubicBezTo>
                  <a:cubicBezTo>
                    <a:pt x="85657" y="544973"/>
                    <a:pt x="86300" y="550944"/>
                    <a:pt x="84555" y="556823"/>
                  </a:cubicBezTo>
                  <a:cubicBezTo>
                    <a:pt x="83269" y="561140"/>
                    <a:pt x="82258" y="565457"/>
                    <a:pt x="80972" y="569774"/>
                  </a:cubicBezTo>
                  <a:cubicBezTo>
                    <a:pt x="80513" y="571336"/>
                    <a:pt x="79686" y="572805"/>
                    <a:pt x="78768" y="574183"/>
                  </a:cubicBezTo>
                  <a:cubicBezTo>
                    <a:pt x="76471" y="577582"/>
                    <a:pt x="76196" y="581164"/>
                    <a:pt x="78308" y="584287"/>
                  </a:cubicBezTo>
                  <a:cubicBezTo>
                    <a:pt x="80605" y="587686"/>
                    <a:pt x="83452" y="588696"/>
                    <a:pt x="87678" y="587778"/>
                  </a:cubicBezTo>
                  <a:cubicBezTo>
                    <a:pt x="88504" y="587594"/>
                    <a:pt x="89331" y="587410"/>
                    <a:pt x="90341" y="587226"/>
                  </a:cubicBezTo>
                  <a:cubicBezTo>
                    <a:pt x="99986" y="675039"/>
                    <a:pt x="109723" y="762577"/>
                    <a:pt x="119367" y="850482"/>
                  </a:cubicBezTo>
                  <a:lnTo>
                    <a:pt x="112553" y="857626"/>
                  </a:lnTo>
                  <a:lnTo>
                    <a:pt x="677468" y="1002157"/>
                  </a:lnTo>
                  <a:cubicBezTo>
                    <a:pt x="740537" y="1019130"/>
                    <a:pt x="746134" y="1025362"/>
                    <a:pt x="782315" y="993501"/>
                  </a:cubicBezTo>
                  <a:lnTo>
                    <a:pt x="897170" y="860769"/>
                  </a:lnTo>
                  <a:lnTo>
                    <a:pt x="898570" y="860769"/>
                  </a:lnTo>
                  <a:lnTo>
                    <a:pt x="898570" y="858873"/>
                  </a:lnTo>
                  <a:lnTo>
                    <a:pt x="900636" y="856077"/>
                  </a:lnTo>
                  <a:lnTo>
                    <a:pt x="898570" y="856087"/>
                  </a:lnTo>
                  <a:lnTo>
                    <a:pt x="898570" y="850390"/>
                  </a:lnTo>
                  <a:lnTo>
                    <a:pt x="856133" y="850390"/>
                  </a:lnTo>
                  <a:lnTo>
                    <a:pt x="856133" y="796379"/>
                  </a:lnTo>
                  <a:lnTo>
                    <a:pt x="816452" y="796379"/>
                  </a:lnTo>
                  <a:cubicBezTo>
                    <a:pt x="816360" y="795553"/>
                    <a:pt x="816268" y="795277"/>
                    <a:pt x="816268" y="794910"/>
                  </a:cubicBezTo>
                  <a:cubicBezTo>
                    <a:pt x="816360" y="781683"/>
                    <a:pt x="816360" y="768364"/>
                    <a:pt x="816452" y="755137"/>
                  </a:cubicBezTo>
                  <a:cubicBezTo>
                    <a:pt x="816452" y="753851"/>
                    <a:pt x="816911" y="752473"/>
                    <a:pt x="817462" y="751371"/>
                  </a:cubicBezTo>
                  <a:cubicBezTo>
                    <a:pt x="820126" y="746227"/>
                    <a:pt x="821412" y="740715"/>
                    <a:pt x="821320" y="734929"/>
                  </a:cubicBezTo>
                  <a:cubicBezTo>
                    <a:pt x="821320" y="733183"/>
                    <a:pt x="821963" y="732081"/>
                    <a:pt x="823341" y="730979"/>
                  </a:cubicBezTo>
                  <a:lnTo>
                    <a:pt x="863941" y="698279"/>
                  </a:lnTo>
                  <a:cubicBezTo>
                    <a:pt x="866145" y="696442"/>
                    <a:pt x="868350" y="694788"/>
                    <a:pt x="870829" y="692859"/>
                  </a:cubicBezTo>
                  <a:cubicBezTo>
                    <a:pt x="888925" y="710312"/>
                    <a:pt x="909776" y="723079"/>
                    <a:pt x="933842" y="730336"/>
                  </a:cubicBezTo>
                  <a:cubicBezTo>
                    <a:pt x="955795" y="736949"/>
                    <a:pt x="998875" y="738695"/>
                    <a:pt x="1006682" y="733183"/>
                  </a:cubicBezTo>
                  <a:cubicBezTo>
                    <a:pt x="1006131" y="732449"/>
                    <a:pt x="1005764" y="731438"/>
                    <a:pt x="1005029" y="730887"/>
                  </a:cubicBezTo>
                  <a:cubicBezTo>
                    <a:pt x="1001630" y="728131"/>
                    <a:pt x="1000161" y="724365"/>
                    <a:pt x="999058" y="720324"/>
                  </a:cubicBezTo>
                  <a:cubicBezTo>
                    <a:pt x="998415" y="717935"/>
                    <a:pt x="997681" y="715639"/>
                    <a:pt x="997038" y="713251"/>
                  </a:cubicBezTo>
                  <a:cubicBezTo>
                    <a:pt x="987760" y="681469"/>
                    <a:pt x="978575" y="649596"/>
                    <a:pt x="969298" y="617814"/>
                  </a:cubicBezTo>
                  <a:cubicBezTo>
                    <a:pt x="968563" y="615334"/>
                    <a:pt x="969114" y="613864"/>
                    <a:pt x="971135" y="612303"/>
                  </a:cubicBezTo>
                  <a:cubicBezTo>
                    <a:pt x="983719" y="602474"/>
                    <a:pt x="996119" y="592462"/>
                    <a:pt x="1008611" y="582450"/>
                  </a:cubicBezTo>
                  <a:cubicBezTo>
                    <a:pt x="1009346" y="581807"/>
                    <a:pt x="1009989" y="581256"/>
                    <a:pt x="1011092" y="580337"/>
                  </a:cubicBezTo>
                  <a:lnTo>
                    <a:pt x="985464" y="548280"/>
                  </a:lnTo>
                  <a:lnTo>
                    <a:pt x="961306" y="567570"/>
                  </a:lnTo>
                  <a:cubicBezTo>
                    <a:pt x="961214" y="566651"/>
                    <a:pt x="961214" y="566467"/>
                    <a:pt x="961214" y="566192"/>
                  </a:cubicBezTo>
                  <a:cubicBezTo>
                    <a:pt x="964246" y="534318"/>
                    <a:pt x="967277" y="502445"/>
                    <a:pt x="970124" y="470571"/>
                  </a:cubicBezTo>
                  <a:cubicBezTo>
                    <a:pt x="970308" y="467999"/>
                    <a:pt x="971318" y="466897"/>
                    <a:pt x="973798" y="466530"/>
                  </a:cubicBezTo>
                  <a:cubicBezTo>
                    <a:pt x="979585" y="465703"/>
                    <a:pt x="984546" y="462947"/>
                    <a:pt x="988311" y="458354"/>
                  </a:cubicBezTo>
                  <a:cubicBezTo>
                    <a:pt x="994098" y="451282"/>
                    <a:pt x="995752" y="443198"/>
                    <a:pt x="993915" y="434380"/>
                  </a:cubicBezTo>
                  <a:cubicBezTo>
                    <a:pt x="992353" y="427308"/>
                    <a:pt x="992169" y="420235"/>
                    <a:pt x="992996" y="413162"/>
                  </a:cubicBezTo>
                  <a:cubicBezTo>
                    <a:pt x="993272" y="411049"/>
                    <a:pt x="993455" y="408845"/>
                    <a:pt x="993639" y="406916"/>
                  </a:cubicBezTo>
                  <a:lnTo>
                    <a:pt x="965532" y="399200"/>
                  </a:lnTo>
                  <a:lnTo>
                    <a:pt x="602063" y="302477"/>
                  </a:lnTo>
                  <a:lnTo>
                    <a:pt x="252281" y="209520"/>
                  </a:lnTo>
                  <a:lnTo>
                    <a:pt x="183941" y="191150"/>
                  </a:lnTo>
                  <a:cubicBezTo>
                    <a:pt x="181002" y="190415"/>
                    <a:pt x="179899" y="189037"/>
                    <a:pt x="180083" y="186098"/>
                  </a:cubicBezTo>
                  <a:cubicBezTo>
                    <a:pt x="180359" y="181046"/>
                    <a:pt x="180359" y="175902"/>
                    <a:pt x="180451" y="170850"/>
                  </a:cubicBezTo>
                  <a:cubicBezTo>
                    <a:pt x="181002" y="123544"/>
                    <a:pt x="181553" y="76239"/>
                    <a:pt x="182012" y="28934"/>
                  </a:cubicBezTo>
                  <a:cubicBezTo>
                    <a:pt x="182012" y="22688"/>
                    <a:pt x="182931" y="16718"/>
                    <a:pt x="184860" y="10839"/>
                  </a:cubicBezTo>
                  <a:cubicBezTo>
                    <a:pt x="186054" y="7349"/>
                    <a:pt x="186881" y="3582"/>
                    <a:pt x="187891" y="0"/>
                  </a:cubicBezTo>
                  <a:close/>
                </a:path>
              </a:pathLst>
            </a:custGeom>
            <a:solidFill>
              <a:schemeClr val="accent2"/>
            </a:solidFill>
            <a:ln w="288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174FFB-039C-479E-BD07-D520761C1600}"/>
                </a:ext>
              </a:extLst>
            </p:cNvPr>
            <p:cNvSpPr/>
            <p:nvPr/>
          </p:nvSpPr>
          <p:spPr>
            <a:xfrm flipH="1">
              <a:off x="3378313" y="2615916"/>
              <a:ext cx="2881809" cy="2126783"/>
            </a:xfrm>
            <a:custGeom>
              <a:avLst/>
              <a:gdLst>
                <a:gd name="connsiteX0" fmla="*/ 43590 w 4114165"/>
                <a:gd name="connsiteY0" fmla="*/ 3035606 h 3036265"/>
                <a:gd name="connsiteX1" fmla="*/ 26 w 4114165"/>
                <a:gd name="connsiteY1" fmla="*/ 2993362 h 3036265"/>
                <a:gd name="connsiteX2" fmla="*/ 686 w 4114165"/>
                <a:gd name="connsiteY2" fmla="*/ 2683135 h 3036265"/>
                <a:gd name="connsiteX3" fmla="*/ 44250 w 4114165"/>
                <a:gd name="connsiteY3" fmla="*/ 2638251 h 3036265"/>
                <a:gd name="connsiteX4" fmla="*/ 314874 w 4114165"/>
                <a:gd name="connsiteY4" fmla="*/ 2638251 h 3036265"/>
                <a:gd name="connsiteX5" fmla="*/ 357117 w 4114165"/>
                <a:gd name="connsiteY5" fmla="*/ 2633631 h 3036265"/>
                <a:gd name="connsiteX6" fmla="*/ 357117 w 4114165"/>
                <a:gd name="connsiteY6" fmla="*/ 2627690 h 3036265"/>
                <a:gd name="connsiteX7" fmla="*/ 357117 w 4114165"/>
                <a:gd name="connsiteY7" fmla="*/ 2282480 h 3036265"/>
                <a:gd name="connsiteX8" fmla="*/ 357777 w 4114165"/>
                <a:gd name="connsiteY8" fmla="*/ 1953111 h 3036265"/>
                <a:gd name="connsiteX9" fmla="*/ 449525 w 4114165"/>
                <a:gd name="connsiteY9" fmla="*/ 1860043 h 3036265"/>
                <a:gd name="connsiteX10" fmla="*/ 1027076 w 4114165"/>
                <a:gd name="connsiteY10" fmla="*/ 1860043 h 3036265"/>
                <a:gd name="connsiteX11" fmla="*/ 1122124 w 4114165"/>
                <a:gd name="connsiteY11" fmla="*/ 1956411 h 3036265"/>
                <a:gd name="connsiteX12" fmla="*/ 1122124 w 4114165"/>
                <a:gd name="connsiteY12" fmla="*/ 2593367 h 3036265"/>
                <a:gd name="connsiteX13" fmla="*/ 1188790 w 4114165"/>
                <a:gd name="connsiteY13" fmla="*/ 2636271 h 3036265"/>
                <a:gd name="connsiteX14" fmla="*/ 1201991 w 4114165"/>
                <a:gd name="connsiteY14" fmla="*/ 2615809 h 3036265"/>
                <a:gd name="connsiteX15" fmla="*/ 1202651 w 4114165"/>
                <a:gd name="connsiteY15" fmla="*/ 2579506 h 3036265"/>
                <a:gd name="connsiteX16" fmla="*/ 1202651 w 4114165"/>
                <a:gd name="connsiteY16" fmla="*/ 1355099 h 3036265"/>
                <a:gd name="connsiteX17" fmla="*/ 1202651 w 4114165"/>
                <a:gd name="connsiteY17" fmla="*/ 1322096 h 3036265"/>
                <a:gd name="connsiteX18" fmla="*/ 1279878 w 4114165"/>
                <a:gd name="connsiteY18" fmla="*/ 1245529 h 3036265"/>
                <a:gd name="connsiteX19" fmla="*/ 1613207 w 4114165"/>
                <a:gd name="connsiteY19" fmla="*/ 1245529 h 3036265"/>
                <a:gd name="connsiteX20" fmla="*/ 1870630 w 4114165"/>
                <a:gd name="connsiteY20" fmla="*/ 1245529 h 3036265"/>
                <a:gd name="connsiteX21" fmla="*/ 1966998 w 4114165"/>
                <a:gd name="connsiteY21" fmla="*/ 1343878 h 3036265"/>
                <a:gd name="connsiteX22" fmla="*/ 1966998 w 4114165"/>
                <a:gd name="connsiteY22" fmla="*/ 2597987 h 3036265"/>
                <a:gd name="connsiteX23" fmla="*/ 1978879 w 4114165"/>
                <a:gd name="connsiteY23" fmla="*/ 2635611 h 3036265"/>
                <a:gd name="connsiteX24" fmla="*/ 2036964 w 4114165"/>
                <a:gd name="connsiteY24" fmla="*/ 2634951 h 3036265"/>
                <a:gd name="connsiteX25" fmla="*/ 2046205 w 4114165"/>
                <a:gd name="connsiteY25" fmla="*/ 2599307 h 3036265"/>
                <a:gd name="connsiteX26" fmla="*/ 2046205 w 4114165"/>
                <a:gd name="connsiteY26" fmla="*/ 830353 h 3036265"/>
                <a:gd name="connsiteX27" fmla="*/ 2046205 w 4114165"/>
                <a:gd name="connsiteY27" fmla="*/ 800650 h 3036265"/>
                <a:gd name="connsiteX28" fmla="*/ 2118152 w 4114165"/>
                <a:gd name="connsiteY28" fmla="*/ 727384 h 3036265"/>
                <a:gd name="connsiteX29" fmla="*/ 2738605 w 4114165"/>
                <a:gd name="connsiteY29" fmla="*/ 727384 h 3036265"/>
                <a:gd name="connsiteX30" fmla="*/ 2809892 w 4114165"/>
                <a:gd name="connsiteY30" fmla="*/ 801970 h 3036265"/>
                <a:gd name="connsiteX31" fmla="*/ 2810552 w 4114165"/>
                <a:gd name="connsiteY31" fmla="*/ 2594027 h 3036265"/>
                <a:gd name="connsiteX32" fmla="*/ 2857416 w 4114165"/>
                <a:gd name="connsiteY32" fmla="*/ 2639571 h 3036265"/>
                <a:gd name="connsiteX33" fmla="*/ 2891079 w 4114165"/>
                <a:gd name="connsiteY33" fmla="*/ 2590727 h 3036265"/>
                <a:gd name="connsiteX34" fmla="*/ 2891079 w 4114165"/>
                <a:gd name="connsiteY34" fmla="*/ 122771 h 3036265"/>
                <a:gd name="connsiteX35" fmla="*/ 3012529 w 4114165"/>
                <a:gd name="connsiteY35" fmla="*/ 0 h 3036265"/>
                <a:gd name="connsiteX36" fmla="*/ 3563678 w 4114165"/>
                <a:gd name="connsiteY36" fmla="*/ 0 h 3036265"/>
                <a:gd name="connsiteX37" fmla="*/ 3653446 w 4114165"/>
                <a:gd name="connsiteY37" fmla="*/ 87788 h 3036265"/>
                <a:gd name="connsiteX38" fmla="*/ 3650806 w 4114165"/>
                <a:gd name="connsiteY38" fmla="*/ 2594687 h 3036265"/>
                <a:gd name="connsiteX39" fmla="*/ 3695029 w 4114165"/>
                <a:gd name="connsiteY39" fmla="*/ 2638911 h 3036265"/>
                <a:gd name="connsiteX40" fmla="*/ 4071262 w 4114165"/>
                <a:gd name="connsiteY40" fmla="*/ 2638911 h 3036265"/>
                <a:gd name="connsiteX41" fmla="*/ 4114166 w 4114165"/>
                <a:gd name="connsiteY41" fmla="*/ 2681815 h 3036265"/>
                <a:gd name="connsiteX42" fmla="*/ 4114166 w 4114165"/>
                <a:gd name="connsiteY42" fmla="*/ 2992042 h 3036265"/>
                <a:gd name="connsiteX43" fmla="*/ 4069283 w 4114165"/>
                <a:gd name="connsiteY43" fmla="*/ 3036266 h 3036265"/>
                <a:gd name="connsiteX44" fmla="*/ 43590 w 4114165"/>
                <a:gd name="connsiteY44" fmla="*/ 3035606 h 303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14165" h="3036265">
                  <a:moveTo>
                    <a:pt x="43590" y="3035606"/>
                  </a:moveTo>
                  <a:cubicBezTo>
                    <a:pt x="11247" y="3035606"/>
                    <a:pt x="-634" y="3027685"/>
                    <a:pt x="26" y="2993362"/>
                  </a:cubicBezTo>
                  <a:cubicBezTo>
                    <a:pt x="2006" y="2889733"/>
                    <a:pt x="686" y="2786764"/>
                    <a:pt x="686" y="2683135"/>
                  </a:cubicBezTo>
                  <a:cubicBezTo>
                    <a:pt x="686" y="2638911"/>
                    <a:pt x="1346" y="2638251"/>
                    <a:pt x="44250" y="2638251"/>
                  </a:cubicBezTo>
                  <a:cubicBezTo>
                    <a:pt x="134678" y="2638251"/>
                    <a:pt x="224446" y="2638251"/>
                    <a:pt x="314874" y="2638251"/>
                  </a:cubicBezTo>
                  <a:cubicBezTo>
                    <a:pt x="328735" y="2638251"/>
                    <a:pt x="343256" y="2640231"/>
                    <a:pt x="357117" y="2633631"/>
                  </a:cubicBezTo>
                  <a:cubicBezTo>
                    <a:pt x="357117" y="2631650"/>
                    <a:pt x="357117" y="2629670"/>
                    <a:pt x="357117" y="2627690"/>
                  </a:cubicBezTo>
                  <a:cubicBezTo>
                    <a:pt x="356457" y="2512840"/>
                    <a:pt x="357117" y="2397330"/>
                    <a:pt x="357117" y="2282480"/>
                  </a:cubicBezTo>
                  <a:cubicBezTo>
                    <a:pt x="357117" y="2280500"/>
                    <a:pt x="357777" y="2060700"/>
                    <a:pt x="357777" y="1953111"/>
                  </a:cubicBezTo>
                  <a:cubicBezTo>
                    <a:pt x="357777" y="1881165"/>
                    <a:pt x="378899" y="1860043"/>
                    <a:pt x="449525" y="1860043"/>
                  </a:cubicBezTo>
                  <a:cubicBezTo>
                    <a:pt x="642262" y="1860043"/>
                    <a:pt x="834339" y="1860043"/>
                    <a:pt x="1027076" y="1860043"/>
                  </a:cubicBezTo>
                  <a:cubicBezTo>
                    <a:pt x="1101663" y="1860043"/>
                    <a:pt x="1122124" y="1880505"/>
                    <a:pt x="1122124" y="1956411"/>
                  </a:cubicBezTo>
                  <a:cubicBezTo>
                    <a:pt x="1122124" y="2168950"/>
                    <a:pt x="1122124" y="2380829"/>
                    <a:pt x="1122124" y="2593367"/>
                  </a:cubicBezTo>
                  <a:cubicBezTo>
                    <a:pt x="1122124" y="2634290"/>
                    <a:pt x="1149187" y="2652112"/>
                    <a:pt x="1188790" y="2636271"/>
                  </a:cubicBezTo>
                  <a:cubicBezTo>
                    <a:pt x="1198691" y="2632310"/>
                    <a:pt x="1201991" y="2625050"/>
                    <a:pt x="1201991" y="2615809"/>
                  </a:cubicBezTo>
                  <a:cubicBezTo>
                    <a:pt x="1201991" y="2603928"/>
                    <a:pt x="1202651" y="2591387"/>
                    <a:pt x="1202651" y="2579506"/>
                  </a:cubicBezTo>
                  <a:cubicBezTo>
                    <a:pt x="1202651" y="2171590"/>
                    <a:pt x="1202651" y="1763674"/>
                    <a:pt x="1202651" y="1355099"/>
                  </a:cubicBezTo>
                  <a:cubicBezTo>
                    <a:pt x="1202651" y="1343878"/>
                    <a:pt x="1202651" y="1333317"/>
                    <a:pt x="1202651" y="1322096"/>
                  </a:cubicBezTo>
                  <a:cubicBezTo>
                    <a:pt x="1203971" y="1268631"/>
                    <a:pt x="1227074" y="1245529"/>
                    <a:pt x="1279878" y="1245529"/>
                  </a:cubicBezTo>
                  <a:cubicBezTo>
                    <a:pt x="1390768" y="1244869"/>
                    <a:pt x="1502318" y="1245529"/>
                    <a:pt x="1613207" y="1245529"/>
                  </a:cubicBezTo>
                  <a:cubicBezTo>
                    <a:pt x="1699015" y="1245529"/>
                    <a:pt x="1784822" y="1245529"/>
                    <a:pt x="1870630" y="1245529"/>
                  </a:cubicBezTo>
                  <a:cubicBezTo>
                    <a:pt x="1947857" y="1245529"/>
                    <a:pt x="1966998" y="1264671"/>
                    <a:pt x="1966998" y="1343878"/>
                  </a:cubicBezTo>
                  <a:cubicBezTo>
                    <a:pt x="1966998" y="1662685"/>
                    <a:pt x="1966998" y="2498979"/>
                    <a:pt x="1966998" y="2597987"/>
                  </a:cubicBezTo>
                  <a:cubicBezTo>
                    <a:pt x="1966998" y="2611189"/>
                    <a:pt x="1961058" y="2629670"/>
                    <a:pt x="1978879" y="2635611"/>
                  </a:cubicBezTo>
                  <a:cubicBezTo>
                    <a:pt x="1997361" y="2641551"/>
                    <a:pt x="2018483" y="2642872"/>
                    <a:pt x="2036964" y="2634951"/>
                  </a:cubicBezTo>
                  <a:cubicBezTo>
                    <a:pt x="2052146" y="2628350"/>
                    <a:pt x="2046205" y="2611849"/>
                    <a:pt x="2046205" y="2599307"/>
                  </a:cubicBezTo>
                  <a:cubicBezTo>
                    <a:pt x="2046865" y="2454095"/>
                    <a:pt x="2046205" y="1275232"/>
                    <a:pt x="2046205" y="830353"/>
                  </a:cubicBezTo>
                  <a:cubicBezTo>
                    <a:pt x="2046205" y="820452"/>
                    <a:pt x="2046205" y="810551"/>
                    <a:pt x="2046205" y="800650"/>
                  </a:cubicBezTo>
                  <a:cubicBezTo>
                    <a:pt x="2048185" y="754446"/>
                    <a:pt x="2072607" y="727384"/>
                    <a:pt x="2118152" y="727384"/>
                  </a:cubicBezTo>
                  <a:cubicBezTo>
                    <a:pt x="2324750" y="726724"/>
                    <a:pt x="2532008" y="726724"/>
                    <a:pt x="2738605" y="727384"/>
                  </a:cubicBezTo>
                  <a:cubicBezTo>
                    <a:pt x="2782830" y="727384"/>
                    <a:pt x="2808572" y="756426"/>
                    <a:pt x="2809892" y="801970"/>
                  </a:cubicBezTo>
                  <a:cubicBezTo>
                    <a:pt x="2811212" y="848174"/>
                    <a:pt x="2810552" y="2042879"/>
                    <a:pt x="2810552" y="2594027"/>
                  </a:cubicBezTo>
                  <a:cubicBezTo>
                    <a:pt x="2810552" y="2638251"/>
                    <a:pt x="2813192" y="2638251"/>
                    <a:pt x="2857416" y="2639571"/>
                  </a:cubicBezTo>
                  <a:cubicBezTo>
                    <a:pt x="2897019" y="2640891"/>
                    <a:pt x="2891079" y="2614489"/>
                    <a:pt x="2891079" y="2590727"/>
                  </a:cubicBezTo>
                  <a:cubicBezTo>
                    <a:pt x="2891079" y="1768295"/>
                    <a:pt x="2891079" y="945203"/>
                    <a:pt x="2891079" y="122771"/>
                  </a:cubicBezTo>
                  <a:cubicBezTo>
                    <a:pt x="2891079" y="9241"/>
                    <a:pt x="2900320" y="0"/>
                    <a:pt x="3012529" y="0"/>
                  </a:cubicBezTo>
                  <a:cubicBezTo>
                    <a:pt x="3196026" y="0"/>
                    <a:pt x="3380182" y="0"/>
                    <a:pt x="3563678" y="0"/>
                  </a:cubicBezTo>
                  <a:cubicBezTo>
                    <a:pt x="3631664" y="0"/>
                    <a:pt x="3652785" y="21122"/>
                    <a:pt x="3653446" y="87788"/>
                  </a:cubicBezTo>
                  <a:cubicBezTo>
                    <a:pt x="3654106" y="264023"/>
                    <a:pt x="3651466" y="2399310"/>
                    <a:pt x="3650806" y="2594687"/>
                  </a:cubicBezTo>
                  <a:cubicBezTo>
                    <a:pt x="3650806" y="2638911"/>
                    <a:pt x="3650806" y="2638911"/>
                    <a:pt x="3695029" y="2638911"/>
                  </a:cubicBezTo>
                  <a:cubicBezTo>
                    <a:pt x="3820440" y="2638911"/>
                    <a:pt x="3945851" y="2638911"/>
                    <a:pt x="4071262" y="2638911"/>
                  </a:cubicBezTo>
                  <a:cubicBezTo>
                    <a:pt x="4112186" y="2638911"/>
                    <a:pt x="4114166" y="2640891"/>
                    <a:pt x="4114166" y="2681815"/>
                  </a:cubicBezTo>
                  <a:cubicBezTo>
                    <a:pt x="4114166" y="2785444"/>
                    <a:pt x="4114166" y="2888413"/>
                    <a:pt x="4114166" y="2992042"/>
                  </a:cubicBezTo>
                  <a:cubicBezTo>
                    <a:pt x="4114166" y="3034946"/>
                    <a:pt x="4113506" y="3036266"/>
                    <a:pt x="4069283" y="3036266"/>
                  </a:cubicBezTo>
                  <a:cubicBezTo>
                    <a:pt x="3504933" y="3034946"/>
                    <a:pt x="196723" y="3034286"/>
                    <a:pt x="43590" y="3035606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161F0B-8382-4B2B-B470-4143D2D15866}"/>
                </a:ext>
              </a:extLst>
            </p:cNvPr>
            <p:cNvSpPr/>
            <p:nvPr/>
          </p:nvSpPr>
          <p:spPr>
            <a:xfrm flipV="1">
              <a:off x="3678532" y="1851085"/>
              <a:ext cx="2581590" cy="1943771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1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37A538D-BF1B-4002-874E-47A4DDA1018D}"/>
                </a:ext>
              </a:extLst>
            </p:cNvPr>
            <p:cNvGrpSpPr/>
            <p:nvPr/>
          </p:nvGrpSpPr>
          <p:grpSpPr>
            <a:xfrm>
              <a:off x="319983" y="2929926"/>
              <a:ext cx="4649999" cy="3928075"/>
              <a:chOff x="319983" y="2929926"/>
              <a:chExt cx="4649999" cy="3928075"/>
            </a:xfrm>
          </p:grpSpPr>
          <p:grpSp>
            <p:nvGrpSpPr>
              <p:cNvPr id="23" name="Graphic 60">
                <a:extLst>
                  <a:ext uri="{FF2B5EF4-FFF2-40B4-BE49-F238E27FC236}">
                    <a16:creationId xmlns:a16="http://schemas.microsoft.com/office/drawing/2014/main" id="{12FE798D-0E89-497C-9BC8-15FA224C0842}"/>
                  </a:ext>
                </a:extLst>
              </p:cNvPr>
              <p:cNvGrpSpPr/>
              <p:nvPr/>
            </p:nvGrpSpPr>
            <p:grpSpPr>
              <a:xfrm>
                <a:off x="1454391" y="2930354"/>
                <a:ext cx="1089732" cy="1378053"/>
                <a:chOff x="3487745" y="1253233"/>
                <a:chExt cx="1555735" cy="1967347"/>
              </a:xfrm>
              <a:solidFill>
                <a:schemeClr val="accent1"/>
              </a:solidFill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D7FD56D-5A71-49BD-9BAA-EFF56A07BC3E}"/>
                    </a:ext>
                  </a:extLst>
                </p:cNvPr>
                <p:cNvSpPr/>
                <p:nvPr/>
              </p:nvSpPr>
              <p:spPr>
                <a:xfrm>
                  <a:off x="3487745" y="1253233"/>
                  <a:ext cx="1555735" cy="1967347"/>
                </a:xfrm>
                <a:custGeom>
                  <a:avLst/>
                  <a:gdLst>
                    <a:gd name="connsiteX0" fmla="*/ 1458429 w 1555737"/>
                    <a:gd name="connsiteY0" fmla="*/ 1078087 h 1967353"/>
                    <a:gd name="connsiteX1" fmla="*/ 1550177 w 1555737"/>
                    <a:gd name="connsiteY1" fmla="*/ 976438 h 1967353"/>
                    <a:gd name="connsiteX2" fmla="*/ 1515854 w 1555737"/>
                    <a:gd name="connsiteY2" fmla="*/ 910432 h 1967353"/>
                    <a:gd name="connsiteX3" fmla="*/ 1395724 w 1555737"/>
                    <a:gd name="connsiteY3" fmla="*/ 845746 h 1967353"/>
                    <a:gd name="connsiteX4" fmla="*/ 1263712 w 1555737"/>
                    <a:gd name="connsiteY4" fmla="*/ 590964 h 1967353"/>
                    <a:gd name="connsiteX5" fmla="*/ 1230049 w 1555737"/>
                    <a:gd name="connsiteY5" fmla="*/ 478094 h 1967353"/>
                    <a:gd name="connsiteX6" fmla="*/ 1111239 w 1555737"/>
                    <a:gd name="connsiteY6" fmla="*/ 338822 h 1967353"/>
                    <a:gd name="connsiteX7" fmla="*/ 1111239 w 1555737"/>
                    <a:gd name="connsiteY7" fmla="*/ 338822 h 1967353"/>
                    <a:gd name="connsiteX8" fmla="*/ 1091437 w 1555737"/>
                    <a:gd name="connsiteY8" fmla="*/ 319680 h 1967353"/>
                    <a:gd name="connsiteX9" fmla="*/ 1113879 w 1555737"/>
                    <a:gd name="connsiteY9" fmla="*/ 270176 h 1967353"/>
                    <a:gd name="connsiteX10" fmla="*/ 1146222 w 1555737"/>
                    <a:gd name="connsiteY10" fmla="*/ 218031 h 1967353"/>
                    <a:gd name="connsiteX11" fmla="*/ 1195066 w 1555737"/>
                    <a:gd name="connsiteY11" fmla="*/ 124303 h 1967353"/>
                    <a:gd name="connsiteX12" fmla="*/ 1107939 w 1555737"/>
                    <a:gd name="connsiteY12" fmla="*/ 56977 h 1967353"/>
                    <a:gd name="connsiteX13" fmla="*/ 1098038 w 1555737"/>
                    <a:gd name="connsiteY13" fmla="*/ 54337 h 1967353"/>
                    <a:gd name="connsiteX14" fmla="*/ 806292 w 1555737"/>
                    <a:gd name="connsiteY14" fmla="*/ 2852 h 1967353"/>
                    <a:gd name="connsiteX15" fmla="*/ 507286 w 1555737"/>
                    <a:gd name="connsiteY15" fmla="*/ 72159 h 1967353"/>
                    <a:gd name="connsiteX16" fmla="*/ 173957 w 1555737"/>
                    <a:gd name="connsiteY16" fmla="*/ 314400 h 1967353"/>
                    <a:gd name="connsiteX17" fmla="*/ 4322 w 1555737"/>
                    <a:gd name="connsiteY17" fmla="*/ 766539 h 1967353"/>
                    <a:gd name="connsiteX18" fmla="*/ 142934 w 1555737"/>
                    <a:gd name="connsiteY18" fmla="*/ 1175775 h 1967353"/>
                    <a:gd name="connsiteX19" fmla="*/ 333031 w 1555737"/>
                    <a:gd name="connsiteY19" fmla="*/ 1418676 h 1967353"/>
                    <a:gd name="connsiteX20" fmla="*/ 371974 w 1555737"/>
                    <a:gd name="connsiteY20" fmla="*/ 1416696 h 1967353"/>
                    <a:gd name="connsiteX21" fmla="*/ 378575 w 1555737"/>
                    <a:gd name="connsiteY21" fmla="*/ 1470821 h 1967353"/>
                    <a:gd name="connsiteX22" fmla="*/ 432699 w 1555737"/>
                    <a:gd name="connsiteY22" fmla="*/ 1596232 h 1967353"/>
                    <a:gd name="connsiteX23" fmla="*/ 459102 w 1555737"/>
                    <a:gd name="connsiteY23" fmla="*/ 1706461 h 1967353"/>
                    <a:gd name="connsiteX24" fmla="*/ 449861 w 1555737"/>
                    <a:gd name="connsiteY24" fmla="*/ 1810751 h 1967353"/>
                    <a:gd name="connsiteX25" fmla="*/ 487484 w 1555737"/>
                    <a:gd name="connsiteY25" fmla="*/ 1893918 h 1967353"/>
                    <a:gd name="connsiteX26" fmla="*/ 598374 w 1555737"/>
                    <a:gd name="connsiteY26" fmla="*/ 1946063 h 1967353"/>
                    <a:gd name="connsiteX27" fmla="*/ 853156 w 1555737"/>
                    <a:gd name="connsiteY27" fmla="*/ 1959924 h 1967353"/>
                    <a:gd name="connsiteX28" fmla="*/ 1198366 w 1555737"/>
                    <a:gd name="connsiteY28" fmla="*/ 1875436 h 1967353"/>
                    <a:gd name="connsiteX29" fmla="*/ 1180545 w 1555737"/>
                    <a:gd name="connsiteY29" fmla="*/ 1729564 h 1967353"/>
                    <a:gd name="connsiteX30" fmla="*/ 1169324 w 1555737"/>
                    <a:gd name="connsiteY30" fmla="*/ 1632535 h 1967353"/>
                    <a:gd name="connsiteX31" fmla="*/ 1453149 w 1555737"/>
                    <a:gd name="connsiteY31" fmla="*/ 1616034 h 1967353"/>
                    <a:gd name="connsiteX32" fmla="*/ 1516514 w 1555737"/>
                    <a:gd name="connsiteY32" fmla="*/ 1543427 h 1967353"/>
                    <a:gd name="connsiteX33" fmla="*/ 1493412 w 1555737"/>
                    <a:gd name="connsiteY33" fmla="*/ 1276104 h 1967353"/>
                    <a:gd name="connsiteX34" fmla="*/ 1493412 w 1555737"/>
                    <a:gd name="connsiteY34" fmla="*/ 1276104 h 1967353"/>
                    <a:gd name="connsiteX35" fmla="*/ 1467670 w 1555737"/>
                    <a:gd name="connsiteY35" fmla="*/ 1308447 h 1967353"/>
                    <a:gd name="connsiteX36" fmla="*/ 1269653 w 1555737"/>
                    <a:gd name="connsiteY36" fmla="*/ 1249702 h 1967353"/>
                    <a:gd name="connsiteX37" fmla="*/ 1472290 w 1555737"/>
                    <a:gd name="connsiteY37" fmla="*/ 1217359 h 1967353"/>
                    <a:gd name="connsiteX38" fmla="*/ 1438627 w 1555737"/>
                    <a:gd name="connsiteY38" fmla="*/ 1134851 h 1967353"/>
                    <a:gd name="connsiteX39" fmla="*/ 1458429 w 1555737"/>
                    <a:gd name="connsiteY39" fmla="*/ 1078087 h 1967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55737" h="1967353">
                      <a:moveTo>
                        <a:pt x="1458429" y="1078087"/>
                      </a:moveTo>
                      <a:cubicBezTo>
                        <a:pt x="1501993" y="1057625"/>
                        <a:pt x="1536316" y="1025282"/>
                        <a:pt x="1550177" y="976438"/>
                      </a:cubicBezTo>
                      <a:cubicBezTo>
                        <a:pt x="1562058" y="933534"/>
                        <a:pt x="1556778" y="924953"/>
                        <a:pt x="1515854" y="910432"/>
                      </a:cubicBezTo>
                      <a:cubicBezTo>
                        <a:pt x="1472290" y="894590"/>
                        <a:pt x="1430707" y="879409"/>
                        <a:pt x="1395724" y="845746"/>
                      </a:cubicBezTo>
                      <a:cubicBezTo>
                        <a:pt x="1321797" y="775780"/>
                        <a:pt x="1278894" y="690633"/>
                        <a:pt x="1263712" y="590964"/>
                      </a:cubicBezTo>
                      <a:cubicBezTo>
                        <a:pt x="1257772" y="552021"/>
                        <a:pt x="1251831" y="513077"/>
                        <a:pt x="1230049" y="478094"/>
                      </a:cubicBezTo>
                      <a:cubicBezTo>
                        <a:pt x="1197046" y="425949"/>
                        <a:pt x="1156783" y="379745"/>
                        <a:pt x="1111239" y="338822"/>
                      </a:cubicBezTo>
                      <a:lnTo>
                        <a:pt x="1111239" y="338822"/>
                      </a:lnTo>
                      <a:cubicBezTo>
                        <a:pt x="1104638" y="332221"/>
                        <a:pt x="1098038" y="325621"/>
                        <a:pt x="1091437" y="319680"/>
                      </a:cubicBezTo>
                      <a:cubicBezTo>
                        <a:pt x="1109919" y="308459"/>
                        <a:pt x="1109259" y="287337"/>
                        <a:pt x="1113879" y="270176"/>
                      </a:cubicBezTo>
                      <a:cubicBezTo>
                        <a:pt x="1119820" y="249054"/>
                        <a:pt x="1129720" y="232553"/>
                        <a:pt x="1146222" y="218031"/>
                      </a:cubicBezTo>
                      <a:cubicBezTo>
                        <a:pt x="1173944" y="192949"/>
                        <a:pt x="1206287" y="167867"/>
                        <a:pt x="1195066" y="124303"/>
                      </a:cubicBezTo>
                      <a:cubicBezTo>
                        <a:pt x="1183845" y="81399"/>
                        <a:pt x="1144242" y="70178"/>
                        <a:pt x="1107939" y="56977"/>
                      </a:cubicBezTo>
                      <a:cubicBezTo>
                        <a:pt x="1104638" y="55657"/>
                        <a:pt x="1101338" y="55657"/>
                        <a:pt x="1098038" y="54337"/>
                      </a:cubicBezTo>
                      <a:cubicBezTo>
                        <a:pt x="1002989" y="26614"/>
                        <a:pt x="904641" y="12753"/>
                        <a:pt x="806292" y="2852"/>
                      </a:cubicBezTo>
                      <a:cubicBezTo>
                        <a:pt x="698703" y="-7709"/>
                        <a:pt x="598374" y="10113"/>
                        <a:pt x="507286" y="72159"/>
                      </a:cubicBezTo>
                      <a:cubicBezTo>
                        <a:pt x="393756" y="149385"/>
                        <a:pt x="278246" y="223972"/>
                        <a:pt x="173957" y="314400"/>
                      </a:cubicBezTo>
                      <a:cubicBezTo>
                        <a:pt x="35345" y="434530"/>
                        <a:pt x="-16140" y="586344"/>
                        <a:pt x="4322" y="766539"/>
                      </a:cubicBezTo>
                      <a:cubicBezTo>
                        <a:pt x="20823" y="913072"/>
                        <a:pt x="72968" y="1047724"/>
                        <a:pt x="142934" y="1175775"/>
                      </a:cubicBezTo>
                      <a:cubicBezTo>
                        <a:pt x="192438" y="1267523"/>
                        <a:pt x="255144" y="1349370"/>
                        <a:pt x="333031" y="1418676"/>
                      </a:cubicBezTo>
                      <a:cubicBezTo>
                        <a:pt x="346892" y="1431218"/>
                        <a:pt x="360753" y="1443098"/>
                        <a:pt x="371974" y="1416696"/>
                      </a:cubicBezTo>
                      <a:cubicBezTo>
                        <a:pt x="372634" y="1435178"/>
                        <a:pt x="366033" y="1455640"/>
                        <a:pt x="378575" y="1470821"/>
                      </a:cubicBezTo>
                      <a:cubicBezTo>
                        <a:pt x="408277" y="1507784"/>
                        <a:pt x="418178" y="1552668"/>
                        <a:pt x="432699" y="1596232"/>
                      </a:cubicBezTo>
                      <a:cubicBezTo>
                        <a:pt x="444580" y="1631875"/>
                        <a:pt x="465042" y="1668178"/>
                        <a:pt x="459102" y="1706461"/>
                      </a:cubicBezTo>
                      <a:cubicBezTo>
                        <a:pt x="453821" y="1741445"/>
                        <a:pt x="450521" y="1775768"/>
                        <a:pt x="449861" y="1810751"/>
                      </a:cubicBezTo>
                      <a:cubicBezTo>
                        <a:pt x="453821" y="1840453"/>
                        <a:pt x="452501" y="1879397"/>
                        <a:pt x="487484" y="1893918"/>
                      </a:cubicBezTo>
                      <a:cubicBezTo>
                        <a:pt x="517847" y="1903819"/>
                        <a:pt x="554150" y="1928241"/>
                        <a:pt x="598374" y="1946063"/>
                      </a:cubicBezTo>
                      <a:cubicBezTo>
                        <a:pt x="742927" y="1973785"/>
                        <a:pt x="680221" y="1969824"/>
                        <a:pt x="853156" y="1959924"/>
                      </a:cubicBezTo>
                      <a:cubicBezTo>
                        <a:pt x="913881" y="1953323"/>
                        <a:pt x="1146882" y="1917020"/>
                        <a:pt x="1198366" y="1875436"/>
                      </a:cubicBezTo>
                      <a:cubicBezTo>
                        <a:pt x="1206947" y="1868176"/>
                        <a:pt x="1182525" y="1748045"/>
                        <a:pt x="1180545" y="1729564"/>
                      </a:cubicBezTo>
                      <a:cubicBezTo>
                        <a:pt x="1177245" y="1697221"/>
                        <a:pt x="1162063" y="1666198"/>
                        <a:pt x="1169324" y="1632535"/>
                      </a:cubicBezTo>
                      <a:cubicBezTo>
                        <a:pt x="1265032" y="1650357"/>
                        <a:pt x="1359420" y="1636495"/>
                        <a:pt x="1453149" y="1616034"/>
                      </a:cubicBezTo>
                      <a:cubicBezTo>
                        <a:pt x="1489452" y="1608113"/>
                        <a:pt x="1512554" y="1579731"/>
                        <a:pt x="1516514" y="1543427"/>
                      </a:cubicBezTo>
                      <a:cubicBezTo>
                        <a:pt x="1526415" y="1452999"/>
                        <a:pt x="1514534" y="1363892"/>
                        <a:pt x="1493412" y="1276104"/>
                      </a:cubicBezTo>
                      <a:cubicBezTo>
                        <a:pt x="1493412" y="1276104"/>
                        <a:pt x="1493412" y="1276104"/>
                        <a:pt x="1493412" y="1276104"/>
                      </a:cubicBezTo>
                      <a:cubicBezTo>
                        <a:pt x="1492092" y="1292605"/>
                        <a:pt x="1492092" y="1311747"/>
                        <a:pt x="1467670" y="1308447"/>
                      </a:cubicBezTo>
                      <a:cubicBezTo>
                        <a:pt x="1399684" y="1299866"/>
                        <a:pt x="1333018" y="1283364"/>
                        <a:pt x="1269653" y="1249702"/>
                      </a:cubicBezTo>
                      <a:cubicBezTo>
                        <a:pt x="1338959" y="1247721"/>
                        <a:pt x="1406285" y="1234520"/>
                        <a:pt x="1472290" y="1217359"/>
                      </a:cubicBezTo>
                      <a:cubicBezTo>
                        <a:pt x="1461070" y="1189636"/>
                        <a:pt x="1451829" y="1161914"/>
                        <a:pt x="1438627" y="1134851"/>
                      </a:cubicBezTo>
                      <a:cubicBezTo>
                        <a:pt x="1426746" y="1107789"/>
                        <a:pt x="1429387" y="1091948"/>
                        <a:pt x="1458429" y="1078087"/>
                      </a:cubicBez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5D4BD7B9-2A69-4841-8BB8-3614DCFBF41E}"/>
                    </a:ext>
                  </a:extLst>
                </p:cNvPr>
                <p:cNvSpPr/>
                <p:nvPr/>
              </p:nvSpPr>
              <p:spPr>
                <a:xfrm>
                  <a:off x="4960694" y="2470582"/>
                  <a:ext cx="6600" cy="6600"/>
                </a:xfrm>
                <a:custGeom>
                  <a:avLst/>
                  <a:gdLst>
                    <a:gd name="connsiteX0" fmla="*/ 0 w 6600"/>
                    <a:gd name="connsiteY0" fmla="*/ 0 h 6600"/>
                    <a:gd name="connsiteX1" fmla="*/ 0 w 6600"/>
                    <a:gd name="connsiteY1" fmla="*/ 0 h 6600"/>
                    <a:gd name="connsiteX2" fmla="*/ 0 w 6600"/>
                    <a:gd name="connsiteY2" fmla="*/ 0 h 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00" h="66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DE77533-D82B-415E-B749-D3D180A3A830}"/>
                  </a:ext>
                </a:extLst>
              </p:cNvPr>
              <p:cNvSpPr/>
              <p:nvPr/>
            </p:nvSpPr>
            <p:spPr>
              <a:xfrm>
                <a:off x="2177904" y="3433410"/>
                <a:ext cx="119863" cy="94469"/>
              </a:xfrm>
              <a:custGeom>
                <a:avLst/>
                <a:gdLst>
                  <a:gd name="connsiteX0" fmla="*/ 158197 w 171122"/>
                  <a:gd name="connsiteY0" fmla="*/ 47786 h 134866"/>
                  <a:gd name="connsiteX1" fmla="*/ 98487 w 171122"/>
                  <a:gd name="connsiteY1" fmla="*/ 115220 h 134866"/>
                  <a:gd name="connsiteX2" fmla="*/ 12926 w 171122"/>
                  <a:gd name="connsiteY2" fmla="*/ 87080 h 134866"/>
                  <a:gd name="connsiteX3" fmla="*/ 72636 w 171122"/>
                  <a:gd name="connsiteY3" fmla="*/ 19647 h 134866"/>
                  <a:gd name="connsiteX4" fmla="*/ 158197 w 171122"/>
                  <a:gd name="connsiteY4" fmla="*/ 47786 h 13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22" h="134866">
                    <a:moveTo>
                      <a:pt x="158197" y="47786"/>
                    </a:moveTo>
                    <a:cubicBezTo>
                      <a:pt x="165335" y="74178"/>
                      <a:pt x="138602" y="104369"/>
                      <a:pt x="98487" y="115220"/>
                    </a:cubicBezTo>
                    <a:cubicBezTo>
                      <a:pt x="58371" y="126071"/>
                      <a:pt x="20064" y="113472"/>
                      <a:pt x="12926" y="87080"/>
                    </a:cubicBezTo>
                    <a:cubicBezTo>
                      <a:pt x="5787" y="60688"/>
                      <a:pt x="32520" y="30497"/>
                      <a:pt x="72636" y="19647"/>
                    </a:cubicBezTo>
                    <a:cubicBezTo>
                      <a:pt x="112751" y="8796"/>
                      <a:pt x="151058" y="21395"/>
                      <a:pt x="158197" y="47786"/>
                    </a:cubicBezTo>
                    <a:close/>
                  </a:path>
                </a:pathLst>
              </a:custGeom>
              <a:solidFill>
                <a:srgbClr val="F0F0F0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657125F-BF46-48D4-A3EC-BC75FF379260}"/>
                  </a:ext>
                </a:extLst>
              </p:cNvPr>
              <p:cNvSpPr/>
              <p:nvPr/>
            </p:nvSpPr>
            <p:spPr>
              <a:xfrm>
                <a:off x="319983" y="4128436"/>
                <a:ext cx="4005356" cy="2729565"/>
              </a:xfrm>
              <a:custGeom>
                <a:avLst/>
                <a:gdLst>
                  <a:gd name="connsiteX0" fmla="*/ 5627749 w 5718176"/>
                  <a:gd name="connsiteY0" fmla="*/ 1295693 h 3896816"/>
                  <a:gd name="connsiteX1" fmla="*/ 5718177 w 5718176"/>
                  <a:gd name="connsiteY1" fmla="*/ 1192724 h 3896816"/>
                  <a:gd name="connsiteX2" fmla="*/ 5493097 w 5718176"/>
                  <a:gd name="connsiteY2" fmla="*/ 941242 h 3896816"/>
                  <a:gd name="connsiteX3" fmla="*/ 5475935 w 5718176"/>
                  <a:gd name="connsiteY3" fmla="*/ 945203 h 3896816"/>
                  <a:gd name="connsiteX4" fmla="*/ 5396069 w 5718176"/>
                  <a:gd name="connsiteY4" fmla="*/ 992727 h 3896816"/>
                  <a:gd name="connsiteX5" fmla="*/ 5342604 w 5718176"/>
                  <a:gd name="connsiteY5" fmla="*/ 994047 h 3896816"/>
                  <a:gd name="connsiteX6" fmla="*/ 4660104 w 5718176"/>
                  <a:gd name="connsiteY6" fmla="*/ 1592719 h 3896816"/>
                  <a:gd name="connsiteX7" fmla="*/ 4602679 w 5718176"/>
                  <a:gd name="connsiteY7" fmla="*/ 1596020 h 3896816"/>
                  <a:gd name="connsiteX8" fmla="*/ 4407302 w 5718176"/>
                  <a:gd name="connsiteY8" fmla="*/ 1438926 h 3896816"/>
                  <a:gd name="connsiteX9" fmla="*/ 4003347 w 5718176"/>
                  <a:gd name="connsiteY9" fmla="*/ 919460 h 3896816"/>
                  <a:gd name="connsiteX10" fmla="*/ 3658796 w 5718176"/>
                  <a:gd name="connsiteY10" fmla="*/ 269964 h 3896816"/>
                  <a:gd name="connsiteX11" fmla="*/ 3607972 w 5718176"/>
                  <a:gd name="connsiteY11" fmla="*/ 225080 h 3896816"/>
                  <a:gd name="connsiteX12" fmla="*/ 2860787 w 5718176"/>
                  <a:gd name="connsiteY12" fmla="*/ 45544 h 3896816"/>
                  <a:gd name="connsiteX13" fmla="*/ 2800721 w 5718176"/>
                  <a:gd name="connsiteY13" fmla="*/ 19802 h 3896816"/>
                  <a:gd name="connsiteX14" fmla="*/ 2817883 w 5718176"/>
                  <a:gd name="connsiteY14" fmla="*/ 163034 h 3896816"/>
                  <a:gd name="connsiteX15" fmla="*/ 2472673 w 5718176"/>
                  <a:gd name="connsiteY15" fmla="*/ 247522 h 3896816"/>
                  <a:gd name="connsiteX16" fmla="*/ 2217890 w 5718176"/>
                  <a:gd name="connsiteY16" fmla="*/ 233660 h 3896816"/>
                  <a:gd name="connsiteX17" fmla="*/ 2107001 w 5718176"/>
                  <a:gd name="connsiteY17" fmla="*/ 181516 h 3896816"/>
                  <a:gd name="connsiteX18" fmla="*/ 2069377 w 5718176"/>
                  <a:gd name="connsiteY18" fmla="*/ 98349 h 3896816"/>
                  <a:gd name="connsiteX19" fmla="*/ 2077958 w 5718176"/>
                  <a:gd name="connsiteY19" fmla="*/ 0 h 3896816"/>
                  <a:gd name="connsiteX20" fmla="*/ 2023833 w 5718176"/>
                  <a:gd name="connsiteY20" fmla="*/ 81187 h 3896816"/>
                  <a:gd name="connsiteX21" fmla="*/ 1936046 w 5718176"/>
                  <a:gd name="connsiteY21" fmla="*/ 139932 h 3896816"/>
                  <a:gd name="connsiteX22" fmla="*/ 1936046 w 5718176"/>
                  <a:gd name="connsiteY22" fmla="*/ 139932 h 3896816"/>
                  <a:gd name="connsiteX23" fmla="*/ 1844298 w 5718176"/>
                  <a:gd name="connsiteY23" fmla="*/ 190757 h 3896816"/>
                  <a:gd name="connsiteX24" fmla="*/ 1085231 w 5718176"/>
                  <a:gd name="connsiteY24" fmla="*/ 495703 h 3896816"/>
                  <a:gd name="connsiteX25" fmla="*/ 1044968 w 5718176"/>
                  <a:gd name="connsiteY25" fmla="*/ 532006 h 3896816"/>
                  <a:gd name="connsiteX26" fmla="*/ 837709 w 5718176"/>
                  <a:gd name="connsiteY26" fmla="*/ 896358 h 3896816"/>
                  <a:gd name="connsiteX27" fmla="*/ 621210 w 5718176"/>
                  <a:gd name="connsiteY27" fmla="*/ 1177543 h 3896816"/>
                  <a:gd name="connsiteX28" fmla="*/ 98445 w 5718176"/>
                  <a:gd name="connsiteY28" fmla="*/ 1822419 h 3896816"/>
                  <a:gd name="connsiteX29" fmla="*/ 15277 w 5718176"/>
                  <a:gd name="connsiteY29" fmla="*/ 2244856 h 3896816"/>
                  <a:gd name="connsiteX30" fmla="*/ 209334 w 5718176"/>
                  <a:gd name="connsiteY30" fmla="*/ 2624390 h 3896816"/>
                  <a:gd name="connsiteX31" fmla="*/ 964441 w 5718176"/>
                  <a:gd name="connsiteY31" fmla="*/ 3531969 h 3896816"/>
                  <a:gd name="connsiteX32" fmla="*/ 1007344 w 5718176"/>
                  <a:gd name="connsiteY32" fmla="*/ 3531969 h 3896816"/>
                  <a:gd name="connsiteX33" fmla="*/ 1052888 w 5718176"/>
                  <a:gd name="connsiteY33" fmla="*/ 3480485 h 3896816"/>
                  <a:gd name="connsiteX34" fmla="*/ 1052888 w 5718176"/>
                  <a:gd name="connsiteY34" fmla="*/ 3480485 h 3896816"/>
                  <a:gd name="connsiteX35" fmla="*/ 1143976 w 5718176"/>
                  <a:gd name="connsiteY35" fmla="*/ 3476524 h 3896816"/>
                  <a:gd name="connsiteX36" fmla="*/ 1227144 w 5718176"/>
                  <a:gd name="connsiteY36" fmla="*/ 3467944 h 3896816"/>
                  <a:gd name="connsiteX37" fmla="*/ 1356515 w 5718176"/>
                  <a:gd name="connsiteY37" fmla="*/ 3502927 h 3896816"/>
                  <a:gd name="connsiteX38" fmla="*/ 1356515 w 5718176"/>
                  <a:gd name="connsiteY38" fmla="*/ 3502927 h 3896816"/>
                  <a:gd name="connsiteX39" fmla="*/ 1629119 w 5718176"/>
                  <a:gd name="connsiteY39" fmla="*/ 3615136 h 3896816"/>
                  <a:gd name="connsiteX40" fmla="*/ 1629119 w 5718176"/>
                  <a:gd name="connsiteY40" fmla="*/ 3896321 h 3896816"/>
                  <a:gd name="connsiteX41" fmla="*/ 4352517 w 5718176"/>
                  <a:gd name="connsiteY41" fmla="*/ 3896321 h 3896816"/>
                  <a:gd name="connsiteX42" fmla="*/ 3776947 w 5718176"/>
                  <a:gd name="connsiteY42" fmla="*/ 1702949 h 3896816"/>
                  <a:gd name="connsiteX43" fmla="*/ 3777607 w 5718176"/>
                  <a:gd name="connsiteY43" fmla="*/ 1681167 h 3896816"/>
                  <a:gd name="connsiteX44" fmla="*/ 3800709 w 5718176"/>
                  <a:gd name="connsiteY44" fmla="*/ 1686448 h 3896816"/>
                  <a:gd name="connsiteX45" fmla="*/ 3858794 w 5718176"/>
                  <a:gd name="connsiteY45" fmla="*/ 1730011 h 3896816"/>
                  <a:gd name="connsiteX46" fmla="*/ 4361098 w 5718176"/>
                  <a:gd name="connsiteY46" fmla="*/ 2186771 h 3896816"/>
                  <a:gd name="connsiteX47" fmla="*/ 4448226 w 5718176"/>
                  <a:gd name="connsiteY47" fmla="*/ 2234955 h 3896816"/>
                  <a:gd name="connsiteX48" fmla="*/ 4589478 w 5718176"/>
                  <a:gd name="connsiteY48" fmla="*/ 2267298 h 3896816"/>
                  <a:gd name="connsiteX49" fmla="*/ 4652844 w 5718176"/>
                  <a:gd name="connsiteY49" fmla="*/ 2253437 h 3896816"/>
                  <a:gd name="connsiteX50" fmla="*/ 5448213 w 5718176"/>
                  <a:gd name="connsiteY50" fmla="*/ 1617142 h 3896816"/>
                  <a:gd name="connsiteX51" fmla="*/ 5667352 w 5718176"/>
                  <a:gd name="connsiteY51" fmla="*/ 1407903 h 3896816"/>
                  <a:gd name="connsiteX52" fmla="*/ 5666692 w 5718176"/>
                  <a:gd name="connsiteY52" fmla="*/ 1349158 h 3896816"/>
                  <a:gd name="connsiteX53" fmla="*/ 5627749 w 5718176"/>
                  <a:gd name="connsiteY53" fmla="*/ 1295693 h 3896816"/>
                  <a:gd name="connsiteX54" fmla="*/ 1495787 w 5718176"/>
                  <a:gd name="connsiteY54" fmla="*/ 3179498 h 3896816"/>
                  <a:gd name="connsiteX55" fmla="*/ 1381597 w 5718176"/>
                  <a:gd name="connsiteY55" fmla="*/ 3196660 h 3896816"/>
                  <a:gd name="connsiteX56" fmla="*/ 1347934 w 5718176"/>
                  <a:gd name="connsiteY56" fmla="*/ 3180158 h 3896816"/>
                  <a:gd name="connsiteX57" fmla="*/ 1291829 w 5718176"/>
                  <a:gd name="connsiteY57" fmla="*/ 3173558 h 3896816"/>
                  <a:gd name="connsiteX58" fmla="*/ 1331433 w 5718176"/>
                  <a:gd name="connsiteY58" fmla="*/ 3123393 h 3896816"/>
                  <a:gd name="connsiteX59" fmla="*/ 1328132 w 5718176"/>
                  <a:gd name="connsiteY59" fmla="*/ 3091711 h 3896816"/>
                  <a:gd name="connsiteX60" fmla="*/ 1105693 w 5718176"/>
                  <a:gd name="connsiteY60" fmla="*/ 2922736 h 3896816"/>
                  <a:gd name="connsiteX61" fmla="*/ 830449 w 5718176"/>
                  <a:gd name="connsiteY61" fmla="*/ 2616469 h 3896816"/>
                  <a:gd name="connsiteX62" fmla="*/ 671375 w 5718176"/>
                  <a:gd name="connsiteY62" fmla="*/ 2377528 h 3896816"/>
                  <a:gd name="connsiteX63" fmla="*/ 578967 w 5718176"/>
                  <a:gd name="connsiteY63" fmla="*/ 2236936 h 3896816"/>
                  <a:gd name="connsiteX64" fmla="*/ 585567 w 5718176"/>
                  <a:gd name="connsiteY64" fmla="*/ 2173570 h 3896816"/>
                  <a:gd name="connsiteX65" fmla="*/ 1142656 w 5718176"/>
                  <a:gd name="connsiteY65" fmla="*/ 1513512 h 3896816"/>
                  <a:gd name="connsiteX66" fmla="*/ 1181600 w 5718176"/>
                  <a:gd name="connsiteY66" fmla="*/ 1479189 h 3896816"/>
                  <a:gd name="connsiteX67" fmla="*/ 1202721 w 5718176"/>
                  <a:gd name="connsiteY67" fmla="*/ 1528034 h 3896816"/>
                  <a:gd name="connsiteX68" fmla="*/ 1561133 w 5718176"/>
                  <a:gd name="connsiteY68" fmla="*/ 3176198 h 3896816"/>
                  <a:gd name="connsiteX69" fmla="*/ 1495787 w 5718176"/>
                  <a:gd name="connsiteY69" fmla="*/ 3179498 h 389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718176" h="3896816">
                    <a:moveTo>
                      <a:pt x="5627749" y="1295693"/>
                    </a:moveTo>
                    <a:cubicBezTo>
                      <a:pt x="5667352" y="1269291"/>
                      <a:pt x="5691115" y="1229688"/>
                      <a:pt x="5718177" y="1192724"/>
                    </a:cubicBezTo>
                    <a:lnTo>
                      <a:pt x="5493097" y="941242"/>
                    </a:lnTo>
                    <a:cubicBezTo>
                      <a:pt x="5487156" y="942562"/>
                      <a:pt x="5481876" y="943883"/>
                      <a:pt x="5475935" y="945203"/>
                    </a:cubicBezTo>
                    <a:cubicBezTo>
                      <a:pt x="5447553" y="958404"/>
                      <a:pt x="5413890" y="962364"/>
                      <a:pt x="5396069" y="992727"/>
                    </a:cubicBezTo>
                    <a:cubicBezTo>
                      <a:pt x="5377587" y="970945"/>
                      <a:pt x="5363066" y="976226"/>
                      <a:pt x="5342604" y="994047"/>
                    </a:cubicBezTo>
                    <a:cubicBezTo>
                      <a:pt x="5115544" y="1194705"/>
                      <a:pt x="4887164" y="1392722"/>
                      <a:pt x="4660104" y="1592719"/>
                    </a:cubicBezTo>
                    <a:cubicBezTo>
                      <a:pt x="4639643" y="1610541"/>
                      <a:pt x="4624461" y="1611201"/>
                      <a:pt x="4602679" y="1596020"/>
                    </a:cubicBezTo>
                    <a:cubicBezTo>
                      <a:pt x="4533373" y="1549156"/>
                      <a:pt x="4468028" y="1497671"/>
                      <a:pt x="4407302" y="1438926"/>
                    </a:cubicBezTo>
                    <a:cubicBezTo>
                      <a:pt x="4247568" y="1285133"/>
                      <a:pt x="4120177" y="1106257"/>
                      <a:pt x="4003347" y="919460"/>
                    </a:cubicBezTo>
                    <a:cubicBezTo>
                      <a:pt x="3873315" y="710882"/>
                      <a:pt x="3761766" y="492403"/>
                      <a:pt x="3658796" y="269964"/>
                    </a:cubicBezTo>
                    <a:cubicBezTo>
                      <a:pt x="3648236" y="246201"/>
                      <a:pt x="3635034" y="231680"/>
                      <a:pt x="3607972" y="225080"/>
                    </a:cubicBezTo>
                    <a:cubicBezTo>
                      <a:pt x="3359130" y="163694"/>
                      <a:pt x="3110289" y="102309"/>
                      <a:pt x="2860787" y="45544"/>
                    </a:cubicBezTo>
                    <a:cubicBezTo>
                      <a:pt x="2833064" y="39603"/>
                      <a:pt x="2804022" y="36303"/>
                      <a:pt x="2800721" y="19802"/>
                    </a:cubicBezTo>
                    <a:cubicBezTo>
                      <a:pt x="2804022" y="44884"/>
                      <a:pt x="2826464" y="156434"/>
                      <a:pt x="2817883" y="163034"/>
                    </a:cubicBezTo>
                    <a:cubicBezTo>
                      <a:pt x="2766398" y="204618"/>
                      <a:pt x="2532738" y="240261"/>
                      <a:pt x="2472673" y="247522"/>
                    </a:cubicBezTo>
                    <a:cubicBezTo>
                      <a:pt x="2299077" y="257423"/>
                      <a:pt x="2362443" y="261383"/>
                      <a:pt x="2217890" y="233660"/>
                    </a:cubicBezTo>
                    <a:cubicBezTo>
                      <a:pt x="2173666" y="215179"/>
                      <a:pt x="2136703" y="190757"/>
                      <a:pt x="2107001" y="181516"/>
                    </a:cubicBezTo>
                    <a:cubicBezTo>
                      <a:pt x="2072017" y="166995"/>
                      <a:pt x="2073998" y="128051"/>
                      <a:pt x="2069377" y="98349"/>
                    </a:cubicBezTo>
                    <a:cubicBezTo>
                      <a:pt x="2070037" y="65346"/>
                      <a:pt x="2072678" y="33003"/>
                      <a:pt x="2077958" y="0"/>
                    </a:cubicBezTo>
                    <a:cubicBezTo>
                      <a:pt x="2072017" y="32343"/>
                      <a:pt x="2060137" y="57425"/>
                      <a:pt x="2023833" y="81187"/>
                    </a:cubicBezTo>
                    <a:cubicBezTo>
                      <a:pt x="1994791" y="100329"/>
                      <a:pt x="1965748" y="120131"/>
                      <a:pt x="1936046" y="139932"/>
                    </a:cubicBezTo>
                    <a:cubicBezTo>
                      <a:pt x="1936046" y="139932"/>
                      <a:pt x="1936046" y="139932"/>
                      <a:pt x="1936046" y="139932"/>
                    </a:cubicBezTo>
                    <a:cubicBezTo>
                      <a:pt x="1905683" y="157094"/>
                      <a:pt x="1875980" y="178216"/>
                      <a:pt x="1844298" y="190757"/>
                    </a:cubicBezTo>
                    <a:cubicBezTo>
                      <a:pt x="1591495" y="293066"/>
                      <a:pt x="1338693" y="394714"/>
                      <a:pt x="1085231" y="495703"/>
                    </a:cubicBezTo>
                    <a:cubicBezTo>
                      <a:pt x="1066750" y="502964"/>
                      <a:pt x="1054869" y="514845"/>
                      <a:pt x="1044968" y="532006"/>
                    </a:cubicBezTo>
                    <a:cubicBezTo>
                      <a:pt x="976322" y="653457"/>
                      <a:pt x="907676" y="774908"/>
                      <a:pt x="837709" y="896358"/>
                    </a:cubicBezTo>
                    <a:cubicBezTo>
                      <a:pt x="817908" y="930681"/>
                      <a:pt x="672695" y="1117478"/>
                      <a:pt x="621210" y="1177543"/>
                    </a:cubicBezTo>
                    <a:cubicBezTo>
                      <a:pt x="440355" y="1387442"/>
                      <a:pt x="254878" y="1592719"/>
                      <a:pt x="98445" y="1822419"/>
                    </a:cubicBezTo>
                    <a:cubicBezTo>
                      <a:pt x="9337" y="1953771"/>
                      <a:pt x="-21686" y="2091723"/>
                      <a:pt x="15277" y="2244856"/>
                    </a:cubicBezTo>
                    <a:cubicBezTo>
                      <a:pt x="49600" y="2386769"/>
                      <a:pt x="126827" y="2506899"/>
                      <a:pt x="209334" y="2624390"/>
                    </a:cubicBezTo>
                    <a:cubicBezTo>
                      <a:pt x="338706" y="2807886"/>
                      <a:pt x="852891" y="3403918"/>
                      <a:pt x="964441" y="3531969"/>
                    </a:cubicBezTo>
                    <a:cubicBezTo>
                      <a:pt x="980282" y="3550451"/>
                      <a:pt x="991503" y="3553751"/>
                      <a:pt x="1007344" y="3531969"/>
                    </a:cubicBezTo>
                    <a:cubicBezTo>
                      <a:pt x="1020545" y="3513487"/>
                      <a:pt x="1033747" y="3493686"/>
                      <a:pt x="1052888" y="3480485"/>
                    </a:cubicBezTo>
                    <a:lnTo>
                      <a:pt x="1052888" y="3480485"/>
                    </a:lnTo>
                    <a:cubicBezTo>
                      <a:pt x="1083911" y="3493026"/>
                      <a:pt x="1114934" y="3494346"/>
                      <a:pt x="1143976" y="3476524"/>
                    </a:cubicBezTo>
                    <a:cubicBezTo>
                      <a:pt x="1171039" y="3459363"/>
                      <a:pt x="1196781" y="3457383"/>
                      <a:pt x="1227144" y="3467944"/>
                    </a:cubicBezTo>
                    <a:cubicBezTo>
                      <a:pt x="1269387" y="3482465"/>
                      <a:pt x="1313611" y="3491706"/>
                      <a:pt x="1356515" y="3502927"/>
                    </a:cubicBezTo>
                    <a:cubicBezTo>
                      <a:pt x="1356515" y="3502927"/>
                      <a:pt x="1356515" y="3502927"/>
                      <a:pt x="1356515" y="3502927"/>
                    </a:cubicBezTo>
                    <a:cubicBezTo>
                      <a:pt x="1361135" y="3511507"/>
                      <a:pt x="1545291" y="3582793"/>
                      <a:pt x="1629119" y="3615136"/>
                    </a:cubicBezTo>
                    <a:cubicBezTo>
                      <a:pt x="1639680" y="3708865"/>
                      <a:pt x="1633739" y="3802593"/>
                      <a:pt x="1629119" y="3896321"/>
                    </a:cubicBezTo>
                    <a:cubicBezTo>
                      <a:pt x="1642320" y="3896981"/>
                      <a:pt x="4339316" y="3896981"/>
                      <a:pt x="4352517" y="3896321"/>
                    </a:cubicBezTo>
                    <a:cubicBezTo>
                      <a:pt x="4266710" y="3566952"/>
                      <a:pt x="3792128" y="1761034"/>
                      <a:pt x="3776947" y="1702949"/>
                    </a:cubicBezTo>
                    <a:cubicBezTo>
                      <a:pt x="3774967" y="1695689"/>
                      <a:pt x="3770346" y="1687108"/>
                      <a:pt x="3777607" y="1681167"/>
                    </a:cubicBezTo>
                    <a:cubicBezTo>
                      <a:pt x="3786848" y="1673906"/>
                      <a:pt x="3794108" y="1681827"/>
                      <a:pt x="3800709" y="1686448"/>
                    </a:cubicBezTo>
                    <a:cubicBezTo>
                      <a:pt x="3820511" y="1700309"/>
                      <a:pt x="3840312" y="1714170"/>
                      <a:pt x="3858794" y="1730011"/>
                    </a:cubicBezTo>
                    <a:cubicBezTo>
                      <a:pt x="4033049" y="1875224"/>
                      <a:pt x="4196744" y="2030998"/>
                      <a:pt x="4361098" y="2186771"/>
                    </a:cubicBezTo>
                    <a:cubicBezTo>
                      <a:pt x="4386840" y="2211194"/>
                      <a:pt x="4411923" y="2229015"/>
                      <a:pt x="4448226" y="2234955"/>
                    </a:cubicBezTo>
                    <a:cubicBezTo>
                      <a:pt x="4495750" y="2242876"/>
                      <a:pt x="4542614" y="2254757"/>
                      <a:pt x="4589478" y="2267298"/>
                    </a:cubicBezTo>
                    <a:cubicBezTo>
                      <a:pt x="4613900" y="2273899"/>
                      <a:pt x="4633042" y="2269279"/>
                      <a:pt x="4652844" y="2253437"/>
                    </a:cubicBezTo>
                    <a:cubicBezTo>
                      <a:pt x="4922147" y="2046839"/>
                      <a:pt x="5190791" y="1838921"/>
                      <a:pt x="5448213" y="1617142"/>
                    </a:cubicBezTo>
                    <a:cubicBezTo>
                      <a:pt x="5524780" y="1551136"/>
                      <a:pt x="5600027" y="1483810"/>
                      <a:pt x="5667352" y="1407903"/>
                    </a:cubicBezTo>
                    <a:cubicBezTo>
                      <a:pt x="5687154" y="1386121"/>
                      <a:pt x="5686494" y="1369620"/>
                      <a:pt x="5666692" y="1349158"/>
                    </a:cubicBezTo>
                    <a:cubicBezTo>
                      <a:pt x="5652171" y="1332657"/>
                      <a:pt x="5637650" y="1316155"/>
                      <a:pt x="5627749" y="1295693"/>
                    </a:cubicBezTo>
                    <a:close/>
                    <a:moveTo>
                      <a:pt x="1495787" y="3179498"/>
                    </a:moveTo>
                    <a:cubicBezTo>
                      <a:pt x="1458164" y="3185439"/>
                      <a:pt x="1419880" y="3194020"/>
                      <a:pt x="1381597" y="3196660"/>
                    </a:cubicBezTo>
                    <a:cubicBezTo>
                      <a:pt x="1374336" y="3187419"/>
                      <a:pt x="1363776" y="3181478"/>
                      <a:pt x="1347934" y="3180158"/>
                    </a:cubicBezTo>
                    <a:cubicBezTo>
                      <a:pt x="1329452" y="3175538"/>
                      <a:pt x="1310971" y="3172898"/>
                      <a:pt x="1291829" y="3173558"/>
                    </a:cubicBezTo>
                    <a:cubicBezTo>
                      <a:pt x="1303050" y="3155736"/>
                      <a:pt x="1318892" y="3140555"/>
                      <a:pt x="1331433" y="3123393"/>
                    </a:cubicBezTo>
                    <a:cubicBezTo>
                      <a:pt x="1340674" y="3110192"/>
                      <a:pt x="1343974" y="3101612"/>
                      <a:pt x="1328132" y="3091711"/>
                    </a:cubicBezTo>
                    <a:cubicBezTo>
                      <a:pt x="1285229" y="3065968"/>
                      <a:pt x="1122854" y="2941878"/>
                      <a:pt x="1105693" y="2922736"/>
                    </a:cubicBezTo>
                    <a:cubicBezTo>
                      <a:pt x="1044968" y="2856730"/>
                      <a:pt x="856851" y="2655412"/>
                      <a:pt x="830449" y="2616469"/>
                    </a:cubicBezTo>
                    <a:cubicBezTo>
                      <a:pt x="776984" y="2537262"/>
                      <a:pt x="723519" y="2458055"/>
                      <a:pt x="671375" y="2377528"/>
                    </a:cubicBezTo>
                    <a:cubicBezTo>
                      <a:pt x="641012" y="2330664"/>
                      <a:pt x="606689" y="2285780"/>
                      <a:pt x="578967" y="2236936"/>
                    </a:cubicBezTo>
                    <a:cubicBezTo>
                      <a:pt x="565766" y="2213834"/>
                      <a:pt x="567746" y="2193372"/>
                      <a:pt x="585567" y="2173570"/>
                    </a:cubicBezTo>
                    <a:cubicBezTo>
                      <a:pt x="678636" y="2066641"/>
                      <a:pt x="1053548" y="1629683"/>
                      <a:pt x="1142656" y="1513512"/>
                    </a:cubicBezTo>
                    <a:cubicBezTo>
                      <a:pt x="1153217" y="1499651"/>
                      <a:pt x="1160478" y="1473249"/>
                      <a:pt x="1181600" y="1479189"/>
                    </a:cubicBezTo>
                    <a:cubicBezTo>
                      <a:pt x="1200081" y="1484470"/>
                      <a:pt x="1198761" y="1510212"/>
                      <a:pt x="1202721" y="1528034"/>
                    </a:cubicBezTo>
                    <a:cubicBezTo>
                      <a:pt x="1249586" y="1761034"/>
                      <a:pt x="1548592" y="3166957"/>
                      <a:pt x="1561133" y="3176198"/>
                    </a:cubicBezTo>
                    <a:cubicBezTo>
                      <a:pt x="1538691" y="3178178"/>
                      <a:pt x="1516909" y="3176198"/>
                      <a:pt x="1495787" y="317949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92DE3C-84D2-4C75-AADB-401D29FC009C}"/>
                  </a:ext>
                </a:extLst>
              </p:cNvPr>
              <p:cNvSpPr/>
              <p:nvPr/>
            </p:nvSpPr>
            <p:spPr>
              <a:xfrm>
                <a:off x="4168141" y="4711753"/>
                <a:ext cx="801841" cy="240142"/>
              </a:xfrm>
              <a:custGeom>
                <a:avLst/>
                <a:gdLst>
                  <a:gd name="connsiteX0" fmla="*/ 1143880 w 1144734"/>
                  <a:gd name="connsiteY0" fmla="*/ 41154 h 342834"/>
                  <a:gd name="connsiteX1" fmla="*/ 717483 w 1144734"/>
                  <a:gd name="connsiteY1" fmla="*/ 47094 h 342834"/>
                  <a:gd name="connsiteX2" fmla="*/ 161054 w 1144734"/>
                  <a:gd name="connsiteY2" fmla="*/ 34553 h 342834"/>
                  <a:gd name="connsiteX3" fmla="*/ 0 w 1144734"/>
                  <a:gd name="connsiteY3" fmla="*/ 108480 h 342834"/>
                  <a:gd name="connsiteX4" fmla="*/ 227720 w 1144734"/>
                  <a:gd name="connsiteY4" fmla="*/ 342800 h 342834"/>
                  <a:gd name="connsiteX5" fmla="*/ 718803 w 1144734"/>
                  <a:gd name="connsiteY5" fmla="*/ 197587 h 342834"/>
                  <a:gd name="connsiteX6" fmla="*/ 1100316 w 1144734"/>
                  <a:gd name="connsiteY6" fmla="*/ 97919 h 342834"/>
                  <a:gd name="connsiteX7" fmla="*/ 1143880 w 1144734"/>
                  <a:gd name="connsiteY7" fmla="*/ 41154 h 3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4734" h="342834">
                    <a:moveTo>
                      <a:pt x="1143880" y="41154"/>
                    </a:moveTo>
                    <a:cubicBezTo>
                      <a:pt x="1144540" y="18712"/>
                      <a:pt x="836293" y="47094"/>
                      <a:pt x="717483" y="47094"/>
                    </a:cubicBezTo>
                    <a:cubicBezTo>
                      <a:pt x="508244" y="47094"/>
                      <a:pt x="264023" y="-49934"/>
                      <a:pt x="161054" y="34553"/>
                    </a:cubicBezTo>
                    <a:cubicBezTo>
                      <a:pt x="109570" y="64256"/>
                      <a:pt x="57425" y="93298"/>
                      <a:pt x="0" y="108480"/>
                    </a:cubicBezTo>
                    <a:cubicBezTo>
                      <a:pt x="0" y="108480"/>
                      <a:pt x="214519" y="346100"/>
                      <a:pt x="227720" y="342800"/>
                    </a:cubicBezTo>
                    <a:cubicBezTo>
                      <a:pt x="382174" y="301217"/>
                      <a:pt x="564349" y="239171"/>
                      <a:pt x="718803" y="197587"/>
                    </a:cubicBezTo>
                    <a:cubicBezTo>
                      <a:pt x="845534" y="163925"/>
                      <a:pt x="972265" y="127621"/>
                      <a:pt x="1100316" y="97919"/>
                    </a:cubicBezTo>
                    <a:cubicBezTo>
                      <a:pt x="1142560" y="88678"/>
                      <a:pt x="1147180" y="74817"/>
                      <a:pt x="1143880" y="41154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D905AF8-51D7-4599-BAEE-BD50E9DDCDEB}"/>
                  </a:ext>
                </a:extLst>
              </p:cNvPr>
              <p:cNvSpPr/>
              <p:nvPr/>
            </p:nvSpPr>
            <p:spPr>
              <a:xfrm>
                <a:off x="1454391" y="2929926"/>
                <a:ext cx="838695" cy="1003577"/>
              </a:xfrm>
              <a:custGeom>
                <a:avLst/>
                <a:gdLst>
                  <a:gd name="connsiteX0" fmla="*/ 371974 w 1197349"/>
                  <a:gd name="connsiteY0" fmla="*/ 1416646 h 1432740"/>
                  <a:gd name="connsiteX1" fmla="*/ 333031 w 1197349"/>
                  <a:gd name="connsiteY1" fmla="*/ 1418626 h 1432740"/>
                  <a:gd name="connsiteX2" fmla="*/ 142934 w 1197349"/>
                  <a:gd name="connsiteY2" fmla="*/ 1175725 h 1432740"/>
                  <a:gd name="connsiteX3" fmla="*/ 4322 w 1197349"/>
                  <a:gd name="connsiteY3" fmla="*/ 766489 h 1432740"/>
                  <a:gd name="connsiteX4" fmla="*/ 173957 w 1197349"/>
                  <a:gd name="connsiteY4" fmla="*/ 314349 h 1432740"/>
                  <a:gd name="connsiteX5" fmla="*/ 507286 w 1197349"/>
                  <a:gd name="connsiteY5" fmla="*/ 72108 h 1432740"/>
                  <a:gd name="connsiteX6" fmla="*/ 806292 w 1197349"/>
                  <a:gd name="connsiteY6" fmla="*/ 2802 h 1432740"/>
                  <a:gd name="connsiteX7" fmla="*/ 1098038 w 1197349"/>
                  <a:gd name="connsiteY7" fmla="*/ 54286 h 1432740"/>
                  <a:gd name="connsiteX8" fmla="*/ 1107939 w 1197349"/>
                  <a:gd name="connsiteY8" fmla="*/ 56927 h 1432740"/>
                  <a:gd name="connsiteX9" fmla="*/ 1195066 w 1197349"/>
                  <a:gd name="connsiteY9" fmla="*/ 124253 h 1432740"/>
                  <a:gd name="connsiteX10" fmla="*/ 1146222 w 1197349"/>
                  <a:gd name="connsiteY10" fmla="*/ 217981 h 1432740"/>
                  <a:gd name="connsiteX11" fmla="*/ 1113879 w 1197349"/>
                  <a:gd name="connsiteY11" fmla="*/ 270125 h 1432740"/>
                  <a:gd name="connsiteX12" fmla="*/ 1091437 w 1197349"/>
                  <a:gd name="connsiteY12" fmla="*/ 319630 h 1432740"/>
                  <a:gd name="connsiteX13" fmla="*/ 1051834 w 1197349"/>
                  <a:gd name="connsiteY13" fmla="*/ 334811 h 1432740"/>
                  <a:gd name="connsiteX14" fmla="*/ 851836 w 1197349"/>
                  <a:gd name="connsiteY14" fmla="*/ 426559 h 1432740"/>
                  <a:gd name="connsiteX15" fmla="*/ 832034 w 1197349"/>
                  <a:gd name="connsiteY15" fmla="*/ 475403 h 1432740"/>
                  <a:gd name="connsiteX16" fmla="*/ 743587 w 1197349"/>
                  <a:gd name="connsiteY16" fmla="*/ 610055 h 1432740"/>
                  <a:gd name="connsiteX17" fmla="*/ 660419 w 1197349"/>
                  <a:gd name="connsiteY17" fmla="*/ 642398 h 1432740"/>
                  <a:gd name="connsiteX18" fmla="*/ 577252 w 1197349"/>
                  <a:gd name="connsiteY18" fmla="*/ 792891 h 1432740"/>
                  <a:gd name="connsiteX19" fmla="*/ 623456 w 1197349"/>
                  <a:gd name="connsiteY19" fmla="*/ 1028532 h 1432740"/>
                  <a:gd name="connsiteX20" fmla="*/ 649858 w 1197349"/>
                  <a:gd name="connsiteY20" fmla="*/ 1140742 h 1432740"/>
                  <a:gd name="connsiteX21" fmla="*/ 637977 w 1197349"/>
                  <a:gd name="connsiteY21" fmla="*/ 1204767 h 1432740"/>
                  <a:gd name="connsiteX22" fmla="*/ 569331 w 1197349"/>
                  <a:gd name="connsiteY22" fmla="*/ 1188266 h 1432740"/>
                  <a:gd name="connsiteX23" fmla="*/ 538969 w 1197349"/>
                  <a:gd name="connsiteY23" fmla="*/ 1136781 h 1432740"/>
                  <a:gd name="connsiteX24" fmla="*/ 533688 w 1197349"/>
                  <a:gd name="connsiteY24" fmla="*/ 1104438 h 1432740"/>
                  <a:gd name="connsiteX25" fmla="*/ 461742 w 1197349"/>
                  <a:gd name="connsiteY25" fmla="*/ 1021271 h 1432740"/>
                  <a:gd name="connsiteX26" fmla="*/ 343592 w 1197349"/>
                  <a:gd name="connsiteY26" fmla="*/ 1052294 h 1432740"/>
                  <a:gd name="connsiteX27" fmla="*/ 331711 w 1197349"/>
                  <a:gd name="connsiteY27" fmla="*/ 1130181 h 1432740"/>
                  <a:gd name="connsiteX28" fmla="*/ 426759 w 1197349"/>
                  <a:gd name="connsiteY28" fmla="*/ 1340079 h 1432740"/>
                  <a:gd name="connsiteX29" fmla="*/ 433359 w 1197349"/>
                  <a:gd name="connsiteY29" fmla="*/ 1385623 h 1432740"/>
                  <a:gd name="connsiteX30" fmla="*/ 371974 w 1197349"/>
                  <a:gd name="connsiteY30" fmla="*/ 1416646 h 143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97349" h="1432740">
                    <a:moveTo>
                      <a:pt x="371974" y="1416646"/>
                    </a:moveTo>
                    <a:cubicBezTo>
                      <a:pt x="360753" y="1443708"/>
                      <a:pt x="346892" y="1431167"/>
                      <a:pt x="333031" y="1418626"/>
                    </a:cubicBezTo>
                    <a:cubicBezTo>
                      <a:pt x="254484" y="1349320"/>
                      <a:pt x="192438" y="1267473"/>
                      <a:pt x="142934" y="1175725"/>
                    </a:cubicBezTo>
                    <a:cubicBezTo>
                      <a:pt x="72968" y="1047013"/>
                      <a:pt x="20823" y="913022"/>
                      <a:pt x="4322" y="766489"/>
                    </a:cubicBezTo>
                    <a:cubicBezTo>
                      <a:pt x="-16140" y="586293"/>
                      <a:pt x="35345" y="434480"/>
                      <a:pt x="173957" y="314349"/>
                    </a:cubicBezTo>
                    <a:cubicBezTo>
                      <a:pt x="278246" y="223921"/>
                      <a:pt x="393756" y="149335"/>
                      <a:pt x="507286" y="72108"/>
                    </a:cubicBezTo>
                    <a:cubicBezTo>
                      <a:pt x="597714" y="10723"/>
                      <a:pt x="698703" y="-7759"/>
                      <a:pt x="806292" y="2802"/>
                    </a:cubicBezTo>
                    <a:cubicBezTo>
                      <a:pt x="904641" y="12703"/>
                      <a:pt x="1002329" y="26564"/>
                      <a:pt x="1098038" y="54286"/>
                    </a:cubicBezTo>
                    <a:cubicBezTo>
                      <a:pt x="1101338" y="54947"/>
                      <a:pt x="1104638" y="55607"/>
                      <a:pt x="1107939" y="56927"/>
                    </a:cubicBezTo>
                    <a:cubicBezTo>
                      <a:pt x="1144242" y="70128"/>
                      <a:pt x="1183845" y="81349"/>
                      <a:pt x="1195066" y="124253"/>
                    </a:cubicBezTo>
                    <a:cubicBezTo>
                      <a:pt x="1206287" y="167816"/>
                      <a:pt x="1173944" y="192899"/>
                      <a:pt x="1146222" y="217981"/>
                    </a:cubicBezTo>
                    <a:cubicBezTo>
                      <a:pt x="1130381" y="232502"/>
                      <a:pt x="1119820" y="249003"/>
                      <a:pt x="1113879" y="270125"/>
                    </a:cubicBezTo>
                    <a:cubicBezTo>
                      <a:pt x="1109259" y="287287"/>
                      <a:pt x="1109259" y="307749"/>
                      <a:pt x="1091437" y="319630"/>
                    </a:cubicBezTo>
                    <a:cubicBezTo>
                      <a:pt x="1080216" y="329531"/>
                      <a:pt x="1065695" y="331511"/>
                      <a:pt x="1051834" y="334811"/>
                    </a:cubicBezTo>
                    <a:cubicBezTo>
                      <a:pt x="979227" y="352633"/>
                      <a:pt x="917182" y="393556"/>
                      <a:pt x="851836" y="426559"/>
                    </a:cubicBezTo>
                    <a:cubicBezTo>
                      <a:pt x="832694" y="436460"/>
                      <a:pt x="830714" y="455601"/>
                      <a:pt x="832034" y="475403"/>
                    </a:cubicBezTo>
                    <a:cubicBezTo>
                      <a:pt x="837315" y="548010"/>
                      <a:pt x="812233" y="586293"/>
                      <a:pt x="743587" y="610055"/>
                    </a:cubicBezTo>
                    <a:cubicBezTo>
                      <a:pt x="715864" y="619956"/>
                      <a:pt x="687482" y="628537"/>
                      <a:pt x="660419" y="642398"/>
                    </a:cubicBezTo>
                    <a:cubicBezTo>
                      <a:pt x="597714" y="675401"/>
                      <a:pt x="573952" y="721605"/>
                      <a:pt x="577252" y="792891"/>
                    </a:cubicBezTo>
                    <a:cubicBezTo>
                      <a:pt x="581212" y="874078"/>
                      <a:pt x="605635" y="950645"/>
                      <a:pt x="623456" y="1028532"/>
                    </a:cubicBezTo>
                    <a:cubicBezTo>
                      <a:pt x="632037" y="1066155"/>
                      <a:pt x="643918" y="1103118"/>
                      <a:pt x="649858" y="1140742"/>
                    </a:cubicBezTo>
                    <a:cubicBezTo>
                      <a:pt x="653159" y="1162523"/>
                      <a:pt x="660419" y="1190246"/>
                      <a:pt x="637977" y="1204767"/>
                    </a:cubicBezTo>
                    <a:cubicBezTo>
                      <a:pt x="612235" y="1221269"/>
                      <a:pt x="590453" y="1203447"/>
                      <a:pt x="569331" y="1188266"/>
                    </a:cubicBezTo>
                    <a:cubicBezTo>
                      <a:pt x="550850" y="1175064"/>
                      <a:pt x="540289" y="1159883"/>
                      <a:pt x="538969" y="1136781"/>
                    </a:cubicBezTo>
                    <a:cubicBezTo>
                      <a:pt x="538309" y="1126220"/>
                      <a:pt x="535008" y="1114999"/>
                      <a:pt x="533688" y="1104438"/>
                    </a:cubicBezTo>
                    <a:cubicBezTo>
                      <a:pt x="529728" y="1059554"/>
                      <a:pt x="505306" y="1031832"/>
                      <a:pt x="461742" y="1021271"/>
                    </a:cubicBezTo>
                    <a:cubicBezTo>
                      <a:pt x="416198" y="1010050"/>
                      <a:pt x="375934" y="1019951"/>
                      <a:pt x="343592" y="1052294"/>
                    </a:cubicBezTo>
                    <a:cubicBezTo>
                      <a:pt x="322470" y="1073416"/>
                      <a:pt x="324450" y="1101798"/>
                      <a:pt x="331711" y="1130181"/>
                    </a:cubicBezTo>
                    <a:cubicBezTo>
                      <a:pt x="352172" y="1205427"/>
                      <a:pt x="390456" y="1272093"/>
                      <a:pt x="426759" y="1340079"/>
                    </a:cubicBezTo>
                    <a:cubicBezTo>
                      <a:pt x="434680" y="1354600"/>
                      <a:pt x="446561" y="1371102"/>
                      <a:pt x="433359" y="1385623"/>
                    </a:cubicBezTo>
                    <a:cubicBezTo>
                      <a:pt x="417518" y="1403444"/>
                      <a:pt x="401017" y="1423906"/>
                      <a:pt x="371974" y="141664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DEBD938-6CDC-46FA-8BFE-9706211F341E}"/>
                  </a:ext>
                </a:extLst>
              </p:cNvPr>
              <p:cNvSpPr/>
              <p:nvPr/>
            </p:nvSpPr>
            <p:spPr>
              <a:xfrm>
                <a:off x="1670458" y="3151115"/>
                <a:ext cx="626004" cy="1156829"/>
              </a:xfrm>
              <a:custGeom>
                <a:avLst/>
                <a:gdLst>
                  <a:gd name="connsiteX0" fmla="*/ 47668 w 893702"/>
                  <a:gd name="connsiteY0" fmla="*/ 1116711 h 1651527"/>
                  <a:gd name="connsiteX1" fmla="*/ 75390 w 893702"/>
                  <a:gd name="connsiteY1" fmla="*/ 1088989 h 1651527"/>
                  <a:gd name="connsiteX2" fmla="*/ 89912 w 893702"/>
                  <a:gd name="connsiteY2" fmla="*/ 1009122 h 1651527"/>
                  <a:gd name="connsiteX3" fmla="*/ 8064 w 893702"/>
                  <a:gd name="connsiteY3" fmla="*/ 828926 h 1651527"/>
                  <a:gd name="connsiteX4" fmla="*/ 105753 w 893702"/>
                  <a:gd name="connsiteY4" fmla="*/ 687014 h 1651527"/>
                  <a:gd name="connsiteX5" fmla="*/ 241725 w 893702"/>
                  <a:gd name="connsiteY5" fmla="*/ 795923 h 1651527"/>
                  <a:gd name="connsiteX6" fmla="*/ 292549 w 893702"/>
                  <a:gd name="connsiteY6" fmla="*/ 876450 h 1651527"/>
                  <a:gd name="connsiteX7" fmla="*/ 328852 w 893702"/>
                  <a:gd name="connsiteY7" fmla="*/ 855328 h 1651527"/>
                  <a:gd name="connsiteX8" fmla="*/ 319612 w 893702"/>
                  <a:gd name="connsiteY8" fmla="*/ 803844 h 1651527"/>
                  <a:gd name="connsiteX9" fmla="*/ 258886 w 893702"/>
                  <a:gd name="connsiteY9" fmla="*/ 550382 h 1651527"/>
                  <a:gd name="connsiteX10" fmla="*/ 252286 w 893702"/>
                  <a:gd name="connsiteY10" fmla="*/ 438832 h 1651527"/>
                  <a:gd name="connsiteX11" fmla="*/ 335453 w 893702"/>
                  <a:gd name="connsiteY11" fmla="*/ 316721 h 1651527"/>
                  <a:gd name="connsiteX12" fmla="*/ 439082 w 893702"/>
                  <a:gd name="connsiteY12" fmla="*/ 275137 h 1651527"/>
                  <a:gd name="connsiteX13" fmla="*/ 506408 w 893702"/>
                  <a:gd name="connsiteY13" fmla="*/ 162268 h 1651527"/>
                  <a:gd name="connsiteX14" fmla="*/ 546011 w 893702"/>
                  <a:gd name="connsiteY14" fmla="*/ 89001 h 1651527"/>
                  <a:gd name="connsiteX15" fmla="*/ 688584 w 893702"/>
                  <a:gd name="connsiteY15" fmla="*/ 19695 h 1651527"/>
                  <a:gd name="connsiteX16" fmla="*/ 782972 w 893702"/>
                  <a:gd name="connsiteY16" fmla="*/ 4514 h 1651527"/>
                  <a:gd name="connsiteX17" fmla="*/ 802774 w 893702"/>
                  <a:gd name="connsiteY17" fmla="*/ 23655 h 1651527"/>
                  <a:gd name="connsiteX18" fmla="*/ 786273 w 893702"/>
                  <a:gd name="connsiteY18" fmla="*/ 62599 h 1651527"/>
                  <a:gd name="connsiteX19" fmla="*/ 657561 w 893702"/>
                  <a:gd name="connsiteY19" fmla="*/ 202531 h 1651527"/>
                  <a:gd name="connsiteX20" fmla="*/ 528190 w 893702"/>
                  <a:gd name="connsiteY20" fmla="*/ 591965 h 1651527"/>
                  <a:gd name="connsiteX21" fmla="*/ 546672 w 893702"/>
                  <a:gd name="connsiteY21" fmla="*/ 872490 h 1651527"/>
                  <a:gd name="connsiteX22" fmla="*/ 662842 w 893702"/>
                  <a:gd name="connsiteY22" fmla="*/ 1091629 h 1651527"/>
                  <a:gd name="connsiteX23" fmla="*/ 831156 w 893702"/>
                  <a:gd name="connsiteY23" fmla="*/ 1262584 h 1651527"/>
                  <a:gd name="connsiteX24" fmla="*/ 862839 w 893702"/>
                  <a:gd name="connsiteY24" fmla="*/ 1316709 h 1651527"/>
                  <a:gd name="connsiteX25" fmla="*/ 874060 w 893702"/>
                  <a:gd name="connsiteY25" fmla="*/ 1413737 h 1651527"/>
                  <a:gd name="connsiteX26" fmla="*/ 891882 w 893702"/>
                  <a:gd name="connsiteY26" fmla="*/ 1559610 h 1651527"/>
                  <a:gd name="connsiteX27" fmla="*/ 546672 w 893702"/>
                  <a:gd name="connsiteY27" fmla="*/ 1644097 h 1651527"/>
                  <a:gd name="connsiteX28" fmla="*/ 291889 w 893702"/>
                  <a:gd name="connsiteY28" fmla="*/ 1630236 h 1651527"/>
                  <a:gd name="connsiteX29" fmla="*/ 181000 w 893702"/>
                  <a:gd name="connsiteY29" fmla="*/ 1578092 h 1651527"/>
                  <a:gd name="connsiteX30" fmla="*/ 143376 w 893702"/>
                  <a:gd name="connsiteY30" fmla="*/ 1494924 h 1651527"/>
                  <a:gd name="connsiteX31" fmla="*/ 152617 w 893702"/>
                  <a:gd name="connsiteY31" fmla="*/ 1390635 h 1651527"/>
                  <a:gd name="connsiteX32" fmla="*/ 126215 w 893702"/>
                  <a:gd name="connsiteY32" fmla="*/ 1280406 h 1651527"/>
                  <a:gd name="connsiteX33" fmla="*/ 47668 w 893702"/>
                  <a:gd name="connsiteY33" fmla="*/ 1116711 h 165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93702" h="1651527">
                    <a:moveTo>
                      <a:pt x="47668" y="1116711"/>
                    </a:moveTo>
                    <a:cubicBezTo>
                      <a:pt x="51628" y="1112751"/>
                      <a:pt x="70770" y="1092289"/>
                      <a:pt x="75390" y="1088989"/>
                    </a:cubicBezTo>
                    <a:cubicBezTo>
                      <a:pt x="115654" y="1056646"/>
                      <a:pt x="115654" y="1056646"/>
                      <a:pt x="89912" y="1009122"/>
                    </a:cubicBezTo>
                    <a:cubicBezTo>
                      <a:pt x="58889" y="951037"/>
                      <a:pt x="27206" y="892952"/>
                      <a:pt x="8064" y="828926"/>
                    </a:cubicBezTo>
                    <a:cubicBezTo>
                      <a:pt x="-17018" y="743778"/>
                      <a:pt x="16645" y="692294"/>
                      <a:pt x="105753" y="687014"/>
                    </a:cubicBezTo>
                    <a:cubicBezTo>
                      <a:pt x="192221" y="681073"/>
                      <a:pt x="238425" y="712756"/>
                      <a:pt x="241725" y="795923"/>
                    </a:cubicBezTo>
                    <a:cubicBezTo>
                      <a:pt x="243045" y="834867"/>
                      <a:pt x="258226" y="859949"/>
                      <a:pt x="292549" y="876450"/>
                    </a:cubicBezTo>
                    <a:cubicBezTo>
                      <a:pt x="316971" y="887671"/>
                      <a:pt x="327532" y="881071"/>
                      <a:pt x="328852" y="855328"/>
                    </a:cubicBezTo>
                    <a:cubicBezTo>
                      <a:pt x="329513" y="837507"/>
                      <a:pt x="324232" y="820345"/>
                      <a:pt x="319612" y="803844"/>
                    </a:cubicBezTo>
                    <a:cubicBezTo>
                      <a:pt x="298490" y="719356"/>
                      <a:pt x="274728" y="636189"/>
                      <a:pt x="258886" y="550382"/>
                    </a:cubicBezTo>
                    <a:cubicBezTo>
                      <a:pt x="252286" y="513418"/>
                      <a:pt x="249645" y="476455"/>
                      <a:pt x="252286" y="438832"/>
                    </a:cubicBezTo>
                    <a:cubicBezTo>
                      <a:pt x="256246" y="382067"/>
                      <a:pt x="285289" y="341143"/>
                      <a:pt x="335453" y="316721"/>
                    </a:cubicBezTo>
                    <a:cubicBezTo>
                      <a:pt x="369116" y="300220"/>
                      <a:pt x="404759" y="288339"/>
                      <a:pt x="439082" y="275137"/>
                    </a:cubicBezTo>
                    <a:cubicBezTo>
                      <a:pt x="493207" y="254676"/>
                      <a:pt x="513669" y="220353"/>
                      <a:pt x="506408" y="162268"/>
                    </a:cubicBezTo>
                    <a:cubicBezTo>
                      <a:pt x="498487" y="101542"/>
                      <a:pt x="493867" y="115404"/>
                      <a:pt x="546011" y="89001"/>
                    </a:cubicBezTo>
                    <a:cubicBezTo>
                      <a:pt x="592876" y="65239"/>
                      <a:pt x="640400" y="40817"/>
                      <a:pt x="688584" y="19695"/>
                    </a:cubicBezTo>
                    <a:cubicBezTo>
                      <a:pt x="718287" y="6494"/>
                      <a:pt x="748649" y="-7367"/>
                      <a:pt x="782972" y="4514"/>
                    </a:cubicBezTo>
                    <a:cubicBezTo>
                      <a:pt x="789573" y="11114"/>
                      <a:pt x="796173" y="17715"/>
                      <a:pt x="802774" y="23655"/>
                    </a:cubicBezTo>
                    <a:cubicBezTo>
                      <a:pt x="808715" y="41477"/>
                      <a:pt x="798154" y="51378"/>
                      <a:pt x="786273" y="62599"/>
                    </a:cubicBezTo>
                    <a:cubicBezTo>
                      <a:pt x="739408" y="105503"/>
                      <a:pt x="691884" y="147746"/>
                      <a:pt x="657561" y="202531"/>
                    </a:cubicBezTo>
                    <a:cubicBezTo>
                      <a:pt x="583635" y="322002"/>
                      <a:pt x="539411" y="450713"/>
                      <a:pt x="528190" y="591965"/>
                    </a:cubicBezTo>
                    <a:cubicBezTo>
                      <a:pt x="520269" y="687014"/>
                      <a:pt x="522909" y="779422"/>
                      <a:pt x="546672" y="872490"/>
                    </a:cubicBezTo>
                    <a:cubicBezTo>
                      <a:pt x="568454" y="955657"/>
                      <a:pt x="608717" y="1026943"/>
                      <a:pt x="662842" y="1091629"/>
                    </a:cubicBezTo>
                    <a:cubicBezTo>
                      <a:pt x="714326" y="1153014"/>
                      <a:pt x="771751" y="1209119"/>
                      <a:pt x="831156" y="1262584"/>
                    </a:cubicBezTo>
                    <a:cubicBezTo>
                      <a:pt x="846338" y="1276445"/>
                      <a:pt x="873400" y="1286346"/>
                      <a:pt x="862839" y="1316709"/>
                    </a:cubicBezTo>
                    <a:cubicBezTo>
                      <a:pt x="855579" y="1350372"/>
                      <a:pt x="870760" y="1381394"/>
                      <a:pt x="874060" y="1413737"/>
                    </a:cubicBezTo>
                    <a:cubicBezTo>
                      <a:pt x="876040" y="1432219"/>
                      <a:pt x="900463" y="1553009"/>
                      <a:pt x="891882" y="1559610"/>
                    </a:cubicBezTo>
                    <a:cubicBezTo>
                      <a:pt x="840397" y="1601194"/>
                      <a:pt x="606737" y="1636837"/>
                      <a:pt x="546672" y="1644097"/>
                    </a:cubicBezTo>
                    <a:cubicBezTo>
                      <a:pt x="373076" y="1653998"/>
                      <a:pt x="436442" y="1657958"/>
                      <a:pt x="291889" y="1630236"/>
                    </a:cubicBezTo>
                    <a:cubicBezTo>
                      <a:pt x="247665" y="1611754"/>
                      <a:pt x="210702" y="1587332"/>
                      <a:pt x="181000" y="1578092"/>
                    </a:cubicBezTo>
                    <a:cubicBezTo>
                      <a:pt x="146017" y="1563570"/>
                      <a:pt x="147997" y="1524627"/>
                      <a:pt x="143376" y="1494924"/>
                    </a:cubicBezTo>
                    <a:cubicBezTo>
                      <a:pt x="144036" y="1459941"/>
                      <a:pt x="146676" y="1425618"/>
                      <a:pt x="152617" y="1390635"/>
                    </a:cubicBezTo>
                    <a:cubicBezTo>
                      <a:pt x="158558" y="1352352"/>
                      <a:pt x="138096" y="1316709"/>
                      <a:pt x="126215" y="1280406"/>
                    </a:cubicBezTo>
                    <a:cubicBezTo>
                      <a:pt x="110373" y="1236842"/>
                      <a:pt x="47668" y="1116711"/>
                      <a:pt x="47668" y="1116711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079F88B-FA60-4742-A527-94D4D78A7967}"/>
                  </a:ext>
                </a:extLst>
              </p:cNvPr>
              <p:cNvSpPr/>
              <p:nvPr/>
            </p:nvSpPr>
            <p:spPr>
              <a:xfrm>
                <a:off x="4099252" y="4769707"/>
                <a:ext cx="232685" cy="265849"/>
              </a:xfrm>
              <a:custGeom>
                <a:avLst/>
                <a:gdLst>
                  <a:gd name="connsiteX0" fmla="*/ 90428 w 332189"/>
                  <a:gd name="connsiteY0" fmla="*/ 0 h 379533"/>
                  <a:gd name="connsiteX1" fmla="*/ 325408 w 332189"/>
                  <a:gd name="connsiteY1" fmla="*/ 260723 h 379533"/>
                  <a:gd name="connsiteX2" fmla="*/ 330689 w 332189"/>
                  <a:gd name="connsiteY2" fmla="*/ 274584 h 379533"/>
                  <a:gd name="connsiteX3" fmla="*/ 238941 w 332189"/>
                  <a:gd name="connsiteY3" fmla="*/ 379533 h 379533"/>
                  <a:gd name="connsiteX4" fmla="*/ 0 w 332189"/>
                  <a:gd name="connsiteY4" fmla="*/ 70626 h 379533"/>
                  <a:gd name="connsiteX5" fmla="*/ 90428 w 332189"/>
                  <a:gd name="connsiteY5" fmla="*/ 0 h 37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2189" h="379533">
                    <a:moveTo>
                      <a:pt x="90428" y="0"/>
                    </a:moveTo>
                    <a:cubicBezTo>
                      <a:pt x="123430" y="26402"/>
                      <a:pt x="310227" y="254782"/>
                      <a:pt x="325408" y="260723"/>
                    </a:cubicBezTo>
                    <a:cubicBezTo>
                      <a:pt x="330029" y="264023"/>
                      <a:pt x="334649" y="269963"/>
                      <a:pt x="330689" y="274584"/>
                    </a:cubicBezTo>
                    <a:cubicBezTo>
                      <a:pt x="302966" y="312207"/>
                      <a:pt x="278544" y="352471"/>
                      <a:pt x="238941" y="379533"/>
                    </a:cubicBezTo>
                    <a:cubicBezTo>
                      <a:pt x="154453" y="284485"/>
                      <a:pt x="74586" y="173595"/>
                      <a:pt x="0" y="70626"/>
                    </a:cubicBezTo>
                    <a:cubicBezTo>
                      <a:pt x="35643" y="33003"/>
                      <a:pt x="62045" y="13201"/>
                      <a:pt x="904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7EA8178-99C1-47CB-BA72-CDCE7D91359F}"/>
                  </a:ext>
                </a:extLst>
              </p:cNvPr>
              <p:cNvSpPr/>
              <p:nvPr/>
            </p:nvSpPr>
            <p:spPr>
              <a:xfrm>
                <a:off x="2152321" y="3379137"/>
                <a:ext cx="115586" cy="53931"/>
              </a:xfrm>
              <a:custGeom>
                <a:avLst/>
                <a:gdLst>
                  <a:gd name="connsiteX0" fmla="*/ 0 w 165014"/>
                  <a:gd name="connsiteY0" fmla="*/ 76996 h 76995"/>
                  <a:gd name="connsiteX1" fmla="*/ 165014 w 165014"/>
                  <a:gd name="connsiteY1" fmla="*/ 34752 h 76995"/>
                  <a:gd name="connsiteX2" fmla="*/ 0 w 165014"/>
                  <a:gd name="connsiteY2" fmla="*/ 76996 h 7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014" h="76995">
                    <a:moveTo>
                      <a:pt x="0" y="76996"/>
                    </a:moveTo>
                    <a:cubicBezTo>
                      <a:pt x="31683" y="-6172"/>
                      <a:pt x="108250" y="-24653"/>
                      <a:pt x="165014" y="34752"/>
                    </a:cubicBezTo>
                    <a:cubicBezTo>
                      <a:pt x="110230" y="48613"/>
                      <a:pt x="57425" y="62474"/>
                      <a:pt x="0" y="76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722D0E9-8EA5-4F44-B3F4-EA68C5254FD6}"/>
                  </a:ext>
                </a:extLst>
              </p:cNvPr>
              <p:cNvSpPr/>
              <p:nvPr/>
            </p:nvSpPr>
            <p:spPr>
              <a:xfrm>
                <a:off x="2490757" y="3619856"/>
                <a:ext cx="27278" cy="26353"/>
              </a:xfrm>
              <a:custGeom>
                <a:avLst/>
                <a:gdLst>
                  <a:gd name="connsiteX0" fmla="*/ 38943 w 38943"/>
                  <a:gd name="connsiteY0" fmla="*/ 0 h 37623"/>
                  <a:gd name="connsiteX1" fmla="*/ 0 w 38943"/>
                  <a:gd name="connsiteY1" fmla="*/ 37623 h 37623"/>
                  <a:gd name="connsiteX2" fmla="*/ 38943 w 38943"/>
                  <a:gd name="connsiteY2" fmla="*/ 0 h 3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943" h="37623">
                    <a:moveTo>
                      <a:pt x="38943" y="0"/>
                    </a:moveTo>
                    <a:cubicBezTo>
                      <a:pt x="32343" y="25742"/>
                      <a:pt x="19802" y="32343"/>
                      <a:pt x="0" y="37623"/>
                    </a:cubicBezTo>
                    <a:cubicBezTo>
                      <a:pt x="7261" y="19142"/>
                      <a:pt x="17822" y="10561"/>
                      <a:pt x="3894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9FE2383-A3B5-4C4E-A2C7-3FD7BBDF2F0E}"/>
                  </a:ext>
                </a:extLst>
              </p:cNvPr>
              <p:cNvSpPr/>
              <p:nvPr/>
            </p:nvSpPr>
            <p:spPr>
              <a:xfrm>
                <a:off x="1738454" y="4113179"/>
                <a:ext cx="1081064" cy="2434270"/>
              </a:xfrm>
              <a:custGeom>
                <a:avLst/>
                <a:gdLst>
                  <a:gd name="connsiteX0" fmla="*/ 248940 w 1543364"/>
                  <a:gd name="connsiteY0" fmla="*/ 2975540 h 3475242"/>
                  <a:gd name="connsiteX1" fmla="*/ 72704 w 1543364"/>
                  <a:gd name="connsiteY1" fmla="*/ 2116805 h 3475242"/>
                  <a:gd name="connsiteX2" fmla="*/ 48942 w 1543364"/>
                  <a:gd name="connsiteY2" fmla="*/ 1867963 h 3475242"/>
                  <a:gd name="connsiteX3" fmla="*/ 1418 w 1543364"/>
                  <a:gd name="connsiteY3" fmla="*/ 1180843 h 3475242"/>
                  <a:gd name="connsiteX4" fmla="*/ 23860 w 1543364"/>
                  <a:gd name="connsiteY4" fmla="*/ 419137 h 3475242"/>
                  <a:gd name="connsiteX5" fmla="*/ 43002 w 1543364"/>
                  <a:gd name="connsiteY5" fmla="*/ 146533 h 3475242"/>
                  <a:gd name="connsiteX6" fmla="*/ 54223 w 1543364"/>
                  <a:gd name="connsiteY6" fmla="*/ 0 h 3475242"/>
                  <a:gd name="connsiteX7" fmla="*/ 148611 w 1543364"/>
                  <a:gd name="connsiteY7" fmla="*/ 158414 h 3475242"/>
                  <a:gd name="connsiteX8" fmla="*/ 447617 w 1543364"/>
                  <a:gd name="connsiteY8" fmla="*/ 269964 h 3475242"/>
                  <a:gd name="connsiteX9" fmla="*/ 674017 w 1543364"/>
                  <a:gd name="connsiteY9" fmla="*/ 201318 h 3475242"/>
                  <a:gd name="connsiteX10" fmla="*/ 758505 w 1543364"/>
                  <a:gd name="connsiteY10" fmla="*/ 108910 h 3475242"/>
                  <a:gd name="connsiteX11" fmla="*/ 775006 w 1543364"/>
                  <a:gd name="connsiteY11" fmla="*/ 40923 h 3475242"/>
                  <a:gd name="connsiteX12" fmla="*/ 823190 w 1543364"/>
                  <a:gd name="connsiteY12" fmla="*/ 262703 h 3475242"/>
                  <a:gd name="connsiteX13" fmla="*/ 1099754 w 1543364"/>
                  <a:gd name="connsiteY13" fmla="*/ 1077214 h 3475242"/>
                  <a:gd name="connsiteX14" fmla="*/ 1366418 w 1543364"/>
                  <a:gd name="connsiteY14" fmla="*/ 2444854 h 3475242"/>
                  <a:gd name="connsiteX15" fmla="*/ 1514271 w 1543364"/>
                  <a:gd name="connsiteY15" fmla="*/ 3205901 h 3475242"/>
                  <a:gd name="connsiteX16" fmla="*/ 1540673 w 1543364"/>
                  <a:gd name="connsiteY16" fmla="*/ 3344513 h 3475242"/>
                  <a:gd name="connsiteX17" fmla="*/ 1511630 w 1543364"/>
                  <a:gd name="connsiteY17" fmla="*/ 3387417 h 3475242"/>
                  <a:gd name="connsiteX18" fmla="*/ 1224505 w 1543364"/>
                  <a:gd name="connsiteY18" fmla="*/ 3428340 h 3475242"/>
                  <a:gd name="connsiteX19" fmla="*/ 503062 w 1543364"/>
                  <a:gd name="connsiteY19" fmla="*/ 3463323 h 3475242"/>
                  <a:gd name="connsiteX20" fmla="*/ 309005 w 1543364"/>
                  <a:gd name="connsiteY20" fmla="*/ 3475204 h 3475242"/>
                  <a:gd name="connsiteX21" fmla="*/ 248940 w 1543364"/>
                  <a:gd name="connsiteY21" fmla="*/ 2975540 h 347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43364" h="3475242">
                    <a:moveTo>
                      <a:pt x="248940" y="2975540"/>
                    </a:moveTo>
                    <a:cubicBezTo>
                      <a:pt x="189535" y="2689735"/>
                      <a:pt x="132110" y="2402610"/>
                      <a:pt x="72704" y="2116805"/>
                    </a:cubicBezTo>
                    <a:cubicBezTo>
                      <a:pt x="55543" y="2034298"/>
                      <a:pt x="54883" y="1951131"/>
                      <a:pt x="48942" y="1867963"/>
                    </a:cubicBezTo>
                    <a:cubicBezTo>
                      <a:pt x="31781" y="1638923"/>
                      <a:pt x="14619" y="1409883"/>
                      <a:pt x="1418" y="1180843"/>
                    </a:cubicBezTo>
                    <a:cubicBezTo>
                      <a:pt x="-6503" y="1042231"/>
                      <a:pt x="21220" y="517485"/>
                      <a:pt x="23860" y="419137"/>
                    </a:cubicBezTo>
                    <a:cubicBezTo>
                      <a:pt x="25840" y="349831"/>
                      <a:pt x="36401" y="215839"/>
                      <a:pt x="43002" y="146533"/>
                    </a:cubicBezTo>
                    <a:cubicBezTo>
                      <a:pt x="41022" y="83827"/>
                      <a:pt x="43002" y="91088"/>
                      <a:pt x="54223" y="0"/>
                    </a:cubicBezTo>
                    <a:cubicBezTo>
                      <a:pt x="91846" y="134652"/>
                      <a:pt x="108348" y="122111"/>
                      <a:pt x="148611" y="158414"/>
                    </a:cubicBezTo>
                    <a:cubicBezTo>
                      <a:pt x="270722" y="235641"/>
                      <a:pt x="314946" y="260723"/>
                      <a:pt x="447617" y="269964"/>
                    </a:cubicBezTo>
                    <a:cubicBezTo>
                      <a:pt x="563787" y="252142"/>
                      <a:pt x="617252" y="239601"/>
                      <a:pt x="674017" y="201318"/>
                    </a:cubicBezTo>
                    <a:cubicBezTo>
                      <a:pt x="731442" y="150493"/>
                      <a:pt x="735403" y="145213"/>
                      <a:pt x="758505" y="108910"/>
                    </a:cubicBezTo>
                    <a:cubicBezTo>
                      <a:pt x="771706" y="71286"/>
                      <a:pt x="763785" y="20462"/>
                      <a:pt x="775006" y="40923"/>
                    </a:cubicBezTo>
                    <a:cubicBezTo>
                      <a:pt x="788207" y="54785"/>
                      <a:pt x="802068" y="219139"/>
                      <a:pt x="823190" y="262703"/>
                    </a:cubicBezTo>
                    <a:cubicBezTo>
                      <a:pt x="910318" y="542568"/>
                      <a:pt x="1018567" y="796030"/>
                      <a:pt x="1099754" y="1077214"/>
                    </a:cubicBezTo>
                    <a:cubicBezTo>
                      <a:pt x="1136718" y="1204605"/>
                      <a:pt x="1303712" y="2119445"/>
                      <a:pt x="1366418" y="2444854"/>
                    </a:cubicBezTo>
                    <a:cubicBezTo>
                      <a:pt x="1415262" y="2698316"/>
                      <a:pt x="1465426" y="2952438"/>
                      <a:pt x="1514271" y="3205901"/>
                    </a:cubicBezTo>
                    <a:cubicBezTo>
                      <a:pt x="1523511" y="3252105"/>
                      <a:pt x="1528792" y="3299629"/>
                      <a:pt x="1540673" y="3344513"/>
                    </a:cubicBezTo>
                    <a:cubicBezTo>
                      <a:pt x="1549254" y="3375535"/>
                      <a:pt x="1536712" y="3382136"/>
                      <a:pt x="1511630" y="3387417"/>
                    </a:cubicBezTo>
                    <a:cubicBezTo>
                      <a:pt x="1417242" y="3408538"/>
                      <a:pt x="1320874" y="3419759"/>
                      <a:pt x="1224505" y="3428340"/>
                    </a:cubicBezTo>
                    <a:cubicBezTo>
                      <a:pt x="984244" y="3449462"/>
                      <a:pt x="743983" y="3458042"/>
                      <a:pt x="503062" y="3463323"/>
                    </a:cubicBezTo>
                    <a:cubicBezTo>
                      <a:pt x="438376" y="3464643"/>
                      <a:pt x="373691" y="3471244"/>
                      <a:pt x="309005" y="3475204"/>
                    </a:cubicBezTo>
                    <a:cubicBezTo>
                      <a:pt x="290523" y="3479825"/>
                      <a:pt x="268081" y="3069269"/>
                      <a:pt x="248940" y="29755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459D5E-CBA7-4E7D-A31D-FC71E1484C8D}"/>
                  </a:ext>
                </a:extLst>
              </p:cNvPr>
              <p:cNvSpPr/>
              <p:nvPr/>
            </p:nvSpPr>
            <p:spPr>
              <a:xfrm>
                <a:off x="1985918" y="4302559"/>
                <a:ext cx="516684" cy="2099407"/>
              </a:xfrm>
              <a:custGeom>
                <a:avLst/>
                <a:gdLst>
                  <a:gd name="connsiteX0" fmla="*/ 221061 w 737634"/>
                  <a:gd name="connsiteY0" fmla="*/ 100587 h 2997181"/>
                  <a:gd name="connsiteX1" fmla="*/ 215121 w 737634"/>
                  <a:gd name="connsiteY1" fmla="*/ 139530 h 2997181"/>
                  <a:gd name="connsiteX2" fmla="*/ 218421 w 737634"/>
                  <a:gd name="connsiteY2" fmla="*/ 344148 h 2997181"/>
                  <a:gd name="connsiteX3" fmla="*/ 734586 w 737634"/>
                  <a:gd name="connsiteY3" fmla="*/ 2748078 h 2997181"/>
                  <a:gd name="connsiteX4" fmla="*/ 708844 w 737634"/>
                  <a:gd name="connsiteY4" fmla="*/ 2823325 h 2997181"/>
                  <a:gd name="connsiteX5" fmla="*/ 553070 w 737634"/>
                  <a:gd name="connsiteY5" fmla="*/ 2988340 h 2997181"/>
                  <a:gd name="connsiteX6" fmla="*/ 519407 w 737634"/>
                  <a:gd name="connsiteY6" fmla="*/ 2985699 h 2997181"/>
                  <a:gd name="connsiteX7" fmla="*/ 342512 w 737634"/>
                  <a:gd name="connsiteY7" fmla="*/ 2772501 h 2997181"/>
                  <a:gd name="connsiteX8" fmla="*/ 325350 w 737634"/>
                  <a:gd name="connsiteY8" fmla="*/ 2730917 h 2997181"/>
                  <a:gd name="connsiteX9" fmla="*/ 92350 w 737634"/>
                  <a:gd name="connsiteY9" fmla="*/ 335567 h 2997181"/>
                  <a:gd name="connsiteX10" fmla="*/ 16443 w 737634"/>
                  <a:gd name="connsiteY10" fmla="*/ 175173 h 2997181"/>
                  <a:gd name="connsiteX11" fmla="*/ 11163 w 737634"/>
                  <a:gd name="connsiteY11" fmla="*/ 115108 h 2997181"/>
                  <a:gd name="connsiteX12" fmla="*/ 73208 w 737634"/>
                  <a:gd name="connsiteY12" fmla="*/ 14119 h 2997181"/>
                  <a:gd name="connsiteX13" fmla="*/ 106211 w 737634"/>
                  <a:gd name="connsiteY13" fmla="*/ 7518 h 2997181"/>
                  <a:gd name="connsiteX14" fmla="*/ 203240 w 737634"/>
                  <a:gd name="connsiteY14" fmla="*/ 75504 h 2997181"/>
                  <a:gd name="connsiteX15" fmla="*/ 221061 w 737634"/>
                  <a:gd name="connsiteY15" fmla="*/ 100587 h 299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37634" h="2997181">
                    <a:moveTo>
                      <a:pt x="221061" y="100587"/>
                    </a:moveTo>
                    <a:cubicBezTo>
                      <a:pt x="219081" y="113788"/>
                      <a:pt x="218421" y="126989"/>
                      <a:pt x="215121" y="139530"/>
                    </a:cubicBezTo>
                    <a:cubicBezTo>
                      <a:pt x="197299" y="208176"/>
                      <a:pt x="203240" y="274842"/>
                      <a:pt x="218421" y="344148"/>
                    </a:cubicBezTo>
                    <a:cubicBezTo>
                      <a:pt x="306869" y="738862"/>
                      <a:pt x="642178" y="2334882"/>
                      <a:pt x="734586" y="2748078"/>
                    </a:cubicBezTo>
                    <a:cubicBezTo>
                      <a:pt x="741847" y="2781081"/>
                      <a:pt x="737226" y="2801543"/>
                      <a:pt x="708844" y="2823325"/>
                    </a:cubicBezTo>
                    <a:cubicBezTo>
                      <a:pt x="648779" y="2868869"/>
                      <a:pt x="611155" y="2938835"/>
                      <a:pt x="553070" y="2988340"/>
                    </a:cubicBezTo>
                    <a:cubicBezTo>
                      <a:pt x="539209" y="3000221"/>
                      <a:pt x="531288" y="3000880"/>
                      <a:pt x="519407" y="2985699"/>
                    </a:cubicBezTo>
                    <a:cubicBezTo>
                      <a:pt x="461322" y="2913753"/>
                      <a:pt x="401917" y="2843127"/>
                      <a:pt x="342512" y="2772501"/>
                    </a:cubicBezTo>
                    <a:cubicBezTo>
                      <a:pt x="331951" y="2759959"/>
                      <a:pt x="326670" y="2746758"/>
                      <a:pt x="325350" y="2730917"/>
                    </a:cubicBezTo>
                    <a:cubicBezTo>
                      <a:pt x="298948" y="2461613"/>
                      <a:pt x="102911" y="503882"/>
                      <a:pt x="92350" y="335567"/>
                    </a:cubicBezTo>
                    <a:cubicBezTo>
                      <a:pt x="88390" y="267581"/>
                      <a:pt x="60007" y="219397"/>
                      <a:pt x="16443" y="175173"/>
                    </a:cubicBezTo>
                    <a:cubicBezTo>
                      <a:pt x="-2699" y="156031"/>
                      <a:pt x="-5999" y="138870"/>
                      <a:pt x="11163" y="115108"/>
                    </a:cubicBezTo>
                    <a:cubicBezTo>
                      <a:pt x="34265" y="83425"/>
                      <a:pt x="54066" y="48442"/>
                      <a:pt x="73208" y="14119"/>
                    </a:cubicBezTo>
                    <a:cubicBezTo>
                      <a:pt x="83109" y="-3042"/>
                      <a:pt x="91030" y="-3702"/>
                      <a:pt x="106211" y="7518"/>
                    </a:cubicBezTo>
                    <a:cubicBezTo>
                      <a:pt x="137894" y="31281"/>
                      <a:pt x="170897" y="53063"/>
                      <a:pt x="203240" y="75504"/>
                    </a:cubicBezTo>
                    <a:cubicBezTo>
                      <a:pt x="213140" y="81445"/>
                      <a:pt x="225021" y="86065"/>
                      <a:pt x="221061" y="10058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D692AD7-5EAB-4397-A144-AA462479FE46}"/>
                  </a:ext>
                </a:extLst>
              </p:cNvPr>
              <p:cNvSpPr/>
              <p:nvPr/>
            </p:nvSpPr>
            <p:spPr>
              <a:xfrm>
                <a:off x="2200219" y="3439447"/>
                <a:ext cx="75234" cy="82396"/>
              </a:xfrm>
              <a:custGeom>
                <a:avLst/>
                <a:gdLst>
                  <a:gd name="connsiteX0" fmla="*/ 94481 w 107406"/>
                  <a:gd name="connsiteY0" fmla="*/ 47786 h 117632"/>
                  <a:gd name="connsiteX1" fmla="*/ 66629 w 107406"/>
                  <a:gd name="connsiteY1" fmla="*/ 106603 h 117632"/>
                  <a:gd name="connsiteX2" fmla="*/ 12926 w 107406"/>
                  <a:gd name="connsiteY2" fmla="*/ 69846 h 117632"/>
                  <a:gd name="connsiteX3" fmla="*/ 40778 w 107406"/>
                  <a:gd name="connsiteY3" fmla="*/ 11030 h 117632"/>
                  <a:gd name="connsiteX4" fmla="*/ 94481 w 107406"/>
                  <a:gd name="connsiteY4" fmla="*/ 47786 h 11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06" h="117632">
                    <a:moveTo>
                      <a:pt x="94481" y="47786"/>
                    </a:moveTo>
                    <a:cubicBezTo>
                      <a:pt x="101620" y="74178"/>
                      <a:pt x="89150" y="100511"/>
                      <a:pt x="66629" y="106603"/>
                    </a:cubicBezTo>
                    <a:cubicBezTo>
                      <a:pt x="44108" y="112694"/>
                      <a:pt x="20064" y="96238"/>
                      <a:pt x="12926" y="69846"/>
                    </a:cubicBezTo>
                    <a:cubicBezTo>
                      <a:pt x="5787" y="43454"/>
                      <a:pt x="18257" y="17121"/>
                      <a:pt x="40778" y="11030"/>
                    </a:cubicBezTo>
                    <a:cubicBezTo>
                      <a:pt x="63299" y="4938"/>
                      <a:pt x="87343" y="21395"/>
                      <a:pt x="94481" y="4778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423DFAD-5D87-47BA-B9F0-BC897D782B94}"/>
                  </a:ext>
                </a:extLst>
              </p:cNvPr>
              <p:cNvSpPr/>
              <p:nvPr/>
            </p:nvSpPr>
            <p:spPr>
              <a:xfrm>
                <a:off x="1047318" y="6344363"/>
                <a:ext cx="234871" cy="237908"/>
              </a:xfrm>
              <a:custGeom>
                <a:avLst/>
                <a:gdLst>
                  <a:gd name="connsiteX0" fmla="*/ 335309 w 335309"/>
                  <a:gd name="connsiteY0" fmla="*/ 24549 h 339646"/>
                  <a:gd name="connsiteX1" fmla="*/ 260723 w 335309"/>
                  <a:gd name="connsiteY1" fmla="*/ 127 h 339646"/>
                  <a:gd name="connsiteX2" fmla="*/ 168315 w 335309"/>
                  <a:gd name="connsiteY2" fmla="*/ 96496 h 339646"/>
                  <a:gd name="connsiteX3" fmla="*/ 0 w 335309"/>
                  <a:gd name="connsiteY3" fmla="*/ 328176 h 339646"/>
                  <a:gd name="connsiteX4" fmla="*/ 95048 w 335309"/>
                  <a:gd name="connsiteY4" fmla="*/ 328176 h 339646"/>
                  <a:gd name="connsiteX5" fmla="*/ 189437 w 335309"/>
                  <a:gd name="connsiteY5" fmla="*/ 301773 h 339646"/>
                  <a:gd name="connsiteX6" fmla="*/ 318808 w 335309"/>
                  <a:gd name="connsiteY6" fmla="*/ 337417 h 339646"/>
                  <a:gd name="connsiteX7" fmla="*/ 324088 w 335309"/>
                  <a:gd name="connsiteY7" fmla="*/ 161181 h 339646"/>
                  <a:gd name="connsiteX8" fmla="*/ 335309 w 335309"/>
                  <a:gd name="connsiteY8" fmla="*/ 24549 h 33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309" h="339646">
                    <a:moveTo>
                      <a:pt x="335309" y="24549"/>
                    </a:moveTo>
                    <a:cubicBezTo>
                      <a:pt x="328709" y="19929"/>
                      <a:pt x="283825" y="-1853"/>
                      <a:pt x="260723" y="127"/>
                    </a:cubicBezTo>
                    <a:cubicBezTo>
                      <a:pt x="231020" y="21249"/>
                      <a:pt x="189437" y="68113"/>
                      <a:pt x="168315" y="96496"/>
                    </a:cubicBezTo>
                    <a:cubicBezTo>
                      <a:pt x="163694" y="103096"/>
                      <a:pt x="50824" y="262830"/>
                      <a:pt x="0" y="328176"/>
                    </a:cubicBezTo>
                    <a:cubicBezTo>
                      <a:pt x="31023" y="340717"/>
                      <a:pt x="66006" y="345997"/>
                      <a:pt x="95048" y="328176"/>
                    </a:cubicBezTo>
                    <a:cubicBezTo>
                      <a:pt x="122111" y="311014"/>
                      <a:pt x="158414" y="291213"/>
                      <a:pt x="189437" y="301773"/>
                    </a:cubicBezTo>
                    <a:cubicBezTo>
                      <a:pt x="228380" y="314975"/>
                      <a:pt x="279204" y="327516"/>
                      <a:pt x="318808" y="337417"/>
                    </a:cubicBezTo>
                    <a:lnTo>
                      <a:pt x="324088" y="161181"/>
                    </a:lnTo>
                    <a:lnTo>
                      <a:pt x="335309" y="2454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52B3118-1DE7-4D78-A871-10EDCAFA0177}"/>
                  </a:ext>
                </a:extLst>
              </p:cNvPr>
              <p:cNvSpPr/>
              <p:nvPr/>
            </p:nvSpPr>
            <p:spPr>
              <a:xfrm>
                <a:off x="1266792" y="6274046"/>
                <a:ext cx="689038" cy="420862"/>
              </a:xfrm>
              <a:custGeom>
                <a:avLst/>
                <a:gdLst>
                  <a:gd name="connsiteX0" fmla="*/ 945401 w 983694"/>
                  <a:gd name="connsiteY0" fmla="*/ 155299 h 600838"/>
                  <a:gd name="connsiteX1" fmla="*/ 811409 w 983694"/>
                  <a:gd name="connsiteY1" fmla="*/ 71472 h 600838"/>
                  <a:gd name="connsiteX2" fmla="*/ 493261 w 983694"/>
                  <a:gd name="connsiteY2" fmla="*/ 10086 h 600838"/>
                  <a:gd name="connsiteX3" fmla="*/ 238479 w 983694"/>
                  <a:gd name="connsiteY3" fmla="*/ 105795 h 600838"/>
                  <a:gd name="connsiteX4" fmla="*/ 139470 w 983694"/>
                  <a:gd name="connsiteY4" fmla="*/ 115696 h 600838"/>
                  <a:gd name="connsiteX5" fmla="*/ 25280 w 983694"/>
                  <a:gd name="connsiteY5" fmla="*/ 132857 h 600838"/>
                  <a:gd name="connsiteX6" fmla="*/ 198 w 983694"/>
                  <a:gd name="connsiteY6" fmla="*/ 437144 h 600838"/>
                  <a:gd name="connsiteX7" fmla="*/ 198 w 983694"/>
                  <a:gd name="connsiteY7" fmla="*/ 437144 h 600838"/>
                  <a:gd name="connsiteX8" fmla="*/ 198 w 983694"/>
                  <a:gd name="connsiteY8" fmla="*/ 437144 h 600838"/>
                  <a:gd name="connsiteX9" fmla="*/ 21320 w 983694"/>
                  <a:gd name="connsiteY9" fmla="*/ 451005 h 600838"/>
                  <a:gd name="connsiteX10" fmla="*/ 272142 w 983694"/>
                  <a:gd name="connsiteY10" fmla="*/ 549354 h 600838"/>
                  <a:gd name="connsiteX11" fmla="*/ 351349 w 983694"/>
                  <a:gd name="connsiteY11" fmla="*/ 580377 h 600838"/>
                  <a:gd name="connsiteX12" fmla="*/ 411414 w 983694"/>
                  <a:gd name="connsiteY12" fmla="*/ 596218 h 600838"/>
                  <a:gd name="connsiteX13" fmla="*/ 783026 w 983694"/>
                  <a:gd name="connsiteY13" fmla="*/ 600838 h 600838"/>
                  <a:gd name="connsiteX14" fmla="*/ 822630 w 983694"/>
                  <a:gd name="connsiteY14" fmla="*/ 583677 h 600838"/>
                  <a:gd name="connsiteX15" fmla="*/ 952661 w 983694"/>
                  <a:gd name="connsiteY15" fmla="*/ 435164 h 600838"/>
                  <a:gd name="connsiteX16" fmla="*/ 978404 w 983694"/>
                  <a:gd name="connsiteY16" fmla="*/ 390280 h 600838"/>
                  <a:gd name="connsiteX17" fmla="*/ 983684 w 983694"/>
                  <a:gd name="connsiteY17" fmla="*/ 218005 h 600838"/>
                  <a:gd name="connsiteX18" fmla="*/ 945401 w 983694"/>
                  <a:gd name="connsiteY18" fmla="*/ 155299 h 60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83694" h="600838">
                    <a:moveTo>
                      <a:pt x="945401" y="155299"/>
                    </a:moveTo>
                    <a:cubicBezTo>
                      <a:pt x="900517" y="127577"/>
                      <a:pt x="856953" y="97874"/>
                      <a:pt x="811409" y="71472"/>
                    </a:cubicBezTo>
                    <a:cubicBezTo>
                      <a:pt x="713060" y="14707"/>
                      <a:pt x="608111" y="-17636"/>
                      <a:pt x="493261" y="10086"/>
                    </a:cubicBezTo>
                    <a:cubicBezTo>
                      <a:pt x="404153" y="31208"/>
                      <a:pt x="320326" y="65531"/>
                      <a:pt x="238479" y="105795"/>
                    </a:cubicBezTo>
                    <a:cubicBezTo>
                      <a:pt x="206796" y="118996"/>
                      <a:pt x="172473" y="110415"/>
                      <a:pt x="139470" y="115696"/>
                    </a:cubicBezTo>
                    <a:cubicBezTo>
                      <a:pt x="101847" y="121636"/>
                      <a:pt x="63563" y="132857"/>
                      <a:pt x="25280" y="132857"/>
                    </a:cubicBezTo>
                    <a:cubicBezTo>
                      <a:pt x="11419" y="132857"/>
                      <a:pt x="-1782" y="424603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4818" y="445725"/>
                      <a:pt x="13399" y="448365"/>
                      <a:pt x="21320" y="451005"/>
                    </a:cubicBezTo>
                    <a:cubicBezTo>
                      <a:pt x="105147" y="483348"/>
                      <a:pt x="188974" y="516351"/>
                      <a:pt x="272142" y="549354"/>
                    </a:cubicBezTo>
                    <a:cubicBezTo>
                      <a:pt x="298544" y="559915"/>
                      <a:pt x="324946" y="570476"/>
                      <a:pt x="351349" y="580377"/>
                    </a:cubicBezTo>
                    <a:cubicBezTo>
                      <a:pt x="370490" y="587637"/>
                      <a:pt x="389632" y="596218"/>
                      <a:pt x="411414" y="596218"/>
                    </a:cubicBezTo>
                    <a:cubicBezTo>
                      <a:pt x="535505" y="596878"/>
                      <a:pt x="658936" y="598858"/>
                      <a:pt x="783026" y="600838"/>
                    </a:cubicBezTo>
                    <a:cubicBezTo>
                      <a:pt x="799528" y="600838"/>
                      <a:pt x="811409" y="596878"/>
                      <a:pt x="822630" y="583677"/>
                    </a:cubicBezTo>
                    <a:cubicBezTo>
                      <a:pt x="865534" y="533513"/>
                      <a:pt x="909098" y="484008"/>
                      <a:pt x="952661" y="435164"/>
                    </a:cubicBezTo>
                    <a:cubicBezTo>
                      <a:pt x="964542" y="421963"/>
                      <a:pt x="973783" y="407441"/>
                      <a:pt x="978404" y="390280"/>
                    </a:cubicBezTo>
                    <a:cubicBezTo>
                      <a:pt x="963882" y="353977"/>
                      <a:pt x="983684" y="243747"/>
                      <a:pt x="983684" y="218005"/>
                    </a:cubicBezTo>
                    <a:cubicBezTo>
                      <a:pt x="984344" y="218665"/>
                      <a:pt x="955302" y="161900"/>
                      <a:pt x="945401" y="155299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7A2BBC3-8A92-458B-81C3-FBD895A502A9}"/>
                  </a:ext>
                </a:extLst>
              </p:cNvPr>
              <p:cNvSpPr/>
              <p:nvPr/>
            </p:nvSpPr>
            <p:spPr>
              <a:xfrm>
                <a:off x="1274329" y="6274046"/>
                <a:ext cx="686182" cy="170915"/>
              </a:xfrm>
              <a:custGeom>
                <a:avLst/>
                <a:gdLst>
                  <a:gd name="connsiteX0" fmla="*/ 937942 w 979617"/>
                  <a:gd name="connsiteY0" fmla="*/ 155299 h 244005"/>
                  <a:gd name="connsiteX1" fmla="*/ 803951 w 979617"/>
                  <a:gd name="connsiteY1" fmla="*/ 71472 h 244005"/>
                  <a:gd name="connsiteX2" fmla="*/ 485803 w 979617"/>
                  <a:gd name="connsiteY2" fmla="*/ 10086 h 244005"/>
                  <a:gd name="connsiteX3" fmla="*/ 231020 w 979617"/>
                  <a:gd name="connsiteY3" fmla="*/ 105795 h 244005"/>
                  <a:gd name="connsiteX4" fmla="*/ 132012 w 979617"/>
                  <a:gd name="connsiteY4" fmla="*/ 115696 h 244005"/>
                  <a:gd name="connsiteX5" fmla="*/ 11221 w 979617"/>
                  <a:gd name="connsiteY5" fmla="*/ 125597 h 244005"/>
                  <a:gd name="connsiteX6" fmla="*/ 0 w 979617"/>
                  <a:gd name="connsiteY6" fmla="*/ 237146 h 244005"/>
                  <a:gd name="connsiteX7" fmla="*/ 686460 w 979617"/>
                  <a:gd name="connsiteY7" fmla="*/ 243087 h 244005"/>
                  <a:gd name="connsiteX8" fmla="*/ 877877 w 979617"/>
                  <a:gd name="connsiteY8" fmla="*/ 242427 h 244005"/>
                  <a:gd name="connsiteX9" fmla="*/ 976886 w 979617"/>
                  <a:gd name="connsiteY9" fmla="*/ 218665 h 244005"/>
                  <a:gd name="connsiteX10" fmla="*/ 976886 w 979617"/>
                  <a:gd name="connsiteY10" fmla="*/ 218665 h 244005"/>
                  <a:gd name="connsiteX11" fmla="*/ 976886 w 979617"/>
                  <a:gd name="connsiteY11" fmla="*/ 218665 h 244005"/>
                  <a:gd name="connsiteX12" fmla="*/ 937942 w 979617"/>
                  <a:gd name="connsiteY12" fmla="*/ 155299 h 2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9617" h="244005">
                    <a:moveTo>
                      <a:pt x="937942" y="155299"/>
                    </a:moveTo>
                    <a:cubicBezTo>
                      <a:pt x="893058" y="127577"/>
                      <a:pt x="849494" y="97874"/>
                      <a:pt x="803951" y="71472"/>
                    </a:cubicBezTo>
                    <a:cubicBezTo>
                      <a:pt x="705602" y="14707"/>
                      <a:pt x="600653" y="-17636"/>
                      <a:pt x="485803" y="10086"/>
                    </a:cubicBezTo>
                    <a:cubicBezTo>
                      <a:pt x="396695" y="31208"/>
                      <a:pt x="312867" y="65531"/>
                      <a:pt x="231020" y="105795"/>
                    </a:cubicBezTo>
                    <a:cubicBezTo>
                      <a:pt x="199338" y="118996"/>
                      <a:pt x="165014" y="110415"/>
                      <a:pt x="132012" y="115696"/>
                    </a:cubicBezTo>
                    <a:cubicBezTo>
                      <a:pt x="94388" y="121636"/>
                      <a:pt x="50164" y="122957"/>
                      <a:pt x="11221" y="125597"/>
                    </a:cubicBezTo>
                    <a:cubicBezTo>
                      <a:pt x="11221" y="142758"/>
                      <a:pt x="4620" y="183022"/>
                      <a:pt x="0" y="237146"/>
                    </a:cubicBezTo>
                    <a:cubicBezTo>
                      <a:pt x="205278" y="233186"/>
                      <a:pt x="480522" y="247707"/>
                      <a:pt x="686460" y="243087"/>
                    </a:cubicBezTo>
                    <a:cubicBezTo>
                      <a:pt x="742565" y="241767"/>
                      <a:pt x="821772" y="245727"/>
                      <a:pt x="877877" y="242427"/>
                    </a:cubicBezTo>
                    <a:cubicBezTo>
                      <a:pt x="905599" y="241107"/>
                      <a:pt x="969625" y="206124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90747" y="200183"/>
                      <a:pt x="947843" y="161900"/>
                      <a:pt x="937942" y="155299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5CF4C3-703B-413C-A56B-54F3E23BAAA2}"/>
              </a:ext>
            </a:extLst>
          </p:cNvPr>
          <p:cNvGrpSpPr/>
          <p:nvPr/>
        </p:nvGrpSpPr>
        <p:grpSpPr>
          <a:xfrm rot="2768740">
            <a:off x="3249711" y="5630969"/>
            <a:ext cx="326113" cy="991785"/>
            <a:chOff x="6719918" y="3648662"/>
            <a:chExt cx="734357" cy="223335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FDB1B5F-AEE8-4283-B33B-594EF1AD28FC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2C2225-B332-4E00-B3F9-ED503DDDBE12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aphic 37">
            <a:extLst>
              <a:ext uri="{FF2B5EF4-FFF2-40B4-BE49-F238E27FC236}">
                <a16:creationId xmlns:a16="http://schemas.microsoft.com/office/drawing/2014/main" id="{CF6692B9-4A4B-4EAE-8E59-F5B6C72391E1}"/>
              </a:ext>
            </a:extLst>
          </p:cNvPr>
          <p:cNvGrpSpPr/>
          <p:nvPr/>
        </p:nvGrpSpPr>
        <p:grpSpPr>
          <a:xfrm>
            <a:off x="1768710" y="1625009"/>
            <a:ext cx="1105460" cy="1378412"/>
            <a:chOff x="10123666" y="528567"/>
            <a:chExt cx="1411817" cy="17604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40359B-70BD-4021-A43B-F7F84EF030AE}"/>
                </a:ext>
              </a:extLst>
            </p:cNvPr>
            <p:cNvSpPr/>
            <p:nvPr/>
          </p:nvSpPr>
          <p:spPr>
            <a:xfrm>
              <a:off x="10178085" y="626561"/>
              <a:ext cx="1239261" cy="1605675"/>
            </a:xfrm>
            <a:custGeom>
              <a:avLst/>
              <a:gdLst>
                <a:gd name="connsiteX0" fmla="*/ 0 w 1239261"/>
                <a:gd name="connsiteY0" fmla="*/ 0 h 1605675"/>
                <a:gd name="connsiteX1" fmla="*/ 1239262 w 1239261"/>
                <a:gd name="connsiteY1" fmla="*/ 0 h 1605675"/>
                <a:gd name="connsiteX2" fmla="*/ 1239262 w 1239261"/>
                <a:gd name="connsiteY2" fmla="*/ 1605676 h 1605675"/>
                <a:gd name="connsiteX3" fmla="*/ 0 w 1239261"/>
                <a:gd name="connsiteY3" fmla="*/ 1605676 h 160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9261" h="1605675">
                  <a:moveTo>
                    <a:pt x="0" y="0"/>
                  </a:moveTo>
                  <a:lnTo>
                    <a:pt x="1239262" y="0"/>
                  </a:lnTo>
                  <a:lnTo>
                    <a:pt x="1239262" y="1605676"/>
                  </a:lnTo>
                  <a:lnTo>
                    <a:pt x="0" y="1605676"/>
                  </a:lnTo>
                  <a:close/>
                </a:path>
              </a:pathLst>
            </a:custGeom>
            <a:solidFill>
              <a:schemeClr val="accent4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A13916-A21B-4BDA-906A-51E9BF896B54}"/>
                </a:ext>
              </a:extLst>
            </p:cNvPr>
            <p:cNvSpPr/>
            <p:nvPr/>
          </p:nvSpPr>
          <p:spPr>
            <a:xfrm>
              <a:off x="11012975" y="624431"/>
              <a:ext cx="269968" cy="1597929"/>
            </a:xfrm>
            <a:custGeom>
              <a:avLst/>
              <a:gdLst>
                <a:gd name="connsiteX0" fmla="*/ 0 w 269968"/>
                <a:gd name="connsiteY0" fmla="*/ 0 h 1597929"/>
                <a:gd name="connsiteX1" fmla="*/ 269969 w 269968"/>
                <a:gd name="connsiteY1" fmla="*/ 0 h 1597929"/>
                <a:gd name="connsiteX2" fmla="*/ 269969 w 269968"/>
                <a:gd name="connsiteY2" fmla="*/ 1597929 h 1597929"/>
                <a:gd name="connsiteX3" fmla="*/ 0 w 269968"/>
                <a:gd name="connsiteY3" fmla="*/ 1597929 h 159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68" h="1597929">
                  <a:moveTo>
                    <a:pt x="0" y="0"/>
                  </a:moveTo>
                  <a:lnTo>
                    <a:pt x="269969" y="0"/>
                  </a:lnTo>
                  <a:lnTo>
                    <a:pt x="269969" y="1597929"/>
                  </a:lnTo>
                  <a:lnTo>
                    <a:pt x="0" y="159792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C26ECD-9E6F-48B1-942C-4A6A0B0ADFD1}"/>
                </a:ext>
              </a:extLst>
            </p:cNvPr>
            <p:cNvSpPr/>
            <p:nvPr/>
          </p:nvSpPr>
          <p:spPr>
            <a:xfrm>
              <a:off x="10123666" y="1327615"/>
              <a:ext cx="1412542" cy="160029"/>
            </a:xfrm>
            <a:custGeom>
              <a:avLst/>
              <a:gdLst>
                <a:gd name="connsiteX0" fmla="*/ 0 w 1412542"/>
                <a:gd name="connsiteY0" fmla="*/ 89873 h 160029"/>
                <a:gd name="connsiteX1" fmla="*/ 0 w 1412542"/>
                <a:gd name="connsiteY1" fmla="*/ 69345 h 160029"/>
                <a:gd name="connsiteX2" fmla="*/ 14138 w 1412542"/>
                <a:gd name="connsiteY2" fmla="*/ 30418 h 160029"/>
                <a:gd name="connsiteX3" fmla="*/ 72431 w 1412542"/>
                <a:gd name="connsiteY3" fmla="*/ 400 h 160029"/>
                <a:gd name="connsiteX4" fmla="*/ 83470 w 1412542"/>
                <a:gd name="connsiteY4" fmla="*/ 13 h 160029"/>
                <a:gd name="connsiteX5" fmla="*/ 85794 w 1412542"/>
                <a:gd name="connsiteY5" fmla="*/ 207 h 160029"/>
                <a:gd name="connsiteX6" fmla="*/ 88311 w 1412542"/>
                <a:gd name="connsiteY6" fmla="*/ 787 h 160029"/>
                <a:gd name="connsiteX7" fmla="*/ 104192 w 1412542"/>
                <a:gd name="connsiteY7" fmla="*/ 1368 h 160029"/>
                <a:gd name="connsiteX8" fmla="*/ 1214666 w 1412542"/>
                <a:gd name="connsiteY8" fmla="*/ 1175 h 160029"/>
                <a:gd name="connsiteX9" fmla="*/ 1325830 w 1412542"/>
                <a:gd name="connsiteY9" fmla="*/ 13 h 160029"/>
                <a:gd name="connsiteX10" fmla="*/ 1372890 w 1412542"/>
                <a:gd name="connsiteY10" fmla="*/ 9890 h 160029"/>
                <a:gd name="connsiteX11" fmla="*/ 1409299 w 1412542"/>
                <a:gd name="connsiteY11" fmla="*/ 51140 h 160029"/>
                <a:gd name="connsiteX12" fmla="*/ 1412398 w 1412542"/>
                <a:gd name="connsiteY12" fmla="*/ 89873 h 160029"/>
                <a:gd name="connsiteX13" fmla="*/ 1349844 w 1412542"/>
                <a:gd name="connsiteY13" fmla="*/ 158431 h 160029"/>
                <a:gd name="connsiteX14" fmla="*/ 1327185 w 1412542"/>
                <a:gd name="connsiteY14" fmla="*/ 159593 h 160029"/>
                <a:gd name="connsiteX15" fmla="*/ 1324668 w 1412542"/>
                <a:gd name="connsiteY15" fmla="*/ 159593 h 160029"/>
                <a:gd name="connsiteX16" fmla="*/ 87343 w 1412542"/>
                <a:gd name="connsiteY16" fmla="*/ 159593 h 160029"/>
                <a:gd name="connsiteX17" fmla="*/ 84825 w 1412542"/>
                <a:gd name="connsiteY17" fmla="*/ 159593 h 160029"/>
                <a:gd name="connsiteX18" fmla="*/ 52871 w 1412542"/>
                <a:gd name="connsiteY18" fmla="*/ 156688 h 160029"/>
                <a:gd name="connsiteX19" fmla="*/ 5810 w 1412542"/>
                <a:gd name="connsiteY19" fmla="*/ 118536 h 160029"/>
                <a:gd name="connsiteX20" fmla="*/ 581 w 1412542"/>
                <a:gd name="connsiteY20" fmla="*/ 94715 h 160029"/>
                <a:gd name="connsiteX21" fmla="*/ 0 w 1412542"/>
                <a:gd name="connsiteY21" fmla="*/ 89873 h 16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2542" h="160029">
                  <a:moveTo>
                    <a:pt x="0" y="89873"/>
                  </a:moveTo>
                  <a:cubicBezTo>
                    <a:pt x="0" y="83095"/>
                    <a:pt x="0" y="76123"/>
                    <a:pt x="0" y="69345"/>
                  </a:cubicBezTo>
                  <a:cubicBezTo>
                    <a:pt x="1356" y="55207"/>
                    <a:pt x="4454" y="41844"/>
                    <a:pt x="14138" y="30418"/>
                  </a:cubicBezTo>
                  <a:cubicBezTo>
                    <a:pt x="29437" y="12214"/>
                    <a:pt x="48610" y="1949"/>
                    <a:pt x="72431" y="400"/>
                  </a:cubicBezTo>
                  <a:cubicBezTo>
                    <a:pt x="76110" y="207"/>
                    <a:pt x="79790" y="207"/>
                    <a:pt x="83470" y="13"/>
                  </a:cubicBezTo>
                  <a:cubicBezTo>
                    <a:pt x="84244" y="13"/>
                    <a:pt x="85019" y="13"/>
                    <a:pt x="85794" y="207"/>
                  </a:cubicBezTo>
                  <a:cubicBezTo>
                    <a:pt x="86568" y="400"/>
                    <a:pt x="87537" y="594"/>
                    <a:pt x="88311" y="787"/>
                  </a:cubicBezTo>
                  <a:cubicBezTo>
                    <a:pt x="93540" y="1368"/>
                    <a:pt x="98769" y="1368"/>
                    <a:pt x="104192" y="1368"/>
                  </a:cubicBezTo>
                  <a:cubicBezTo>
                    <a:pt x="474285" y="1368"/>
                    <a:pt x="844379" y="1562"/>
                    <a:pt x="1214666" y="1175"/>
                  </a:cubicBezTo>
                  <a:cubicBezTo>
                    <a:pt x="1251656" y="1175"/>
                    <a:pt x="1288840" y="981"/>
                    <a:pt x="1325830" y="13"/>
                  </a:cubicBezTo>
                  <a:cubicBezTo>
                    <a:pt x="1342291" y="-181"/>
                    <a:pt x="1358172" y="1756"/>
                    <a:pt x="1372890" y="9890"/>
                  </a:cubicBezTo>
                  <a:cubicBezTo>
                    <a:pt x="1390127" y="19186"/>
                    <a:pt x="1402909" y="32936"/>
                    <a:pt x="1409299" y="51140"/>
                  </a:cubicBezTo>
                  <a:cubicBezTo>
                    <a:pt x="1413560" y="63535"/>
                    <a:pt x="1412398" y="76898"/>
                    <a:pt x="1412398" y="89873"/>
                  </a:cubicBezTo>
                  <a:cubicBezTo>
                    <a:pt x="1412398" y="126863"/>
                    <a:pt x="1377732" y="153589"/>
                    <a:pt x="1349844" y="158431"/>
                  </a:cubicBezTo>
                  <a:cubicBezTo>
                    <a:pt x="1342291" y="159786"/>
                    <a:pt x="1334738" y="158818"/>
                    <a:pt x="1327185" y="159593"/>
                  </a:cubicBezTo>
                  <a:cubicBezTo>
                    <a:pt x="1326411" y="159593"/>
                    <a:pt x="1325443" y="159593"/>
                    <a:pt x="1324668" y="159593"/>
                  </a:cubicBezTo>
                  <a:cubicBezTo>
                    <a:pt x="912162" y="160948"/>
                    <a:pt x="499849" y="158624"/>
                    <a:pt x="87343" y="159593"/>
                  </a:cubicBezTo>
                  <a:cubicBezTo>
                    <a:pt x="86568" y="159593"/>
                    <a:pt x="85794" y="159593"/>
                    <a:pt x="84825" y="159593"/>
                  </a:cubicBezTo>
                  <a:cubicBezTo>
                    <a:pt x="74174" y="158818"/>
                    <a:pt x="63522" y="159786"/>
                    <a:pt x="52871" y="156688"/>
                  </a:cubicBezTo>
                  <a:cubicBezTo>
                    <a:pt x="31955" y="150297"/>
                    <a:pt x="16462" y="137515"/>
                    <a:pt x="5810" y="118536"/>
                  </a:cubicBezTo>
                  <a:cubicBezTo>
                    <a:pt x="1743" y="111176"/>
                    <a:pt x="1356" y="102849"/>
                    <a:pt x="581" y="94715"/>
                  </a:cubicBezTo>
                  <a:cubicBezTo>
                    <a:pt x="581" y="92778"/>
                    <a:pt x="1162" y="91229"/>
                    <a:pt x="0" y="89873"/>
                  </a:cubicBezTo>
                  <a:close/>
                </a:path>
              </a:pathLst>
            </a:custGeom>
            <a:solidFill>
              <a:srgbClr val="ABB2B9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AD6DC0-5851-4299-BB5D-1B8C14EF1076}"/>
                </a:ext>
              </a:extLst>
            </p:cNvPr>
            <p:cNvSpPr/>
            <p:nvPr/>
          </p:nvSpPr>
          <p:spPr>
            <a:xfrm>
              <a:off x="10123666" y="2131795"/>
              <a:ext cx="1412224" cy="157379"/>
            </a:xfrm>
            <a:custGeom>
              <a:avLst/>
              <a:gdLst>
                <a:gd name="connsiteX0" fmla="*/ 0 w 1412224"/>
                <a:gd name="connsiteY0" fmla="*/ 89790 h 157379"/>
                <a:gd name="connsiteX1" fmla="*/ 0 w 1412224"/>
                <a:gd name="connsiteY1" fmla="*/ 70618 h 157379"/>
                <a:gd name="connsiteX2" fmla="*/ 775 w 1412224"/>
                <a:gd name="connsiteY2" fmla="*/ 64614 h 157379"/>
                <a:gd name="connsiteX3" fmla="*/ 64878 w 1412224"/>
                <a:gd name="connsiteY3" fmla="*/ 1673 h 157379"/>
                <a:gd name="connsiteX4" fmla="*/ 85987 w 1412224"/>
                <a:gd name="connsiteY4" fmla="*/ 511 h 157379"/>
                <a:gd name="connsiteX5" fmla="*/ 98963 w 1412224"/>
                <a:gd name="connsiteY5" fmla="*/ 124 h 157379"/>
                <a:gd name="connsiteX6" fmla="*/ 947602 w 1412224"/>
                <a:gd name="connsiteY6" fmla="*/ 124 h 157379"/>
                <a:gd name="connsiteX7" fmla="*/ 961934 w 1412224"/>
                <a:gd name="connsiteY7" fmla="*/ 511 h 157379"/>
                <a:gd name="connsiteX8" fmla="*/ 977039 w 1412224"/>
                <a:gd name="connsiteY8" fmla="*/ 124 h 157379"/>
                <a:gd name="connsiteX9" fmla="*/ 1213311 w 1412224"/>
                <a:gd name="connsiteY9" fmla="*/ 124 h 157379"/>
                <a:gd name="connsiteX10" fmla="*/ 1228416 w 1412224"/>
                <a:gd name="connsiteY10" fmla="*/ 511 h 157379"/>
                <a:gd name="connsiteX11" fmla="*/ 1325636 w 1412224"/>
                <a:gd name="connsiteY11" fmla="*/ 511 h 157379"/>
                <a:gd name="connsiteX12" fmla="*/ 1380250 w 1412224"/>
                <a:gd name="connsiteY12" fmla="*/ 15230 h 157379"/>
                <a:gd name="connsiteX13" fmla="*/ 1412204 w 1412224"/>
                <a:gd name="connsiteY13" fmla="*/ 74685 h 157379"/>
                <a:gd name="connsiteX14" fmla="*/ 1405620 w 1412224"/>
                <a:gd name="connsiteY14" fmla="*/ 116904 h 157379"/>
                <a:gd name="connsiteX15" fmla="*/ 1345971 w 1412224"/>
                <a:gd name="connsiteY15" fmla="*/ 156605 h 157379"/>
                <a:gd name="connsiteX16" fmla="*/ 1344034 w 1412224"/>
                <a:gd name="connsiteY16" fmla="*/ 157379 h 157379"/>
                <a:gd name="connsiteX17" fmla="*/ 67008 w 1412224"/>
                <a:gd name="connsiteY17" fmla="*/ 157379 h 157379"/>
                <a:gd name="connsiteX18" fmla="*/ 58293 w 1412224"/>
                <a:gd name="connsiteY18" fmla="*/ 156411 h 157379"/>
                <a:gd name="connsiteX19" fmla="*/ 387 w 1412224"/>
                <a:gd name="connsiteY19" fmla="*/ 94051 h 157379"/>
                <a:gd name="connsiteX20" fmla="*/ 0 w 1412224"/>
                <a:gd name="connsiteY20" fmla="*/ 89790 h 15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2224" h="157379">
                  <a:moveTo>
                    <a:pt x="0" y="89790"/>
                  </a:moveTo>
                  <a:cubicBezTo>
                    <a:pt x="0" y="83400"/>
                    <a:pt x="0" y="77009"/>
                    <a:pt x="0" y="70618"/>
                  </a:cubicBezTo>
                  <a:cubicBezTo>
                    <a:pt x="1356" y="68681"/>
                    <a:pt x="775" y="66551"/>
                    <a:pt x="775" y="64614"/>
                  </a:cubicBezTo>
                  <a:cubicBezTo>
                    <a:pt x="1743" y="29754"/>
                    <a:pt x="39701" y="4384"/>
                    <a:pt x="64878" y="1673"/>
                  </a:cubicBezTo>
                  <a:cubicBezTo>
                    <a:pt x="71850" y="898"/>
                    <a:pt x="79015" y="-70"/>
                    <a:pt x="85987" y="511"/>
                  </a:cubicBezTo>
                  <a:cubicBezTo>
                    <a:pt x="90248" y="-70"/>
                    <a:pt x="94702" y="124"/>
                    <a:pt x="98963" y="124"/>
                  </a:cubicBezTo>
                  <a:cubicBezTo>
                    <a:pt x="381907" y="124"/>
                    <a:pt x="664852" y="124"/>
                    <a:pt x="947602" y="124"/>
                  </a:cubicBezTo>
                  <a:cubicBezTo>
                    <a:pt x="952444" y="124"/>
                    <a:pt x="957286" y="124"/>
                    <a:pt x="961934" y="511"/>
                  </a:cubicBezTo>
                  <a:cubicBezTo>
                    <a:pt x="966969" y="124"/>
                    <a:pt x="972004" y="124"/>
                    <a:pt x="977039" y="124"/>
                  </a:cubicBezTo>
                  <a:cubicBezTo>
                    <a:pt x="1055861" y="124"/>
                    <a:pt x="1134683" y="124"/>
                    <a:pt x="1213311" y="124"/>
                  </a:cubicBezTo>
                  <a:cubicBezTo>
                    <a:pt x="1218346" y="124"/>
                    <a:pt x="1223381" y="124"/>
                    <a:pt x="1228416" y="511"/>
                  </a:cubicBezTo>
                  <a:cubicBezTo>
                    <a:pt x="1260758" y="-70"/>
                    <a:pt x="1293294" y="-264"/>
                    <a:pt x="1325636" y="511"/>
                  </a:cubicBezTo>
                  <a:cubicBezTo>
                    <a:pt x="1345390" y="-264"/>
                    <a:pt x="1363788" y="3610"/>
                    <a:pt x="1380250" y="15230"/>
                  </a:cubicBezTo>
                  <a:cubicBezTo>
                    <a:pt x="1400778" y="29754"/>
                    <a:pt x="1412785" y="48927"/>
                    <a:pt x="1412204" y="74685"/>
                  </a:cubicBezTo>
                  <a:cubicBezTo>
                    <a:pt x="1412011" y="89016"/>
                    <a:pt x="1413366" y="103928"/>
                    <a:pt x="1405620" y="116904"/>
                  </a:cubicBezTo>
                  <a:cubicBezTo>
                    <a:pt x="1392257" y="139562"/>
                    <a:pt x="1374633" y="156605"/>
                    <a:pt x="1345971" y="156605"/>
                  </a:cubicBezTo>
                  <a:cubicBezTo>
                    <a:pt x="1345196" y="156605"/>
                    <a:pt x="1344615" y="156799"/>
                    <a:pt x="1344034" y="157379"/>
                  </a:cubicBezTo>
                  <a:cubicBezTo>
                    <a:pt x="918359" y="157379"/>
                    <a:pt x="492683" y="157379"/>
                    <a:pt x="67008" y="157379"/>
                  </a:cubicBezTo>
                  <a:cubicBezTo>
                    <a:pt x="64297" y="155830"/>
                    <a:pt x="61198" y="156799"/>
                    <a:pt x="58293" y="156411"/>
                  </a:cubicBezTo>
                  <a:cubicBezTo>
                    <a:pt x="26919" y="151763"/>
                    <a:pt x="2518" y="125425"/>
                    <a:pt x="387" y="94051"/>
                  </a:cubicBezTo>
                  <a:cubicBezTo>
                    <a:pt x="581" y="92502"/>
                    <a:pt x="968" y="90952"/>
                    <a:pt x="0" y="89790"/>
                  </a:cubicBezTo>
                  <a:close/>
                </a:path>
              </a:pathLst>
            </a:custGeom>
            <a:solidFill>
              <a:srgbClr val="ABB2B9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8F46F0D-56C9-460D-B360-D9021FA5EB02}"/>
                </a:ext>
              </a:extLst>
            </p:cNvPr>
            <p:cNvSpPr/>
            <p:nvPr/>
          </p:nvSpPr>
          <p:spPr>
            <a:xfrm>
              <a:off x="10123666" y="528560"/>
              <a:ext cx="1412806" cy="154163"/>
            </a:xfrm>
            <a:custGeom>
              <a:avLst/>
              <a:gdLst>
                <a:gd name="connsiteX0" fmla="*/ 0 w 1412806"/>
                <a:gd name="connsiteY0" fmla="*/ 87349 h 154163"/>
                <a:gd name="connsiteX1" fmla="*/ 0 w 1412806"/>
                <a:gd name="connsiteY1" fmla="*/ 68177 h 154163"/>
                <a:gd name="connsiteX2" fmla="*/ 5035 w 1412806"/>
                <a:gd name="connsiteY2" fmla="*/ 42807 h 154163"/>
                <a:gd name="connsiteX3" fmla="*/ 72431 w 1412806"/>
                <a:gd name="connsiteY3" fmla="*/ 7 h 154163"/>
                <a:gd name="connsiteX4" fmla="*/ 109614 w 1412806"/>
                <a:gd name="connsiteY4" fmla="*/ 7 h 154163"/>
                <a:gd name="connsiteX5" fmla="*/ 1338224 w 1412806"/>
                <a:gd name="connsiteY5" fmla="*/ 7 h 154163"/>
                <a:gd name="connsiteX6" fmla="*/ 1393032 w 1412806"/>
                <a:gd name="connsiteY6" fmla="*/ 20729 h 154163"/>
                <a:gd name="connsiteX7" fmla="*/ 1412204 w 1412806"/>
                <a:gd name="connsiteY7" fmla="*/ 61205 h 154163"/>
                <a:gd name="connsiteX8" fmla="*/ 1407169 w 1412806"/>
                <a:gd name="connsiteY8" fmla="*/ 108459 h 154163"/>
                <a:gd name="connsiteX9" fmla="*/ 1337256 w 1412806"/>
                <a:gd name="connsiteY9" fmla="*/ 153970 h 154163"/>
                <a:gd name="connsiteX10" fmla="*/ 1327573 w 1412806"/>
                <a:gd name="connsiteY10" fmla="*/ 154164 h 154163"/>
                <a:gd name="connsiteX11" fmla="*/ 1243135 w 1412806"/>
                <a:gd name="connsiteY11" fmla="*/ 153970 h 154163"/>
                <a:gd name="connsiteX12" fmla="*/ 106516 w 1412806"/>
                <a:gd name="connsiteY12" fmla="*/ 152808 h 154163"/>
                <a:gd name="connsiteX13" fmla="*/ 86762 w 1412806"/>
                <a:gd name="connsiteY13" fmla="*/ 154164 h 154163"/>
                <a:gd name="connsiteX14" fmla="*/ 36990 w 1412806"/>
                <a:gd name="connsiteY14" fmla="*/ 143706 h 154163"/>
                <a:gd name="connsiteX15" fmla="*/ 5035 w 1412806"/>
                <a:gd name="connsiteY15" fmla="*/ 110783 h 154163"/>
                <a:gd name="connsiteX16" fmla="*/ 0 w 1412806"/>
                <a:gd name="connsiteY16" fmla="*/ 87349 h 15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806" h="154163">
                  <a:moveTo>
                    <a:pt x="0" y="87349"/>
                  </a:moveTo>
                  <a:cubicBezTo>
                    <a:pt x="0" y="80959"/>
                    <a:pt x="0" y="74568"/>
                    <a:pt x="0" y="68177"/>
                  </a:cubicBezTo>
                  <a:cubicBezTo>
                    <a:pt x="1549" y="59655"/>
                    <a:pt x="775" y="50553"/>
                    <a:pt x="5035" y="42807"/>
                  </a:cubicBezTo>
                  <a:cubicBezTo>
                    <a:pt x="19560" y="16274"/>
                    <a:pt x="40670" y="-381"/>
                    <a:pt x="72431" y="7"/>
                  </a:cubicBezTo>
                  <a:cubicBezTo>
                    <a:pt x="84825" y="200"/>
                    <a:pt x="97220" y="7"/>
                    <a:pt x="109614" y="7"/>
                  </a:cubicBezTo>
                  <a:cubicBezTo>
                    <a:pt x="519216" y="7"/>
                    <a:pt x="928623" y="7"/>
                    <a:pt x="1338224" y="7"/>
                  </a:cubicBezTo>
                  <a:cubicBezTo>
                    <a:pt x="1359334" y="7"/>
                    <a:pt x="1377926" y="5429"/>
                    <a:pt x="1393032" y="20729"/>
                  </a:cubicBezTo>
                  <a:cubicBezTo>
                    <a:pt x="1404264" y="31961"/>
                    <a:pt x="1411623" y="44743"/>
                    <a:pt x="1412204" y="61205"/>
                  </a:cubicBezTo>
                  <a:cubicBezTo>
                    <a:pt x="1412785" y="77279"/>
                    <a:pt x="1414528" y="93547"/>
                    <a:pt x="1407169" y="108459"/>
                  </a:cubicBezTo>
                  <a:cubicBezTo>
                    <a:pt x="1393032" y="137315"/>
                    <a:pt x="1369017" y="152034"/>
                    <a:pt x="1337256" y="153970"/>
                  </a:cubicBezTo>
                  <a:cubicBezTo>
                    <a:pt x="1333964" y="154164"/>
                    <a:pt x="1330865" y="154164"/>
                    <a:pt x="1327573" y="154164"/>
                  </a:cubicBezTo>
                  <a:cubicBezTo>
                    <a:pt x="1299298" y="153777"/>
                    <a:pt x="1271216" y="154164"/>
                    <a:pt x="1243135" y="153970"/>
                  </a:cubicBezTo>
                  <a:cubicBezTo>
                    <a:pt x="864326" y="151259"/>
                    <a:pt x="485324" y="153583"/>
                    <a:pt x="106516" y="152808"/>
                  </a:cubicBezTo>
                  <a:cubicBezTo>
                    <a:pt x="99931" y="152808"/>
                    <a:pt x="93346" y="153002"/>
                    <a:pt x="86762" y="154164"/>
                  </a:cubicBezTo>
                  <a:cubicBezTo>
                    <a:pt x="69526" y="154164"/>
                    <a:pt x="52483" y="152421"/>
                    <a:pt x="36990" y="143706"/>
                  </a:cubicBezTo>
                  <a:cubicBezTo>
                    <a:pt x="23046" y="135959"/>
                    <a:pt x="12007" y="125501"/>
                    <a:pt x="5035" y="110783"/>
                  </a:cubicBezTo>
                  <a:cubicBezTo>
                    <a:pt x="968" y="103230"/>
                    <a:pt x="1937" y="95096"/>
                    <a:pt x="0" y="87349"/>
                  </a:cubicBezTo>
                  <a:close/>
                </a:path>
              </a:pathLst>
            </a:custGeom>
            <a:solidFill>
              <a:srgbClr val="ABB2B9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AD24D88-8EDF-4656-946A-283D4D339574}"/>
                </a:ext>
              </a:extLst>
            </p:cNvPr>
            <p:cNvSpPr/>
            <p:nvPr/>
          </p:nvSpPr>
          <p:spPr>
            <a:xfrm>
              <a:off x="10646899" y="757852"/>
              <a:ext cx="365818" cy="495529"/>
            </a:xfrm>
            <a:custGeom>
              <a:avLst/>
              <a:gdLst>
                <a:gd name="connsiteX0" fmla="*/ 49 w 365818"/>
                <a:gd name="connsiteY0" fmla="*/ 316462 h 495529"/>
                <a:gd name="connsiteX1" fmla="*/ 17672 w 365818"/>
                <a:gd name="connsiteY1" fmla="*/ 243644 h 495529"/>
                <a:gd name="connsiteX2" fmla="*/ 94170 w 365818"/>
                <a:gd name="connsiteY2" fmla="*/ 112920 h 495529"/>
                <a:gd name="connsiteX3" fmla="*/ 178221 w 365818"/>
                <a:gd name="connsiteY3" fmla="*/ 3306 h 495529"/>
                <a:gd name="connsiteX4" fmla="*/ 187517 w 365818"/>
                <a:gd name="connsiteY4" fmla="*/ 3693 h 495529"/>
                <a:gd name="connsiteX5" fmla="*/ 328117 w 365818"/>
                <a:gd name="connsiteY5" fmla="*/ 204911 h 495529"/>
                <a:gd name="connsiteX6" fmla="*/ 354649 w 365818"/>
                <a:gd name="connsiteY6" fmla="*/ 261461 h 495529"/>
                <a:gd name="connsiteX7" fmla="*/ 350582 w 365818"/>
                <a:gd name="connsiteY7" fmla="*/ 384826 h 495529"/>
                <a:gd name="connsiteX8" fmla="*/ 207658 w 365818"/>
                <a:gd name="connsiteY8" fmla="*/ 493665 h 495529"/>
                <a:gd name="connsiteX9" fmla="*/ 1986 w 365818"/>
                <a:gd name="connsiteY9" fmla="*/ 338927 h 495529"/>
                <a:gd name="connsiteX10" fmla="*/ 49 w 365818"/>
                <a:gd name="connsiteY10" fmla="*/ 316462 h 49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818" h="495529">
                  <a:moveTo>
                    <a:pt x="49" y="316462"/>
                  </a:moveTo>
                  <a:cubicBezTo>
                    <a:pt x="-726" y="290511"/>
                    <a:pt x="7796" y="266884"/>
                    <a:pt x="17672" y="243644"/>
                  </a:cubicBezTo>
                  <a:cubicBezTo>
                    <a:pt x="37814" y="196971"/>
                    <a:pt x="65120" y="154365"/>
                    <a:pt x="94170" y="112920"/>
                  </a:cubicBezTo>
                  <a:cubicBezTo>
                    <a:pt x="120509" y="75156"/>
                    <a:pt x="148784" y="38747"/>
                    <a:pt x="178221" y="3306"/>
                  </a:cubicBezTo>
                  <a:cubicBezTo>
                    <a:pt x="182288" y="-1536"/>
                    <a:pt x="183837" y="-761"/>
                    <a:pt x="187517" y="3693"/>
                  </a:cubicBezTo>
                  <a:cubicBezTo>
                    <a:pt x="239225" y="67409"/>
                    <a:pt x="288222" y="133061"/>
                    <a:pt x="328117" y="204911"/>
                  </a:cubicBezTo>
                  <a:cubicBezTo>
                    <a:pt x="338188" y="223116"/>
                    <a:pt x="346903" y="242095"/>
                    <a:pt x="354649" y="261461"/>
                  </a:cubicBezTo>
                  <a:cubicBezTo>
                    <a:pt x="371498" y="303293"/>
                    <a:pt x="368593" y="344737"/>
                    <a:pt x="350582" y="384826"/>
                  </a:cubicBezTo>
                  <a:cubicBezTo>
                    <a:pt x="322695" y="446605"/>
                    <a:pt x="274859" y="484176"/>
                    <a:pt x="207658" y="493665"/>
                  </a:cubicBezTo>
                  <a:cubicBezTo>
                    <a:pt x="105984" y="507997"/>
                    <a:pt x="15542" y="438084"/>
                    <a:pt x="1986" y="338927"/>
                  </a:cubicBezTo>
                  <a:cubicBezTo>
                    <a:pt x="630" y="331568"/>
                    <a:pt x="436" y="324015"/>
                    <a:pt x="49" y="316462"/>
                  </a:cubicBezTo>
                  <a:close/>
                </a:path>
              </a:pathLst>
            </a:custGeom>
            <a:solidFill>
              <a:srgbClr val="FE7058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1482EAE-86CF-49C2-ABB2-06B95983659D}"/>
                </a:ext>
              </a:extLst>
            </p:cNvPr>
            <p:cNvSpPr/>
            <p:nvPr/>
          </p:nvSpPr>
          <p:spPr>
            <a:xfrm>
              <a:off x="10694198" y="1056106"/>
              <a:ext cx="164236" cy="160838"/>
            </a:xfrm>
            <a:custGeom>
              <a:avLst/>
              <a:gdLst>
                <a:gd name="connsiteX0" fmla="*/ 140992 w 164236"/>
                <a:gd name="connsiteY0" fmla="*/ 160745 h 160838"/>
                <a:gd name="connsiteX1" fmla="*/ 1166 w 164236"/>
                <a:gd name="connsiteY1" fmla="*/ 31765 h 160838"/>
                <a:gd name="connsiteX2" fmla="*/ 4 w 164236"/>
                <a:gd name="connsiteY2" fmla="*/ 16659 h 160838"/>
                <a:gd name="connsiteX3" fmla="*/ 14529 w 164236"/>
                <a:gd name="connsiteY3" fmla="*/ 4 h 160838"/>
                <a:gd name="connsiteX4" fmla="*/ 29054 w 164236"/>
                <a:gd name="connsiteY4" fmla="*/ 16078 h 160838"/>
                <a:gd name="connsiteX5" fmla="*/ 118140 w 164236"/>
                <a:gd name="connsiteY5" fmla="*/ 130921 h 160838"/>
                <a:gd name="connsiteX6" fmla="*/ 147189 w 164236"/>
                <a:gd name="connsiteY6" fmla="*/ 135375 h 160838"/>
                <a:gd name="connsiteX7" fmla="*/ 153968 w 164236"/>
                <a:gd name="connsiteY7" fmla="*/ 136150 h 160838"/>
                <a:gd name="connsiteX8" fmla="*/ 164232 w 164236"/>
                <a:gd name="connsiteY8" fmla="*/ 149513 h 160838"/>
                <a:gd name="connsiteX9" fmla="*/ 153774 w 164236"/>
                <a:gd name="connsiteY9" fmla="*/ 159583 h 160838"/>
                <a:gd name="connsiteX10" fmla="*/ 140992 w 164236"/>
                <a:gd name="connsiteY10" fmla="*/ 160745 h 16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236" h="160838">
                  <a:moveTo>
                    <a:pt x="140992" y="160745"/>
                  </a:moveTo>
                  <a:cubicBezTo>
                    <a:pt x="70111" y="159002"/>
                    <a:pt x="8719" y="102065"/>
                    <a:pt x="1166" y="31765"/>
                  </a:cubicBezTo>
                  <a:cubicBezTo>
                    <a:pt x="585" y="26729"/>
                    <a:pt x="198" y="21694"/>
                    <a:pt x="4" y="16659"/>
                  </a:cubicBezTo>
                  <a:cubicBezTo>
                    <a:pt x="-190" y="7556"/>
                    <a:pt x="6589" y="-190"/>
                    <a:pt x="14529" y="4"/>
                  </a:cubicBezTo>
                  <a:cubicBezTo>
                    <a:pt x="22276" y="4"/>
                    <a:pt x="28860" y="7169"/>
                    <a:pt x="29054" y="16078"/>
                  </a:cubicBezTo>
                  <a:cubicBezTo>
                    <a:pt x="30409" y="73403"/>
                    <a:pt x="70498" y="117752"/>
                    <a:pt x="118140" y="130921"/>
                  </a:cubicBezTo>
                  <a:cubicBezTo>
                    <a:pt x="127629" y="133632"/>
                    <a:pt x="137312" y="134794"/>
                    <a:pt x="147189" y="135375"/>
                  </a:cubicBezTo>
                  <a:cubicBezTo>
                    <a:pt x="149513" y="135569"/>
                    <a:pt x="151837" y="135375"/>
                    <a:pt x="153968" y="136150"/>
                  </a:cubicBezTo>
                  <a:cubicBezTo>
                    <a:pt x="159971" y="138474"/>
                    <a:pt x="164038" y="142928"/>
                    <a:pt x="164232" y="149513"/>
                  </a:cubicBezTo>
                  <a:cubicBezTo>
                    <a:pt x="164426" y="156097"/>
                    <a:pt x="158809" y="157840"/>
                    <a:pt x="153774" y="159583"/>
                  </a:cubicBezTo>
                  <a:cubicBezTo>
                    <a:pt x="149513" y="161326"/>
                    <a:pt x="145059" y="160745"/>
                    <a:pt x="140992" y="160745"/>
                  </a:cubicBezTo>
                  <a:close/>
                </a:path>
              </a:pathLst>
            </a:custGeom>
            <a:solidFill>
              <a:srgbClr val="F1F1F1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AC8C3E-7CBC-493C-96DA-5A2AC67A6864}"/>
              </a:ext>
            </a:extLst>
          </p:cNvPr>
          <p:cNvGrpSpPr/>
          <p:nvPr/>
        </p:nvGrpSpPr>
        <p:grpSpPr>
          <a:xfrm>
            <a:off x="9150474" y="4065797"/>
            <a:ext cx="2588293" cy="2767255"/>
            <a:chOff x="1872960" y="2370676"/>
            <a:chExt cx="3846926" cy="41129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4B6EF4-D038-4295-A2A4-FBFD69BA1B5E}"/>
                </a:ext>
              </a:extLst>
            </p:cNvPr>
            <p:cNvSpPr/>
            <p:nvPr/>
          </p:nvSpPr>
          <p:spPr>
            <a:xfrm rot="379497">
              <a:off x="3717267" y="2370676"/>
              <a:ext cx="407504" cy="38786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aphic 21">
              <a:extLst>
                <a:ext uri="{FF2B5EF4-FFF2-40B4-BE49-F238E27FC236}">
                  <a16:creationId xmlns:a16="http://schemas.microsoft.com/office/drawing/2014/main" id="{40CDCD04-DF9F-4B9C-AF73-982734F0BC98}"/>
                </a:ext>
              </a:extLst>
            </p:cNvPr>
            <p:cNvGrpSpPr/>
            <p:nvPr/>
          </p:nvGrpSpPr>
          <p:grpSpPr>
            <a:xfrm rot="20913020">
              <a:off x="4357242" y="2775889"/>
              <a:ext cx="1362644" cy="3542171"/>
              <a:chOff x="6345806" y="24392"/>
              <a:chExt cx="2637543" cy="6856255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5554BFF-6CAC-42B1-8E7E-53EFE78AF941}"/>
                  </a:ext>
                </a:extLst>
              </p:cNvPr>
              <p:cNvSpPr/>
              <p:nvPr/>
            </p:nvSpPr>
            <p:spPr>
              <a:xfrm>
                <a:off x="8124452" y="6260946"/>
                <a:ext cx="858897" cy="619701"/>
              </a:xfrm>
              <a:custGeom>
                <a:avLst/>
                <a:gdLst>
                  <a:gd name="connsiteX0" fmla="*/ 735832 w 858897"/>
                  <a:gd name="connsiteY0" fmla="*/ 12738 h 619701"/>
                  <a:gd name="connsiteX1" fmla="*/ 713445 w 858897"/>
                  <a:gd name="connsiteY1" fmla="*/ 52 h 619701"/>
                  <a:gd name="connsiteX2" fmla="*/ 391066 w 858897"/>
                  <a:gd name="connsiteY2" fmla="*/ 17215 h 619701"/>
                  <a:gd name="connsiteX3" fmla="*/ 298532 w 858897"/>
                  <a:gd name="connsiteY3" fmla="*/ 287357 h 619701"/>
                  <a:gd name="connsiteX4" fmla="*/ 168685 w 858897"/>
                  <a:gd name="connsiteY4" fmla="*/ 408248 h 619701"/>
                  <a:gd name="connsiteX5" fmla="*/ 97792 w 858897"/>
                  <a:gd name="connsiteY5" fmla="*/ 424666 h 619701"/>
                  <a:gd name="connsiteX6" fmla="*/ 3765 w 858897"/>
                  <a:gd name="connsiteY6" fmla="*/ 561229 h 619701"/>
                  <a:gd name="connsiteX7" fmla="*/ 79136 w 858897"/>
                  <a:gd name="connsiteY7" fmla="*/ 616451 h 619701"/>
                  <a:gd name="connsiteX8" fmla="*/ 240325 w 858897"/>
                  <a:gd name="connsiteY8" fmla="*/ 604511 h 619701"/>
                  <a:gd name="connsiteX9" fmla="*/ 516436 w 858897"/>
                  <a:gd name="connsiteY9" fmla="*/ 525409 h 619701"/>
                  <a:gd name="connsiteX10" fmla="*/ 613448 w 858897"/>
                  <a:gd name="connsiteY10" fmla="*/ 479888 h 619701"/>
                  <a:gd name="connsiteX11" fmla="*/ 825382 w 858897"/>
                  <a:gd name="connsiteY11" fmla="*/ 415711 h 619701"/>
                  <a:gd name="connsiteX12" fmla="*/ 853739 w 858897"/>
                  <a:gd name="connsiteY12" fmla="*/ 373175 h 619701"/>
                  <a:gd name="connsiteX13" fmla="*/ 757473 w 858897"/>
                  <a:gd name="connsiteY13" fmla="*/ 70945 h 619701"/>
                  <a:gd name="connsiteX14" fmla="*/ 735832 w 858897"/>
                  <a:gd name="connsiteY14" fmla="*/ 12738 h 619701"/>
                  <a:gd name="connsiteX15" fmla="*/ 735832 w 858897"/>
                  <a:gd name="connsiteY15" fmla="*/ 12738 h 61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897" h="619701">
                    <a:moveTo>
                      <a:pt x="735832" y="12738"/>
                    </a:moveTo>
                    <a:cubicBezTo>
                      <a:pt x="729862" y="6768"/>
                      <a:pt x="725385" y="-695"/>
                      <a:pt x="713445" y="52"/>
                    </a:cubicBezTo>
                    <a:cubicBezTo>
                      <a:pt x="612702" y="3783"/>
                      <a:pt x="491810" y="9007"/>
                      <a:pt x="391066" y="17215"/>
                    </a:cubicBezTo>
                    <a:cubicBezTo>
                      <a:pt x="366440" y="109004"/>
                      <a:pt x="341068" y="200792"/>
                      <a:pt x="298532" y="287357"/>
                    </a:cubicBezTo>
                    <a:cubicBezTo>
                      <a:pt x="272413" y="340340"/>
                      <a:pt x="236594" y="388100"/>
                      <a:pt x="168685" y="408248"/>
                    </a:cubicBezTo>
                    <a:cubicBezTo>
                      <a:pt x="144805" y="414964"/>
                      <a:pt x="120925" y="418696"/>
                      <a:pt x="97792" y="424666"/>
                    </a:cubicBezTo>
                    <a:cubicBezTo>
                      <a:pt x="29883" y="440337"/>
                      <a:pt x="-13399" y="503768"/>
                      <a:pt x="3765" y="561229"/>
                    </a:cubicBezTo>
                    <a:cubicBezTo>
                      <a:pt x="13466" y="595556"/>
                      <a:pt x="41823" y="611227"/>
                      <a:pt x="79136" y="616451"/>
                    </a:cubicBezTo>
                    <a:cubicBezTo>
                      <a:pt x="132865" y="623913"/>
                      <a:pt x="187341" y="617943"/>
                      <a:pt x="240325" y="604511"/>
                    </a:cubicBezTo>
                    <a:cubicBezTo>
                      <a:pt x="332859" y="580631"/>
                      <a:pt x="424648" y="553020"/>
                      <a:pt x="516436" y="525409"/>
                    </a:cubicBezTo>
                    <a:cubicBezTo>
                      <a:pt x="551509" y="514962"/>
                      <a:pt x="582105" y="496305"/>
                      <a:pt x="613448" y="479888"/>
                    </a:cubicBezTo>
                    <a:cubicBezTo>
                      <a:pt x="679864" y="446307"/>
                      <a:pt x="752996" y="431382"/>
                      <a:pt x="825382" y="415711"/>
                    </a:cubicBezTo>
                    <a:cubicBezTo>
                      <a:pt x="858963" y="408248"/>
                      <a:pt x="864933" y="400040"/>
                      <a:pt x="853739" y="373175"/>
                    </a:cubicBezTo>
                    <a:cubicBezTo>
                      <a:pt x="814934" y="273178"/>
                      <a:pt x="795532" y="170196"/>
                      <a:pt x="757473" y="70945"/>
                    </a:cubicBezTo>
                    <a:cubicBezTo>
                      <a:pt x="749265" y="51543"/>
                      <a:pt x="743295" y="32140"/>
                      <a:pt x="735832" y="12738"/>
                    </a:cubicBezTo>
                    <a:lnTo>
                      <a:pt x="735832" y="1273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5B4760B-1B58-4708-AB0B-A187D3B09232}"/>
                  </a:ext>
                </a:extLst>
              </p:cNvPr>
              <p:cNvSpPr/>
              <p:nvPr/>
            </p:nvSpPr>
            <p:spPr>
              <a:xfrm>
                <a:off x="7057861" y="5939844"/>
                <a:ext cx="708420" cy="735092"/>
              </a:xfrm>
              <a:custGeom>
                <a:avLst/>
                <a:gdLst>
                  <a:gd name="connsiteX0" fmla="*/ 251724 w 708420"/>
                  <a:gd name="connsiteY0" fmla="*/ 54744 h 735092"/>
                  <a:gd name="connsiteX1" fmla="*/ 275604 w 708420"/>
                  <a:gd name="connsiteY1" fmla="*/ 49520 h 735092"/>
                  <a:gd name="connsiteX2" fmla="*/ 406197 w 708420"/>
                  <a:gd name="connsiteY2" fmla="*/ 30118 h 735092"/>
                  <a:gd name="connsiteX3" fmla="*/ 524104 w 708420"/>
                  <a:gd name="connsiteY3" fmla="*/ 268 h 735092"/>
                  <a:gd name="connsiteX4" fmla="*/ 542014 w 708420"/>
                  <a:gd name="connsiteY4" fmla="*/ 68923 h 735092"/>
                  <a:gd name="connsiteX5" fmla="*/ 673353 w 708420"/>
                  <a:gd name="connsiteY5" fmla="*/ 345780 h 735092"/>
                  <a:gd name="connsiteX6" fmla="*/ 706188 w 708420"/>
                  <a:gd name="connsiteY6" fmla="*/ 425628 h 735092"/>
                  <a:gd name="connsiteX7" fmla="*/ 671861 w 708420"/>
                  <a:gd name="connsiteY7" fmla="*/ 488313 h 735092"/>
                  <a:gd name="connsiteX8" fmla="*/ 576341 w 708420"/>
                  <a:gd name="connsiteY8" fmla="*/ 520402 h 735092"/>
                  <a:gd name="connsiteX9" fmla="*/ 524850 w 708420"/>
                  <a:gd name="connsiteY9" fmla="*/ 576370 h 735092"/>
                  <a:gd name="connsiteX10" fmla="*/ 491269 w 708420"/>
                  <a:gd name="connsiteY10" fmla="*/ 612190 h 735092"/>
                  <a:gd name="connsiteX11" fmla="*/ 152473 w 708420"/>
                  <a:gd name="connsiteY11" fmla="*/ 732335 h 735092"/>
                  <a:gd name="connsiteX12" fmla="*/ 16657 w 708420"/>
                  <a:gd name="connsiteY12" fmla="*/ 667412 h 735092"/>
                  <a:gd name="connsiteX13" fmla="*/ 36805 w 708420"/>
                  <a:gd name="connsiteY13" fmla="*/ 518909 h 735092"/>
                  <a:gd name="connsiteX14" fmla="*/ 180831 w 708420"/>
                  <a:gd name="connsiteY14" fmla="*/ 307722 h 735092"/>
                  <a:gd name="connsiteX15" fmla="*/ 251724 w 708420"/>
                  <a:gd name="connsiteY15" fmla="*/ 54744 h 735092"/>
                  <a:gd name="connsiteX16" fmla="*/ 251724 w 708420"/>
                  <a:gd name="connsiteY16" fmla="*/ 54744 h 73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8420" h="735092">
                    <a:moveTo>
                      <a:pt x="251724" y="54744"/>
                    </a:moveTo>
                    <a:cubicBezTo>
                      <a:pt x="258440" y="45789"/>
                      <a:pt x="268142" y="49520"/>
                      <a:pt x="275604" y="49520"/>
                    </a:cubicBezTo>
                    <a:cubicBezTo>
                      <a:pt x="319633" y="47282"/>
                      <a:pt x="363661" y="42058"/>
                      <a:pt x="406197" y="30118"/>
                    </a:cubicBezTo>
                    <a:cubicBezTo>
                      <a:pt x="437540" y="21163"/>
                      <a:pt x="492015" y="8477"/>
                      <a:pt x="524104" y="268"/>
                    </a:cubicBezTo>
                    <a:cubicBezTo>
                      <a:pt x="536790" y="-3463"/>
                      <a:pt x="535298" y="32357"/>
                      <a:pt x="542014" y="68923"/>
                    </a:cubicBezTo>
                    <a:cubicBezTo>
                      <a:pt x="574102" y="166681"/>
                      <a:pt x="627832" y="253992"/>
                      <a:pt x="673353" y="345780"/>
                    </a:cubicBezTo>
                    <a:cubicBezTo>
                      <a:pt x="686039" y="371153"/>
                      <a:pt x="698726" y="397271"/>
                      <a:pt x="706188" y="425628"/>
                    </a:cubicBezTo>
                    <a:cubicBezTo>
                      <a:pt x="713651" y="458463"/>
                      <a:pt x="702457" y="477119"/>
                      <a:pt x="671861" y="488313"/>
                    </a:cubicBezTo>
                    <a:cubicBezTo>
                      <a:pt x="640518" y="499506"/>
                      <a:pt x="606937" y="505477"/>
                      <a:pt x="576341" y="520402"/>
                    </a:cubicBezTo>
                    <a:cubicBezTo>
                      <a:pt x="551715" y="533088"/>
                      <a:pt x="530074" y="546520"/>
                      <a:pt x="524850" y="576370"/>
                    </a:cubicBezTo>
                    <a:cubicBezTo>
                      <a:pt x="521119" y="595026"/>
                      <a:pt x="506194" y="604727"/>
                      <a:pt x="491269" y="612190"/>
                    </a:cubicBezTo>
                    <a:cubicBezTo>
                      <a:pt x="383810" y="667412"/>
                      <a:pt x="271873" y="711441"/>
                      <a:pt x="152473" y="732335"/>
                    </a:cubicBezTo>
                    <a:cubicBezTo>
                      <a:pt x="89043" y="743529"/>
                      <a:pt x="45014" y="720396"/>
                      <a:pt x="16657" y="667412"/>
                    </a:cubicBezTo>
                    <a:cubicBezTo>
                      <a:pt x="-10954" y="618160"/>
                      <a:pt x="-4238" y="567415"/>
                      <a:pt x="36805" y="518909"/>
                    </a:cubicBezTo>
                    <a:cubicBezTo>
                      <a:pt x="92028" y="453986"/>
                      <a:pt x="146504" y="388316"/>
                      <a:pt x="180831" y="307722"/>
                    </a:cubicBezTo>
                    <a:cubicBezTo>
                      <a:pt x="212919" y="225635"/>
                      <a:pt x="241277" y="142055"/>
                      <a:pt x="251724" y="54744"/>
                    </a:cubicBezTo>
                    <a:lnTo>
                      <a:pt x="251724" y="5474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7A81F0C-FAB9-4200-9034-9FC57C765AD5}"/>
                  </a:ext>
                </a:extLst>
              </p:cNvPr>
              <p:cNvSpPr/>
              <p:nvPr/>
            </p:nvSpPr>
            <p:spPr>
              <a:xfrm>
                <a:off x="6887009" y="3372071"/>
                <a:ext cx="2021035" cy="2986906"/>
              </a:xfrm>
              <a:custGeom>
                <a:avLst/>
                <a:gdLst>
                  <a:gd name="connsiteX0" fmla="*/ 512126 w 2021035"/>
                  <a:gd name="connsiteY0" fmla="*/ 219605 h 2986906"/>
                  <a:gd name="connsiteX1" fmla="*/ 847191 w 2021035"/>
                  <a:gd name="connsiteY1" fmla="*/ 109161 h 2986906"/>
                  <a:gd name="connsiteX2" fmla="*/ 1379264 w 2021035"/>
                  <a:gd name="connsiteY2" fmla="*/ 3194 h 2986906"/>
                  <a:gd name="connsiteX3" fmla="*/ 1464336 w 2021035"/>
                  <a:gd name="connsiteY3" fmla="*/ 5432 h 2986906"/>
                  <a:gd name="connsiteX4" fmla="*/ 1494932 w 2021035"/>
                  <a:gd name="connsiteY4" fmla="*/ 42745 h 2986906"/>
                  <a:gd name="connsiteX5" fmla="*/ 1605377 w 2021035"/>
                  <a:gd name="connsiteY5" fmla="*/ 246470 h 2986906"/>
                  <a:gd name="connsiteX6" fmla="*/ 1638211 w 2021035"/>
                  <a:gd name="connsiteY6" fmla="*/ 638995 h 2986906"/>
                  <a:gd name="connsiteX7" fmla="*/ 1571049 w 2021035"/>
                  <a:gd name="connsiteY7" fmla="*/ 818094 h 2986906"/>
                  <a:gd name="connsiteX8" fmla="*/ 1500156 w 2021035"/>
                  <a:gd name="connsiteY8" fmla="*/ 1033013 h 2986906"/>
                  <a:gd name="connsiteX9" fmla="*/ 1536722 w 2021035"/>
                  <a:gd name="connsiteY9" fmla="*/ 1367331 h 2986906"/>
                  <a:gd name="connsiteX10" fmla="*/ 1564333 w 2021035"/>
                  <a:gd name="connsiteY10" fmla="*/ 1554639 h 2986906"/>
                  <a:gd name="connsiteX11" fmla="*/ 1666569 w 2021035"/>
                  <a:gd name="connsiteY11" fmla="*/ 1868062 h 2986906"/>
                  <a:gd name="connsiteX12" fmla="*/ 1915069 w 2021035"/>
                  <a:gd name="connsiteY12" fmla="*/ 2392673 h 2986906"/>
                  <a:gd name="connsiteX13" fmla="*/ 2021036 w 2021035"/>
                  <a:gd name="connsiteY13" fmla="*/ 2924000 h 2986906"/>
                  <a:gd name="connsiteX14" fmla="*/ 1644181 w 2021035"/>
                  <a:gd name="connsiteY14" fmla="*/ 2976238 h 2986906"/>
                  <a:gd name="connsiteX15" fmla="*/ 1259865 w 2021035"/>
                  <a:gd name="connsiteY15" fmla="*/ 2136711 h 2986906"/>
                  <a:gd name="connsiteX16" fmla="*/ 987485 w 2021035"/>
                  <a:gd name="connsiteY16" fmla="*/ 1666576 h 2986906"/>
                  <a:gd name="connsiteX17" fmla="*/ 886742 w 2021035"/>
                  <a:gd name="connsiteY17" fmla="*/ 1435240 h 2986906"/>
                  <a:gd name="connsiteX18" fmla="*/ 785998 w 2021035"/>
                  <a:gd name="connsiteY18" fmla="*/ 1077042 h 2986906"/>
                  <a:gd name="connsiteX19" fmla="*/ 595706 w 2021035"/>
                  <a:gd name="connsiteY19" fmla="*/ 1319572 h 2986906"/>
                  <a:gd name="connsiteX20" fmla="*/ 644212 w 2021035"/>
                  <a:gd name="connsiteY20" fmla="*/ 1584489 h 2986906"/>
                  <a:gd name="connsiteX21" fmla="*/ 703911 w 2021035"/>
                  <a:gd name="connsiteY21" fmla="*/ 2568041 h 2986906"/>
                  <a:gd name="connsiteX22" fmla="*/ 376309 w 2021035"/>
                  <a:gd name="connsiteY22" fmla="*/ 2524759 h 2986906"/>
                  <a:gd name="connsiteX23" fmla="*/ 201 w 2021035"/>
                  <a:gd name="connsiteY23" fmla="*/ 1167337 h 2986906"/>
                  <a:gd name="connsiteX24" fmla="*/ 250194 w 2021035"/>
                  <a:gd name="connsiteY24" fmla="*/ 711381 h 2986906"/>
                  <a:gd name="connsiteX25" fmla="*/ 347952 w 2021035"/>
                  <a:gd name="connsiteY25" fmla="*/ 506164 h 2986906"/>
                  <a:gd name="connsiteX26" fmla="*/ 362877 w 2021035"/>
                  <a:gd name="connsiteY26" fmla="*/ 450941 h 2986906"/>
                  <a:gd name="connsiteX27" fmla="*/ 480037 w 2021035"/>
                  <a:gd name="connsiteY27" fmla="*/ 245724 h 2986906"/>
                  <a:gd name="connsiteX28" fmla="*/ 512126 w 2021035"/>
                  <a:gd name="connsiteY28" fmla="*/ 219605 h 2986906"/>
                  <a:gd name="connsiteX29" fmla="*/ 512126 w 2021035"/>
                  <a:gd name="connsiteY29" fmla="*/ 219605 h 298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21035" h="2986906">
                    <a:moveTo>
                      <a:pt x="512126" y="219605"/>
                    </a:moveTo>
                    <a:cubicBezTo>
                      <a:pt x="620332" y="173338"/>
                      <a:pt x="730776" y="132294"/>
                      <a:pt x="847191" y="109161"/>
                    </a:cubicBezTo>
                    <a:cubicBezTo>
                      <a:pt x="1024797" y="75580"/>
                      <a:pt x="1200165" y="31551"/>
                      <a:pt x="1379264" y="3194"/>
                    </a:cubicBezTo>
                    <a:cubicBezTo>
                      <a:pt x="1408368" y="-2030"/>
                      <a:pt x="1436725" y="-538"/>
                      <a:pt x="1464336" y="5432"/>
                    </a:cubicBezTo>
                    <a:cubicBezTo>
                      <a:pt x="1474784" y="18119"/>
                      <a:pt x="1483738" y="33043"/>
                      <a:pt x="1494932" y="42745"/>
                    </a:cubicBezTo>
                    <a:cubicBezTo>
                      <a:pt x="1565079" y="100206"/>
                      <a:pt x="1565079" y="171845"/>
                      <a:pt x="1605377" y="246470"/>
                    </a:cubicBezTo>
                    <a:cubicBezTo>
                      <a:pt x="1662837" y="351691"/>
                      <a:pt x="1654629" y="536760"/>
                      <a:pt x="1638211" y="638995"/>
                    </a:cubicBezTo>
                    <a:cubicBezTo>
                      <a:pt x="1618063" y="711381"/>
                      <a:pt x="1591198" y="746454"/>
                      <a:pt x="1571049" y="818094"/>
                    </a:cubicBezTo>
                    <a:cubicBezTo>
                      <a:pt x="1556871" y="868093"/>
                      <a:pt x="1497171" y="1010626"/>
                      <a:pt x="1500156" y="1033013"/>
                    </a:cubicBezTo>
                    <a:cubicBezTo>
                      <a:pt x="1512842" y="1144204"/>
                      <a:pt x="1525528" y="1255394"/>
                      <a:pt x="1536722" y="1367331"/>
                    </a:cubicBezTo>
                    <a:cubicBezTo>
                      <a:pt x="1543438" y="1430016"/>
                      <a:pt x="1545677" y="1493447"/>
                      <a:pt x="1564333" y="1554639"/>
                    </a:cubicBezTo>
                    <a:cubicBezTo>
                      <a:pt x="1571049" y="1575534"/>
                      <a:pt x="1590452" y="1692695"/>
                      <a:pt x="1666569" y="1868062"/>
                    </a:cubicBezTo>
                    <a:cubicBezTo>
                      <a:pt x="1668061" y="1871047"/>
                      <a:pt x="1841190" y="2206112"/>
                      <a:pt x="1915069" y="2392673"/>
                    </a:cubicBezTo>
                    <a:cubicBezTo>
                      <a:pt x="1972530" y="2539684"/>
                      <a:pt x="1998648" y="2763558"/>
                      <a:pt x="2021036" y="2924000"/>
                    </a:cubicBezTo>
                    <a:cubicBezTo>
                      <a:pt x="1972530" y="2994147"/>
                      <a:pt x="1686717" y="2995640"/>
                      <a:pt x="1644181" y="2976238"/>
                    </a:cubicBezTo>
                    <a:cubicBezTo>
                      <a:pt x="1559856" y="2938179"/>
                      <a:pt x="1315833" y="2261334"/>
                      <a:pt x="1259865" y="2136711"/>
                    </a:cubicBezTo>
                    <a:cubicBezTo>
                      <a:pt x="1220314" y="2048654"/>
                      <a:pt x="1018081" y="1734484"/>
                      <a:pt x="987485" y="1666576"/>
                    </a:cubicBezTo>
                    <a:cubicBezTo>
                      <a:pt x="968082" y="1626279"/>
                      <a:pt x="904652" y="1475537"/>
                      <a:pt x="886742" y="1435240"/>
                    </a:cubicBezTo>
                    <a:cubicBezTo>
                      <a:pt x="847191" y="1347929"/>
                      <a:pt x="813610" y="1168083"/>
                      <a:pt x="785998" y="1077042"/>
                    </a:cubicBezTo>
                    <a:cubicBezTo>
                      <a:pt x="775551" y="1043461"/>
                      <a:pt x="659136" y="1224798"/>
                      <a:pt x="595706" y="1319572"/>
                    </a:cubicBezTo>
                    <a:cubicBezTo>
                      <a:pt x="513618" y="1442702"/>
                      <a:pt x="597198" y="1438225"/>
                      <a:pt x="644212" y="1584489"/>
                    </a:cubicBezTo>
                    <a:cubicBezTo>
                      <a:pt x="727045" y="1842690"/>
                      <a:pt x="695703" y="2345660"/>
                      <a:pt x="703911" y="2568041"/>
                    </a:cubicBezTo>
                    <a:cubicBezTo>
                      <a:pt x="476306" y="2644158"/>
                      <a:pt x="415114" y="2726245"/>
                      <a:pt x="376309" y="2524759"/>
                    </a:cubicBezTo>
                    <a:cubicBezTo>
                      <a:pt x="174823" y="1465836"/>
                      <a:pt x="21096" y="1406136"/>
                      <a:pt x="201" y="1167337"/>
                    </a:cubicBezTo>
                    <a:cubicBezTo>
                      <a:pt x="-7261" y="1080773"/>
                      <a:pt x="194971" y="766603"/>
                      <a:pt x="250194" y="711381"/>
                    </a:cubicBezTo>
                    <a:cubicBezTo>
                      <a:pt x="305416" y="656159"/>
                      <a:pt x="338997" y="585265"/>
                      <a:pt x="347952" y="506164"/>
                    </a:cubicBezTo>
                    <a:cubicBezTo>
                      <a:pt x="350191" y="487507"/>
                      <a:pt x="354668" y="467359"/>
                      <a:pt x="362877" y="450941"/>
                    </a:cubicBezTo>
                    <a:cubicBezTo>
                      <a:pt x="399443" y="382286"/>
                      <a:pt x="441233" y="314378"/>
                      <a:pt x="480037" y="245724"/>
                    </a:cubicBezTo>
                    <a:cubicBezTo>
                      <a:pt x="485261" y="233037"/>
                      <a:pt x="494216" y="220351"/>
                      <a:pt x="512126" y="219605"/>
                    </a:cubicBezTo>
                    <a:lnTo>
                      <a:pt x="512126" y="219605"/>
                    </a:lnTo>
                    <a:close/>
                  </a:path>
                </a:pathLst>
              </a:custGeom>
              <a:solidFill>
                <a:schemeClr val="accent2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AA891C4-DB24-4F0D-8E6E-11006992C62C}"/>
                  </a:ext>
                </a:extLst>
              </p:cNvPr>
              <p:cNvSpPr/>
              <p:nvPr/>
            </p:nvSpPr>
            <p:spPr>
              <a:xfrm>
                <a:off x="6345806" y="24392"/>
                <a:ext cx="1184667" cy="1866589"/>
              </a:xfrm>
              <a:custGeom>
                <a:avLst/>
                <a:gdLst>
                  <a:gd name="connsiteX0" fmla="*/ 1184668 w 1184667"/>
                  <a:gd name="connsiteY0" fmla="*/ 1376306 h 1866589"/>
                  <a:gd name="connsiteX1" fmla="*/ 924974 w 1184667"/>
                  <a:gd name="connsiteY1" fmla="*/ 1830023 h 1866589"/>
                  <a:gd name="connsiteX2" fmla="*/ 901094 w 1184667"/>
                  <a:gd name="connsiteY2" fmla="*/ 1866589 h 1866589"/>
                  <a:gd name="connsiteX3" fmla="*/ 816022 w 1184667"/>
                  <a:gd name="connsiteY3" fmla="*/ 1791965 h 1866589"/>
                  <a:gd name="connsiteX4" fmla="*/ 391408 w 1184667"/>
                  <a:gd name="connsiteY4" fmla="*/ 1264369 h 1866589"/>
                  <a:gd name="connsiteX5" fmla="*/ 152610 w 1184667"/>
                  <a:gd name="connsiteY5" fmla="*/ 897216 h 1866589"/>
                  <a:gd name="connsiteX6" fmla="*/ 124252 w 1184667"/>
                  <a:gd name="connsiteY6" fmla="*/ 824830 h 1866589"/>
                  <a:gd name="connsiteX7" fmla="*/ 33210 w 1184667"/>
                  <a:gd name="connsiteY7" fmla="*/ 643492 h 1866589"/>
                  <a:gd name="connsiteX8" fmla="*/ 36941 w 1184667"/>
                  <a:gd name="connsiteY8" fmla="*/ 392007 h 1866589"/>
                  <a:gd name="connsiteX9" fmla="*/ 213056 w 1184667"/>
                  <a:gd name="connsiteY9" fmla="*/ 40525 h 1866589"/>
                  <a:gd name="connsiteX10" fmla="*/ 279471 w 1184667"/>
                  <a:gd name="connsiteY10" fmla="*/ 3213 h 1866589"/>
                  <a:gd name="connsiteX11" fmla="*/ 342902 w 1184667"/>
                  <a:gd name="connsiteY11" fmla="*/ 62167 h 1866589"/>
                  <a:gd name="connsiteX12" fmla="*/ 329470 w 1184667"/>
                  <a:gd name="connsiteY12" fmla="*/ 410663 h 1866589"/>
                  <a:gd name="connsiteX13" fmla="*/ 476480 w 1184667"/>
                  <a:gd name="connsiteY13" fmla="*/ 154701 h 1866589"/>
                  <a:gd name="connsiteX14" fmla="*/ 510061 w 1184667"/>
                  <a:gd name="connsiteY14" fmla="*/ 121866 h 1866589"/>
                  <a:gd name="connsiteX15" fmla="*/ 569761 w 1184667"/>
                  <a:gd name="connsiteY15" fmla="*/ 154701 h 1866589"/>
                  <a:gd name="connsiteX16" fmla="*/ 567522 w 1184667"/>
                  <a:gd name="connsiteY16" fmla="*/ 198730 h 1866589"/>
                  <a:gd name="connsiteX17" fmla="*/ 462302 w 1184667"/>
                  <a:gd name="connsiteY17" fmla="*/ 629313 h 1866589"/>
                  <a:gd name="connsiteX18" fmla="*/ 501106 w 1184667"/>
                  <a:gd name="connsiteY18" fmla="*/ 740504 h 1866589"/>
                  <a:gd name="connsiteX19" fmla="*/ 820500 w 1184667"/>
                  <a:gd name="connsiteY19" fmla="*/ 1016615 h 1866589"/>
                  <a:gd name="connsiteX20" fmla="*/ 1130192 w 1184667"/>
                  <a:gd name="connsiteY20" fmla="*/ 1318845 h 1866589"/>
                  <a:gd name="connsiteX21" fmla="*/ 1184668 w 1184667"/>
                  <a:gd name="connsiteY21" fmla="*/ 1376306 h 1866589"/>
                  <a:gd name="connsiteX22" fmla="*/ 1184668 w 1184667"/>
                  <a:gd name="connsiteY22" fmla="*/ 1376306 h 1866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84667" h="1866589">
                    <a:moveTo>
                      <a:pt x="1184668" y="1376306"/>
                    </a:moveTo>
                    <a:cubicBezTo>
                      <a:pt x="1098850" y="1527794"/>
                      <a:pt x="1012285" y="1678535"/>
                      <a:pt x="924974" y="1830023"/>
                    </a:cubicBezTo>
                    <a:cubicBezTo>
                      <a:pt x="917512" y="1842709"/>
                      <a:pt x="908557" y="1853903"/>
                      <a:pt x="901094" y="1866589"/>
                    </a:cubicBezTo>
                    <a:cubicBezTo>
                      <a:pt x="863782" y="1853157"/>
                      <a:pt x="839902" y="1820322"/>
                      <a:pt x="816022" y="1791965"/>
                    </a:cubicBezTo>
                    <a:cubicBezTo>
                      <a:pt x="669758" y="1621074"/>
                      <a:pt x="519016" y="1452423"/>
                      <a:pt x="391408" y="1264369"/>
                    </a:cubicBezTo>
                    <a:cubicBezTo>
                      <a:pt x="309321" y="1143477"/>
                      <a:pt x="222757" y="1025570"/>
                      <a:pt x="152610" y="897216"/>
                    </a:cubicBezTo>
                    <a:cubicBezTo>
                      <a:pt x="139923" y="874828"/>
                      <a:pt x="122760" y="853187"/>
                      <a:pt x="124252" y="824830"/>
                    </a:cubicBezTo>
                    <a:cubicBezTo>
                      <a:pt x="94402" y="763638"/>
                      <a:pt x="68284" y="700953"/>
                      <a:pt x="33210" y="643492"/>
                    </a:cubicBezTo>
                    <a:cubicBezTo>
                      <a:pt x="-19027" y="556928"/>
                      <a:pt x="-3356" y="471109"/>
                      <a:pt x="36941" y="392007"/>
                    </a:cubicBezTo>
                    <a:cubicBezTo>
                      <a:pt x="95895" y="275593"/>
                      <a:pt x="161565" y="162163"/>
                      <a:pt x="213056" y="40525"/>
                    </a:cubicBezTo>
                    <a:cubicBezTo>
                      <a:pt x="225742" y="11422"/>
                      <a:pt x="249622" y="-7981"/>
                      <a:pt x="279471" y="3213"/>
                    </a:cubicBezTo>
                    <a:cubicBezTo>
                      <a:pt x="305590" y="12168"/>
                      <a:pt x="339171" y="14407"/>
                      <a:pt x="342902" y="62167"/>
                    </a:cubicBezTo>
                    <a:cubicBezTo>
                      <a:pt x="351857" y="178581"/>
                      <a:pt x="352604" y="293503"/>
                      <a:pt x="329470" y="410663"/>
                    </a:cubicBezTo>
                    <a:cubicBezTo>
                      <a:pt x="348126" y="306935"/>
                      <a:pt x="439168" y="247235"/>
                      <a:pt x="476480" y="154701"/>
                    </a:cubicBezTo>
                    <a:cubicBezTo>
                      <a:pt x="482450" y="139776"/>
                      <a:pt x="491405" y="125597"/>
                      <a:pt x="510061" y="121866"/>
                    </a:cubicBezTo>
                    <a:cubicBezTo>
                      <a:pt x="554090" y="97986"/>
                      <a:pt x="565284" y="104703"/>
                      <a:pt x="569761" y="154701"/>
                    </a:cubicBezTo>
                    <a:cubicBezTo>
                      <a:pt x="571254" y="169626"/>
                      <a:pt x="569761" y="183805"/>
                      <a:pt x="567522" y="198730"/>
                    </a:cubicBezTo>
                    <a:cubicBezTo>
                      <a:pt x="537673" y="343501"/>
                      <a:pt x="501106" y="486780"/>
                      <a:pt x="462302" y="629313"/>
                    </a:cubicBezTo>
                    <a:cubicBezTo>
                      <a:pt x="449616" y="675581"/>
                      <a:pt x="460809" y="709162"/>
                      <a:pt x="501106" y="740504"/>
                    </a:cubicBezTo>
                    <a:cubicBezTo>
                      <a:pt x="618267" y="831546"/>
                      <a:pt x="716025" y="910648"/>
                      <a:pt x="820500" y="1016615"/>
                    </a:cubicBezTo>
                    <a:cubicBezTo>
                      <a:pt x="887662" y="1142731"/>
                      <a:pt x="1029449" y="1227803"/>
                      <a:pt x="1130192" y="1318845"/>
                    </a:cubicBezTo>
                    <a:cubicBezTo>
                      <a:pt x="1150341" y="1335262"/>
                      <a:pt x="1180937" y="1345710"/>
                      <a:pt x="1184668" y="1376306"/>
                    </a:cubicBezTo>
                    <a:lnTo>
                      <a:pt x="1184668" y="1376306"/>
                    </a:lnTo>
                    <a:close/>
                  </a:path>
                </a:pathLst>
              </a:custGeom>
              <a:solidFill>
                <a:srgbClr val="FEC082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618DB1F-D35E-4DEB-A8E0-CA5FD3062F5D}"/>
                  </a:ext>
                </a:extLst>
              </p:cNvPr>
              <p:cNvSpPr/>
              <p:nvPr/>
            </p:nvSpPr>
            <p:spPr>
              <a:xfrm>
                <a:off x="6473629" y="754443"/>
                <a:ext cx="2012852" cy="2998368"/>
              </a:xfrm>
              <a:custGeom>
                <a:avLst/>
                <a:gdLst>
                  <a:gd name="connsiteX0" fmla="*/ 1334449 w 2012852"/>
                  <a:gd name="connsiteY0" fmla="*/ 873114 h 2998368"/>
                  <a:gd name="connsiteX1" fmla="*/ 1571009 w 2012852"/>
                  <a:gd name="connsiteY1" fmla="*/ 1056690 h 2998368"/>
                  <a:gd name="connsiteX2" fmla="*/ 1718020 w 2012852"/>
                  <a:gd name="connsiteY2" fmla="*/ 1331309 h 2998368"/>
                  <a:gd name="connsiteX3" fmla="*/ 1716527 w 2012852"/>
                  <a:gd name="connsiteY3" fmla="*/ 1402948 h 2998368"/>
                  <a:gd name="connsiteX4" fmla="*/ 1737422 w 2012852"/>
                  <a:gd name="connsiteY4" fmla="*/ 1721595 h 2998368"/>
                  <a:gd name="connsiteX5" fmla="*/ 1811300 w 2012852"/>
                  <a:gd name="connsiteY5" fmla="*/ 2096957 h 2998368"/>
                  <a:gd name="connsiteX6" fmla="*/ 1879955 w 2012852"/>
                  <a:gd name="connsiteY6" fmla="*/ 2292473 h 2998368"/>
                  <a:gd name="connsiteX7" fmla="*/ 2001593 w 2012852"/>
                  <a:gd name="connsiteY7" fmla="*/ 2828278 h 2998368"/>
                  <a:gd name="connsiteX8" fmla="*/ 1509817 w 2012852"/>
                  <a:gd name="connsiteY8" fmla="*/ 2938722 h 2998368"/>
                  <a:gd name="connsiteX9" fmla="*/ 850136 w 2012852"/>
                  <a:gd name="connsiteY9" fmla="*/ 2940215 h 2998368"/>
                  <a:gd name="connsiteX10" fmla="*/ 785212 w 2012852"/>
                  <a:gd name="connsiteY10" fmla="*/ 2157403 h 2998368"/>
                  <a:gd name="connsiteX11" fmla="*/ 763571 w 2012852"/>
                  <a:gd name="connsiteY11" fmla="*/ 2051436 h 2998368"/>
                  <a:gd name="connsiteX12" fmla="*/ 738945 w 2012852"/>
                  <a:gd name="connsiteY12" fmla="*/ 1792489 h 2998368"/>
                  <a:gd name="connsiteX13" fmla="*/ 797152 w 2012852"/>
                  <a:gd name="connsiteY13" fmla="*/ 1341010 h 2998368"/>
                  <a:gd name="connsiteX14" fmla="*/ 803868 w 2012852"/>
                  <a:gd name="connsiteY14" fmla="*/ 1324592 h 2998368"/>
                  <a:gd name="connsiteX15" fmla="*/ 782973 w 2012852"/>
                  <a:gd name="connsiteY15" fmla="*/ 1196984 h 2998368"/>
                  <a:gd name="connsiteX16" fmla="*/ 761332 w 2012852"/>
                  <a:gd name="connsiteY16" fmla="*/ 1144747 h 2998368"/>
                  <a:gd name="connsiteX17" fmla="*/ 4639 w 2012852"/>
                  <a:gd name="connsiteY17" fmla="*/ 130599 h 2998368"/>
                  <a:gd name="connsiteX18" fmla="*/ 285974 w 2012852"/>
                  <a:gd name="connsiteY18" fmla="*/ 6 h 2998368"/>
                  <a:gd name="connsiteX19" fmla="*/ 960580 w 2012852"/>
                  <a:gd name="connsiteY19" fmla="*/ 651479 h 2998368"/>
                  <a:gd name="connsiteX20" fmla="*/ 1334449 w 2012852"/>
                  <a:gd name="connsiteY20" fmla="*/ 873114 h 2998368"/>
                  <a:gd name="connsiteX21" fmla="*/ 1334449 w 2012852"/>
                  <a:gd name="connsiteY21" fmla="*/ 873114 h 299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2852" h="2998368">
                    <a:moveTo>
                      <a:pt x="1334449" y="873114"/>
                    </a:moveTo>
                    <a:cubicBezTo>
                      <a:pt x="1422506" y="923858"/>
                      <a:pt x="1499370" y="984304"/>
                      <a:pt x="1571009" y="1056690"/>
                    </a:cubicBezTo>
                    <a:cubicBezTo>
                      <a:pt x="1647126" y="1135792"/>
                      <a:pt x="1700110" y="1223849"/>
                      <a:pt x="1718020" y="1331309"/>
                    </a:cubicBezTo>
                    <a:cubicBezTo>
                      <a:pt x="1721751" y="1355188"/>
                      <a:pt x="1723244" y="1379815"/>
                      <a:pt x="1716527" y="1402948"/>
                    </a:cubicBezTo>
                    <a:cubicBezTo>
                      <a:pt x="1685185" y="1511154"/>
                      <a:pt x="1695632" y="1618613"/>
                      <a:pt x="1737422" y="1721595"/>
                    </a:cubicBezTo>
                    <a:cubicBezTo>
                      <a:pt x="1785182" y="1842487"/>
                      <a:pt x="1808316" y="1967856"/>
                      <a:pt x="1811300" y="2096957"/>
                    </a:cubicBezTo>
                    <a:cubicBezTo>
                      <a:pt x="1812793" y="2169343"/>
                      <a:pt x="1857568" y="2226804"/>
                      <a:pt x="1879955" y="2292473"/>
                    </a:cubicBezTo>
                    <a:cubicBezTo>
                      <a:pt x="1917268" y="2402172"/>
                      <a:pt x="2052338" y="2718580"/>
                      <a:pt x="2001593" y="2828278"/>
                    </a:cubicBezTo>
                    <a:cubicBezTo>
                      <a:pt x="1890403" y="2837233"/>
                      <a:pt x="1618769" y="2916335"/>
                      <a:pt x="1509817" y="2938722"/>
                    </a:cubicBezTo>
                    <a:cubicBezTo>
                      <a:pt x="1297883" y="2983497"/>
                      <a:pt x="959087" y="3046182"/>
                      <a:pt x="850136" y="2940215"/>
                    </a:cubicBezTo>
                    <a:cubicBezTo>
                      <a:pt x="814316" y="2905141"/>
                      <a:pt x="792675" y="2278295"/>
                      <a:pt x="785212" y="2157403"/>
                    </a:cubicBezTo>
                    <a:cubicBezTo>
                      <a:pt x="782973" y="2120090"/>
                      <a:pt x="778496" y="2085763"/>
                      <a:pt x="763571" y="2051436"/>
                    </a:cubicBezTo>
                    <a:cubicBezTo>
                      <a:pt x="733721" y="1986512"/>
                      <a:pt x="722528" y="1864128"/>
                      <a:pt x="738945" y="1792489"/>
                    </a:cubicBezTo>
                    <a:cubicBezTo>
                      <a:pt x="774765" y="1626822"/>
                      <a:pt x="736706" y="1499214"/>
                      <a:pt x="797152" y="1341010"/>
                    </a:cubicBezTo>
                    <a:cubicBezTo>
                      <a:pt x="799391" y="1335786"/>
                      <a:pt x="800883" y="1329816"/>
                      <a:pt x="803868" y="1324592"/>
                    </a:cubicBezTo>
                    <a:cubicBezTo>
                      <a:pt x="835211" y="1276086"/>
                      <a:pt x="844166" y="1232804"/>
                      <a:pt x="782973" y="1196984"/>
                    </a:cubicBezTo>
                    <a:cubicBezTo>
                      <a:pt x="766556" y="1188029"/>
                      <a:pt x="777750" y="1158179"/>
                      <a:pt x="761332" y="1144747"/>
                    </a:cubicBezTo>
                    <a:cubicBezTo>
                      <a:pt x="619546" y="1029825"/>
                      <a:pt x="-62523" y="249252"/>
                      <a:pt x="4639" y="130599"/>
                    </a:cubicBezTo>
                    <a:cubicBezTo>
                      <a:pt x="34489" y="78362"/>
                      <a:pt x="244930" y="44781"/>
                      <a:pt x="285974" y="6"/>
                    </a:cubicBezTo>
                    <a:cubicBezTo>
                      <a:pt x="293436" y="-2233"/>
                      <a:pt x="954610" y="647747"/>
                      <a:pt x="960580" y="651479"/>
                    </a:cubicBezTo>
                    <a:cubicBezTo>
                      <a:pt x="1180723" y="788041"/>
                      <a:pt x="1271765" y="770878"/>
                      <a:pt x="1334449" y="873114"/>
                    </a:cubicBezTo>
                    <a:lnTo>
                      <a:pt x="1334449" y="873114"/>
                    </a:lnTo>
                    <a:close/>
                  </a:path>
                </a:pathLst>
              </a:custGeom>
              <a:solidFill>
                <a:schemeClr val="accent2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0200BEC-48C4-44AA-930A-5C32A4F2771B}"/>
                  </a:ext>
                </a:extLst>
              </p:cNvPr>
              <p:cNvSpPr/>
              <p:nvPr/>
            </p:nvSpPr>
            <p:spPr>
              <a:xfrm>
                <a:off x="6774532" y="707540"/>
                <a:ext cx="512527" cy="532576"/>
              </a:xfrm>
              <a:custGeom>
                <a:avLst/>
                <a:gdLst>
                  <a:gd name="connsiteX0" fmla="*/ 0 w 512527"/>
                  <a:gd name="connsiteY0" fmla="*/ 123310 h 532576"/>
                  <a:gd name="connsiteX1" fmla="*/ 132957 w 512527"/>
                  <a:gd name="connsiteY1" fmla="*/ 0 h 532576"/>
                  <a:gd name="connsiteX2" fmla="*/ 512528 w 512527"/>
                  <a:gd name="connsiteY2" fmla="*/ 409266 h 532576"/>
                  <a:gd name="connsiteX3" fmla="*/ 379571 w 512527"/>
                  <a:gd name="connsiteY3" fmla="*/ 532576 h 53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527" h="532576">
                    <a:moveTo>
                      <a:pt x="0" y="123310"/>
                    </a:moveTo>
                    <a:lnTo>
                      <a:pt x="132957" y="0"/>
                    </a:lnTo>
                    <a:lnTo>
                      <a:pt x="512528" y="409266"/>
                    </a:lnTo>
                    <a:lnTo>
                      <a:pt x="379571" y="532576"/>
                    </a:lnTo>
                    <a:close/>
                  </a:path>
                </a:pathLst>
              </a:custGeom>
              <a:solidFill>
                <a:schemeClr val="accent2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127F15F-03D0-4B2C-AF14-6CFE8104577F}"/>
                  </a:ext>
                </a:extLst>
              </p:cNvPr>
              <p:cNvSpPr/>
              <p:nvPr/>
            </p:nvSpPr>
            <p:spPr>
              <a:xfrm>
                <a:off x="7115561" y="1002405"/>
                <a:ext cx="741064" cy="622912"/>
              </a:xfrm>
              <a:custGeom>
                <a:avLst/>
                <a:gdLst>
                  <a:gd name="connsiteX0" fmla="*/ 366407 w 741064"/>
                  <a:gd name="connsiteY0" fmla="*/ 443067 h 622912"/>
                  <a:gd name="connsiteX1" fmla="*/ 105221 w 741064"/>
                  <a:gd name="connsiteY1" fmla="*/ 230387 h 622912"/>
                  <a:gd name="connsiteX2" fmla="*/ 0 w 741064"/>
                  <a:gd name="connsiteY2" fmla="*/ 97556 h 622912"/>
                  <a:gd name="connsiteX3" fmla="*/ 138056 w 741064"/>
                  <a:gd name="connsiteY3" fmla="*/ 41587 h 622912"/>
                  <a:gd name="connsiteX4" fmla="*/ 324617 w 741064"/>
                  <a:gd name="connsiteY4" fmla="*/ 5767 h 622912"/>
                  <a:gd name="connsiteX5" fmla="*/ 647742 w 741064"/>
                  <a:gd name="connsiteY5" fmla="*/ 201284 h 622912"/>
                  <a:gd name="connsiteX6" fmla="*/ 669383 w 741064"/>
                  <a:gd name="connsiteY6" fmla="*/ 298296 h 622912"/>
                  <a:gd name="connsiteX7" fmla="*/ 703710 w 741064"/>
                  <a:gd name="connsiteY7" fmla="*/ 341578 h 622912"/>
                  <a:gd name="connsiteX8" fmla="*/ 739530 w 741064"/>
                  <a:gd name="connsiteY8" fmla="*/ 352772 h 622912"/>
                  <a:gd name="connsiteX9" fmla="*/ 725351 w 741064"/>
                  <a:gd name="connsiteY9" fmla="*/ 387845 h 622912"/>
                  <a:gd name="connsiteX10" fmla="*/ 701471 w 741064"/>
                  <a:gd name="connsiteY10" fmla="*/ 479633 h 622912"/>
                  <a:gd name="connsiteX11" fmla="*/ 687293 w 741064"/>
                  <a:gd name="connsiteY11" fmla="*/ 622913 h 622912"/>
                  <a:gd name="connsiteX12" fmla="*/ 366407 w 741064"/>
                  <a:gd name="connsiteY12" fmla="*/ 443067 h 622912"/>
                  <a:gd name="connsiteX13" fmla="*/ 366407 w 741064"/>
                  <a:gd name="connsiteY13" fmla="*/ 443067 h 62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1064" h="622912">
                    <a:moveTo>
                      <a:pt x="366407" y="443067"/>
                    </a:moveTo>
                    <a:cubicBezTo>
                      <a:pt x="279096" y="372174"/>
                      <a:pt x="194024" y="299788"/>
                      <a:pt x="105221" y="230387"/>
                    </a:cubicBezTo>
                    <a:cubicBezTo>
                      <a:pt x="59700" y="195314"/>
                      <a:pt x="14179" y="150539"/>
                      <a:pt x="0" y="97556"/>
                    </a:cubicBezTo>
                    <a:cubicBezTo>
                      <a:pt x="26865" y="108749"/>
                      <a:pt x="121638" y="58004"/>
                      <a:pt x="138056" y="41587"/>
                    </a:cubicBezTo>
                    <a:cubicBezTo>
                      <a:pt x="192532" y="-14381"/>
                      <a:pt x="261186" y="544"/>
                      <a:pt x="324617" y="5767"/>
                    </a:cubicBezTo>
                    <a:cubicBezTo>
                      <a:pt x="466404" y="14722"/>
                      <a:pt x="567893" y="93078"/>
                      <a:pt x="647742" y="201284"/>
                    </a:cubicBezTo>
                    <a:cubicBezTo>
                      <a:pt x="669383" y="229641"/>
                      <a:pt x="687293" y="259491"/>
                      <a:pt x="669383" y="298296"/>
                    </a:cubicBezTo>
                    <a:cubicBezTo>
                      <a:pt x="656697" y="326653"/>
                      <a:pt x="670875" y="343070"/>
                      <a:pt x="703710" y="341578"/>
                    </a:cubicBezTo>
                    <a:cubicBezTo>
                      <a:pt x="716396" y="340085"/>
                      <a:pt x="732814" y="335608"/>
                      <a:pt x="739530" y="352772"/>
                    </a:cubicBezTo>
                    <a:cubicBezTo>
                      <a:pt x="744754" y="366204"/>
                      <a:pt x="735799" y="380383"/>
                      <a:pt x="725351" y="387845"/>
                    </a:cubicBezTo>
                    <a:cubicBezTo>
                      <a:pt x="689531" y="411725"/>
                      <a:pt x="694009" y="460977"/>
                      <a:pt x="701471" y="479633"/>
                    </a:cubicBezTo>
                    <a:cubicBezTo>
                      <a:pt x="723113" y="534109"/>
                      <a:pt x="705203" y="576645"/>
                      <a:pt x="687293" y="622913"/>
                    </a:cubicBezTo>
                    <a:cubicBezTo>
                      <a:pt x="604459" y="536348"/>
                      <a:pt x="464165" y="510229"/>
                      <a:pt x="366407" y="443067"/>
                    </a:cubicBezTo>
                    <a:lnTo>
                      <a:pt x="366407" y="443067"/>
                    </a:lnTo>
                    <a:close/>
                  </a:path>
                </a:pathLst>
              </a:custGeom>
              <a:solidFill>
                <a:srgbClr val="774200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21551C-5460-47D3-8777-37F8151ACD40}"/>
                </a:ext>
              </a:extLst>
            </p:cNvPr>
            <p:cNvSpPr/>
            <p:nvPr/>
          </p:nvSpPr>
          <p:spPr>
            <a:xfrm rot="1166212">
              <a:off x="2880400" y="2424040"/>
              <a:ext cx="407504" cy="38786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2F4193-DBA6-4253-886F-0E8ADAE04CA3}"/>
                </a:ext>
              </a:extLst>
            </p:cNvPr>
            <p:cNvSpPr/>
            <p:nvPr/>
          </p:nvSpPr>
          <p:spPr>
            <a:xfrm rot="2048575">
              <a:off x="1872960" y="2604987"/>
              <a:ext cx="407504" cy="38786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62ABE04-280D-4DA9-84C0-2472F27895DB}"/>
              </a:ext>
            </a:extLst>
          </p:cNvPr>
          <p:cNvGrpSpPr/>
          <p:nvPr/>
        </p:nvGrpSpPr>
        <p:grpSpPr>
          <a:xfrm>
            <a:off x="8738028" y="671440"/>
            <a:ext cx="3239895" cy="3131218"/>
            <a:chOff x="5915331" y="418644"/>
            <a:chExt cx="5961910" cy="576192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658A7A4-A209-47CC-A86C-B9A021FFFABB}"/>
                </a:ext>
              </a:extLst>
            </p:cNvPr>
            <p:cNvGrpSpPr/>
            <p:nvPr/>
          </p:nvGrpSpPr>
          <p:grpSpPr>
            <a:xfrm>
              <a:off x="5915331" y="1999995"/>
              <a:ext cx="5961910" cy="3855841"/>
              <a:chOff x="428931" y="1889464"/>
              <a:chExt cx="5961910" cy="3855841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322954F-F418-4AE6-9677-B1F590D9A3CB}"/>
                  </a:ext>
                </a:extLst>
              </p:cNvPr>
              <p:cNvGrpSpPr/>
              <p:nvPr/>
            </p:nvGrpSpPr>
            <p:grpSpPr>
              <a:xfrm rot="10800000" flipH="1">
                <a:off x="3003246" y="2774611"/>
                <a:ext cx="197051" cy="1538514"/>
                <a:chOff x="10641180" y="438150"/>
                <a:chExt cx="247650" cy="1828800"/>
              </a:xfrm>
              <a:solidFill>
                <a:schemeClr val="accent2"/>
              </a:solidFill>
            </p:grpSpPr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785DF5D2-840F-4723-B953-BFE0B1303450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84485F33-8F2A-4A04-8F15-07EB36174FFF}"/>
                    </a:ext>
                  </a:extLst>
                </p:cNvPr>
                <p:cNvSpPr/>
                <p:nvPr/>
              </p:nvSpPr>
              <p:spPr>
                <a:xfrm>
                  <a:off x="10641180" y="1044532"/>
                  <a:ext cx="247650" cy="970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612722C-0203-4FE4-BAD2-C7EAFFD92BCA}"/>
                  </a:ext>
                </a:extLst>
              </p:cNvPr>
              <p:cNvGrpSpPr/>
              <p:nvPr/>
            </p:nvGrpSpPr>
            <p:grpSpPr>
              <a:xfrm rot="10800000" flipH="1">
                <a:off x="883087" y="2979395"/>
                <a:ext cx="197051" cy="1455146"/>
                <a:chOff x="10641180" y="438150"/>
                <a:chExt cx="247650" cy="1828800"/>
              </a:xfrm>
              <a:solidFill>
                <a:schemeClr val="accent2"/>
              </a:solidFill>
            </p:grpSpPr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3BED6D69-C529-46DC-912B-F3094CDB0ED8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0710560D-B7A5-40C6-9671-89D77D6E5E92}"/>
                    </a:ext>
                  </a:extLst>
                </p:cNvPr>
                <p:cNvSpPr/>
                <p:nvPr/>
              </p:nvSpPr>
              <p:spPr>
                <a:xfrm>
                  <a:off x="10641180" y="1044532"/>
                  <a:ext cx="247650" cy="7598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16F8FED-693F-4CC9-B15F-3357E8CC5FE7}"/>
                  </a:ext>
                </a:extLst>
              </p:cNvPr>
              <p:cNvGrpSpPr/>
              <p:nvPr/>
            </p:nvGrpSpPr>
            <p:grpSpPr>
              <a:xfrm rot="10800000" flipH="1">
                <a:off x="3714509" y="3182303"/>
                <a:ext cx="197051" cy="1673418"/>
                <a:chOff x="10641180" y="362514"/>
                <a:chExt cx="247650" cy="1989158"/>
              </a:xfrm>
              <a:solidFill>
                <a:schemeClr val="accent1"/>
              </a:solidFill>
            </p:grpSpPr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D2069A44-B7CE-4A5A-A847-C2A472A46C0D}"/>
                    </a:ext>
                  </a:extLst>
                </p:cNvPr>
                <p:cNvSpPr/>
                <p:nvPr/>
              </p:nvSpPr>
              <p:spPr>
                <a:xfrm>
                  <a:off x="10751289" y="362514"/>
                  <a:ext cx="27432" cy="198915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6F9A89AD-EFAF-4FDA-BF79-DBD46104096A}"/>
                    </a:ext>
                  </a:extLst>
                </p:cNvPr>
                <p:cNvSpPr/>
                <p:nvPr/>
              </p:nvSpPr>
              <p:spPr>
                <a:xfrm>
                  <a:off x="10641180" y="494815"/>
                  <a:ext cx="247650" cy="1611559"/>
                </a:xfrm>
                <a:prstGeom prst="roundRect">
                  <a:avLst>
                    <a:gd name="adj" fmla="val 4615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EC30397-673F-4F54-B276-7FF1CF2A35A0}"/>
                  </a:ext>
                </a:extLst>
              </p:cNvPr>
              <p:cNvGrpSpPr/>
              <p:nvPr/>
            </p:nvGrpSpPr>
            <p:grpSpPr>
              <a:xfrm rot="10800000" flipH="1">
                <a:off x="1342163" y="3020854"/>
                <a:ext cx="197051" cy="873087"/>
                <a:chOff x="10641180" y="500718"/>
                <a:chExt cx="247650" cy="1097280"/>
              </a:xfrm>
              <a:solidFill>
                <a:schemeClr val="accent1"/>
              </a:solidFill>
            </p:grpSpPr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1F6E88A7-1EA4-4408-9C02-4F8312489EED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4934AAB9-A59E-4B99-B131-02D94D377579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E83FA05-C672-4319-9F67-006B630DEDF8}"/>
                  </a:ext>
                </a:extLst>
              </p:cNvPr>
              <p:cNvGrpSpPr/>
              <p:nvPr/>
            </p:nvGrpSpPr>
            <p:grpSpPr>
              <a:xfrm rot="10800000" flipH="1">
                <a:off x="2070894" y="1889464"/>
                <a:ext cx="197051" cy="1455146"/>
                <a:chOff x="10630391" y="1182550"/>
                <a:chExt cx="247650" cy="1828800"/>
              </a:xfrm>
              <a:solidFill>
                <a:schemeClr val="accent2"/>
              </a:solidFill>
            </p:grpSpPr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07A797BA-332D-4F12-B21A-8F5498C47123}"/>
                    </a:ext>
                  </a:extLst>
                </p:cNvPr>
                <p:cNvSpPr/>
                <p:nvPr/>
              </p:nvSpPr>
              <p:spPr>
                <a:xfrm>
                  <a:off x="10722133" y="11825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30CC8C41-DC5B-45F4-BEB9-B5A28A5461B3}"/>
                    </a:ext>
                  </a:extLst>
                </p:cNvPr>
                <p:cNvSpPr/>
                <p:nvPr/>
              </p:nvSpPr>
              <p:spPr>
                <a:xfrm>
                  <a:off x="10630391" y="1455616"/>
                  <a:ext cx="247650" cy="72424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1212C5C-74DB-4FF4-92A0-E88128D2B4F8}"/>
                  </a:ext>
                </a:extLst>
              </p:cNvPr>
              <p:cNvGrpSpPr/>
              <p:nvPr/>
            </p:nvGrpSpPr>
            <p:grpSpPr>
              <a:xfrm rot="10800000" flipH="1">
                <a:off x="4458420" y="2985359"/>
                <a:ext cx="197051" cy="1455146"/>
                <a:chOff x="10662618" y="438150"/>
                <a:chExt cx="247650" cy="1828800"/>
              </a:xfrm>
              <a:solidFill>
                <a:schemeClr val="accent1"/>
              </a:solidFill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0209A5AD-D9FC-4972-8DF5-5993ABF14666}"/>
                    </a:ext>
                  </a:extLst>
                </p:cNvPr>
                <p:cNvSpPr/>
                <p:nvPr/>
              </p:nvSpPr>
              <p:spPr>
                <a:xfrm>
                  <a:off x="10772727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999CEB07-88F0-44D6-B0CA-539091B611C7}"/>
                    </a:ext>
                  </a:extLst>
                </p:cNvPr>
                <p:cNvSpPr/>
                <p:nvPr/>
              </p:nvSpPr>
              <p:spPr>
                <a:xfrm>
                  <a:off x="10662618" y="736515"/>
                  <a:ext cx="247650" cy="101490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54C1B7E-F233-4FF6-8FCE-7384A4E48319}"/>
                  </a:ext>
                </a:extLst>
              </p:cNvPr>
              <p:cNvGrpSpPr/>
              <p:nvPr/>
            </p:nvGrpSpPr>
            <p:grpSpPr>
              <a:xfrm rot="10800000" flipH="1">
                <a:off x="3990486" y="3316174"/>
                <a:ext cx="197051" cy="873087"/>
                <a:chOff x="10641180" y="500718"/>
                <a:chExt cx="247650" cy="1097280"/>
              </a:xfrm>
              <a:solidFill>
                <a:schemeClr val="accent1"/>
              </a:solidFill>
            </p:grpSpPr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F42A69CE-9178-4E07-A7B7-4623438D1CB0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1C0C4070-CC50-4294-AC19-7159C94A301C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38937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FE83483-4794-4E92-9C10-97209C0A3732}"/>
                  </a:ext>
                </a:extLst>
              </p:cNvPr>
              <p:cNvGrpSpPr/>
              <p:nvPr/>
            </p:nvGrpSpPr>
            <p:grpSpPr>
              <a:xfrm rot="10800000" flipH="1">
                <a:off x="4216912" y="2833046"/>
                <a:ext cx="197051" cy="1455146"/>
                <a:chOff x="10641180" y="438150"/>
                <a:chExt cx="247650" cy="1828800"/>
              </a:xfrm>
              <a:solidFill>
                <a:schemeClr val="accent2"/>
              </a:solidFill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E4F082CE-F9E8-46B6-B6E7-E78CE3F0FDC4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45106864-F334-4FE9-8E99-976B6AC37A95}"/>
                    </a:ext>
                  </a:extLst>
                </p:cNvPr>
                <p:cNvSpPr/>
                <p:nvPr/>
              </p:nvSpPr>
              <p:spPr>
                <a:xfrm>
                  <a:off x="10641180" y="1044532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E4C0AF3-B30E-4A55-B70F-4709830743A6}"/>
                  </a:ext>
                </a:extLst>
              </p:cNvPr>
              <p:cNvGrpSpPr/>
              <p:nvPr/>
            </p:nvGrpSpPr>
            <p:grpSpPr>
              <a:xfrm rot="10800000" flipH="1">
                <a:off x="1594349" y="2198799"/>
                <a:ext cx="197051" cy="1455146"/>
                <a:chOff x="10653055" y="438150"/>
                <a:chExt cx="247650" cy="1828800"/>
              </a:xfrm>
              <a:solidFill>
                <a:schemeClr val="accent2"/>
              </a:solidFill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B96BEA95-EB85-43C0-8808-1F0E3FD68164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FE89B01F-C77C-4A13-8D75-BF84426D2D7D}"/>
                    </a:ext>
                  </a:extLst>
                </p:cNvPr>
                <p:cNvSpPr/>
                <p:nvPr/>
              </p:nvSpPr>
              <p:spPr>
                <a:xfrm>
                  <a:off x="10653055" y="682991"/>
                  <a:ext cx="247650" cy="10566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307362A-BE0B-4E50-898E-F08DB276FE57}"/>
                  </a:ext>
                </a:extLst>
              </p:cNvPr>
              <p:cNvGrpSpPr/>
              <p:nvPr/>
            </p:nvGrpSpPr>
            <p:grpSpPr>
              <a:xfrm rot="10800000" flipH="1">
                <a:off x="1827638" y="2309215"/>
                <a:ext cx="197051" cy="873087"/>
                <a:chOff x="10641180" y="500718"/>
                <a:chExt cx="247650" cy="1097280"/>
              </a:xfrm>
              <a:solidFill>
                <a:schemeClr val="accent2"/>
              </a:solidFill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56680B9B-A122-439E-9ACD-F038B2ACFE1D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5E8ED70D-7436-432C-822F-7289FB5DA2CF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59CD890-3B09-4B25-83E3-4831083D690F}"/>
                  </a:ext>
                </a:extLst>
              </p:cNvPr>
              <p:cNvGrpSpPr/>
              <p:nvPr/>
            </p:nvGrpSpPr>
            <p:grpSpPr>
              <a:xfrm rot="10800000" flipH="1">
                <a:off x="653548" y="3555421"/>
                <a:ext cx="197051" cy="873087"/>
                <a:chOff x="10641180" y="500718"/>
                <a:chExt cx="247650" cy="1097280"/>
              </a:xfrm>
              <a:solidFill>
                <a:schemeClr val="accent2"/>
              </a:solidFill>
            </p:grpSpPr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C4FC5FA4-158F-4884-B34C-C35A0F71D5B9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F3803AA5-FF48-405F-84FC-849E9CEB219A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A5AD77B-FF9C-455B-98A8-028E9F7FC9C4}"/>
                  </a:ext>
                </a:extLst>
              </p:cNvPr>
              <p:cNvGrpSpPr/>
              <p:nvPr/>
            </p:nvGrpSpPr>
            <p:grpSpPr>
              <a:xfrm rot="10800000" flipH="1">
                <a:off x="428931" y="3518667"/>
                <a:ext cx="197051" cy="873087"/>
                <a:chOff x="10641180" y="500718"/>
                <a:chExt cx="247650" cy="1097280"/>
              </a:xfrm>
              <a:solidFill>
                <a:schemeClr val="accent1"/>
              </a:solidFill>
            </p:grpSpPr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534E6DB7-1E03-4676-AEE6-E9B818490D51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CEBC6F1F-4CBF-4A40-A818-9573C6B3FD9E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5A3B96E-0811-40E4-AD72-F9506E86379A}"/>
                  </a:ext>
                </a:extLst>
              </p:cNvPr>
              <p:cNvGrpSpPr/>
              <p:nvPr/>
            </p:nvGrpSpPr>
            <p:grpSpPr>
              <a:xfrm rot="10800000" flipH="1">
                <a:off x="5902145" y="4133705"/>
                <a:ext cx="197051" cy="873087"/>
                <a:chOff x="10641180" y="500718"/>
                <a:chExt cx="247650" cy="1097280"/>
              </a:xfrm>
              <a:solidFill>
                <a:schemeClr val="accent1"/>
              </a:solidFill>
            </p:grpSpPr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67C05FD8-D420-4983-8991-8C0F5777CAA4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224D96D1-9859-480B-829E-EDFB4CBE47B7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CFC5904-9087-4174-BB5E-9708C00BAA3E}"/>
                  </a:ext>
                </a:extLst>
              </p:cNvPr>
              <p:cNvGrpSpPr/>
              <p:nvPr/>
            </p:nvGrpSpPr>
            <p:grpSpPr>
              <a:xfrm rot="10800000" flipH="1">
                <a:off x="5188901" y="3300670"/>
                <a:ext cx="197051" cy="1538514"/>
                <a:chOff x="10641180" y="438150"/>
                <a:chExt cx="247650" cy="1828800"/>
              </a:xfrm>
              <a:solidFill>
                <a:schemeClr val="accent2"/>
              </a:solidFill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A2B974C6-8A7B-4B7B-987A-759C66867EA6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AE92DC3D-5AA2-4758-A245-B58D9F364107}"/>
                    </a:ext>
                  </a:extLst>
                </p:cNvPr>
                <p:cNvSpPr/>
                <p:nvPr/>
              </p:nvSpPr>
              <p:spPr>
                <a:xfrm>
                  <a:off x="10641180" y="1044533"/>
                  <a:ext cx="247650" cy="57523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2215C4A-EA1E-4B40-B7BC-F9D999FB6847}"/>
                  </a:ext>
                </a:extLst>
              </p:cNvPr>
              <p:cNvGrpSpPr/>
              <p:nvPr/>
            </p:nvGrpSpPr>
            <p:grpSpPr>
              <a:xfrm rot="10800000" flipH="1">
                <a:off x="4941130" y="3676395"/>
                <a:ext cx="197051" cy="873087"/>
                <a:chOff x="10641180" y="500718"/>
                <a:chExt cx="247650" cy="1097280"/>
              </a:xfrm>
              <a:solidFill>
                <a:schemeClr val="accent1"/>
              </a:solidFill>
            </p:grpSpPr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6C174AF4-648A-49C7-BC9D-C1D4E00980D9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B79FF359-0040-4581-A961-53A0648ADD94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AD7DE99-6397-46CA-AB2E-D56943E55FA1}"/>
                  </a:ext>
                </a:extLst>
              </p:cNvPr>
              <p:cNvGrpSpPr/>
              <p:nvPr/>
            </p:nvGrpSpPr>
            <p:grpSpPr>
              <a:xfrm rot="10800000" flipH="1">
                <a:off x="5419938" y="3590496"/>
                <a:ext cx="197051" cy="873087"/>
                <a:chOff x="10641180" y="500718"/>
                <a:chExt cx="247650" cy="1097280"/>
              </a:xfrm>
              <a:solidFill>
                <a:schemeClr val="accent2"/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82601463-73D1-4C08-9BE2-BCD077D030F4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1834A34F-CF1D-4A63-A647-9EAA9435CDEE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69817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C9E8BCF-8996-4C76-8761-0E8468C1A443}"/>
                  </a:ext>
                </a:extLst>
              </p:cNvPr>
              <p:cNvGrpSpPr/>
              <p:nvPr/>
            </p:nvGrpSpPr>
            <p:grpSpPr>
              <a:xfrm rot="10800000" flipH="1">
                <a:off x="4714221" y="3409318"/>
                <a:ext cx="197051" cy="1455146"/>
                <a:chOff x="10641180" y="438150"/>
                <a:chExt cx="247650" cy="1828800"/>
              </a:xfrm>
              <a:solidFill>
                <a:schemeClr val="accent1"/>
              </a:solidFill>
            </p:grpSpPr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BCAC75EB-4738-46FA-AD6F-04F5DC0E2DA4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8063CB6A-A87E-4003-B7B9-CDFA16BB9D4E}"/>
                    </a:ext>
                  </a:extLst>
                </p:cNvPr>
                <p:cNvSpPr/>
                <p:nvPr/>
              </p:nvSpPr>
              <p:spPr>
                <a:xfrm>
                  <a:off x="10641180" y="1044532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D9E855D-DDFE-47E9-88A9-275432DC0BAC}"/>
                  </a:ext>
                </a:extLst>
              </p:cNvPr>
              <p:cNvGrpSpPr/>
              <p:nvPr/>
            </p:nvGrpSpPr>
            <p:grpSpPr>
              <a:xfrm rot="10800000" flipH="1">
                <a:off x="1114826" y="2630324"/>
                <a:ext cx="197051" cy="1455146"/>
                <a:chOff x="10641180" y="438150"/>
                <a:chExt cx="247650" cy="1828800"/>
              </a:xfrm>
              <a:solidFill>
                <a:schemeClr val="accent2"/>
              </a:solidFill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1BF3DBED-BBF4-42B1-8066-3E052354E39C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15FBFB82-AA18-488B-AAC6-A126DB6E7C13}"/>
                    </a:ext>
                  </a:extLst>
                </p:cNvPr>
                <p:cNvSpPr/>
                <p:nvPr/>
              </p:nvSpPr>
              <p:spPr>
                <a:xfrm>
                  <a:off x="10641180" y="1044532"/>
                  <a:ext cx="247650" cy="83795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B161802-C153-4C0B-8575-0832F73C3543}"/>
                  </a:ext>
                </a:extLst>
              </p:cNvPr>
              <p:cNvGrpSpPr/>
              <p:nvPr/>
            </p:nvGrpSpPr>
            <p:grpSpPr>
              <a:xfrm rot="10800000" flipH="1">
                <a:off x="2297706" y="2563761"/>
                <a:ext cx="197051" cy="873087"/>
                <a:chOff x="10641180" y="500718"/>
                <a:chExt cx="247650" cy="1097280"/>
              </a:xfrm>
              <a:solidFill>
                <a:schemeClr val="accent1"/>
              </a:solidFill>
            </p:grpSpPr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4B0B60AF-34F0-40ED-BA5E-67ADB5A8594F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23C05F58-2AA3-45C8-AD9C-D8A419235B13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4412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3D878AF-EAF7-4EF5-97DA-3D7BFA95417F}"/>
                  </a:ext>
                </a:extLst>
              </p:cNvPr>
              <p:cNvGrpSpPr/>
              <p:nvPr/>
            </p:nvGrpSpPr>
            <p:grpSpPr>
              <a:xfrm rot="10800000" flipH="1">
                <a:off x="2545997" y="2990843"/>
                <a:ext cx="197051" cy="873087"/>
                <a:chOff x="10641180" y="500718"/>
                <a:chExt cx="247650" cy="1097280"/>
              </a:xfrm>
              <a:solidFill>
                <a:schemeClr val="accent1"/>
              </a:solidFill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8BCA1593-5AB6-4AD0-AE13-DDCE131F148C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C73D0198-9E54-4E3A-B6BC-D2CA1424939B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84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FF4EA50-49B4-475B-972F-784BC17957A2}"/>
                  </a:ext>
                </a:extLst>
              </p:cNvPr>
              <p:cNvGrpSpPr/>
              <p:nvPr/>
            </p:nvGrpSpPr>
            <p:grpSpPr>
              <a:xfrm rot="10800000" flipH="1">
                <a:off x="2780136" y="3217401"/>
                <a:ext cx="197051" cy="873087"/>
                <a:chOff x="10641180" y="500718"/>
                <a:chExt cx="247650" cy="1097280"/>
              </a:xfrm>
              <a:solidFill>
                <a:schemeClr val="accent1"/>
              </a:solidFill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CECC625B-49B3-481F-A15B-32EC7ACF80A9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B95D49CA-5D02-4C90-9AEB-2D6EE924FCD0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992C4E9-3F75-401B-B094-C41A1644964B}"/>
                  </a:ext>
                </a:extLst>
              </p:cNvPr>
              <p:cNvGrpSpPr/>
              <p:nvPr/>
            </p:nvGrpSpPr>
            <p:grpSpPr>
              <a:xfrm rot="10800000" flipH="1">
                <a:off x="3488562" y="2978246"/>
                <a:ext cx="197051" cy="873087"/>
                <a:chOff x="10641180" y="500718"/>
                <a:chExt cx="247650" cy="1097280"/>
              </a:xfrm>
              <a:solidFill>
                <a:schemeClr val="accent1"/>
              </a:solidFill>
            </p:grpSpPr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C4FD7EF9-9A6E-4A27-A389-0C78F461B2CF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C47E2BC7-3A1F-40D9-BB38-B3BCA938EAF7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39621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DC3AB93-4CFA-45B6-B8DE-AD766FE1691B}"/>
                  </a:ext>
                </a:extLst>
              </p:cNvPr>
              <p:cNvGrpSpPr/>
              <p:nvPr/>
            </p:nvGrpSpPr>
            <p:grpSpPr>
              <a:xfrm rot="10800000" flipH="1">
                <a:off x="3228488" y="2307321"/>
                <a:ext cx="197051" cy="1455146"/>
                <a:chOff x="10641180" y="438150"/>
                <a:chExt cx="247650" cy="1828800"/>
              </a:xfrm>
              <a:solidFill>
                <a:schemeClr val="accent1"/>
              </a:solidFill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17968E39-1EB8-40BD-A821-5B4E7002259B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6E85BF08-B4B8-4649-9EA1-62E30A1AE95E}"/>
                    </a:ext>
                  </a:extLst>
                </p:cNvPr>
                <p:cNvSpPr/>
                <p:nvPr/>
              </p:nvSpPr>
              <p:spPr>
                <a:xfrm>
                  <a:off x="10641180" y="1044533"/>
                  <a:ext cx="247650" cy="36338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4A47FC63-B266-4AE5-A4B9-02B3E56D4E86}"/>
                  </a:ext>
                </a:extLst>
              </p:cNvPr>
              <p:cNvGrpSpPr/>
              <p:nvPr/>
            </p:nvGrpSpPr>
            <p:grpSpPr>
              <a:xfrm rot="10800000" flipH="1">
                <a:off x="5650127" y="4050003"/>
                <a:ext cx="197051" cy="873087"/>
                <a:chOff x="10641180" y="500718"/>
                <a:chExt cx="247650" cy="1097280"/>
              </a:xfrm>
              <a:solidFill>
                <a:schemeClr val="accent1"/>
              </a:solidFill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FE9DC414-8D53-47B2-95F4-6761BDF237C2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6FF45C31-22DB-4C5C-A575-BB65A531F204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8257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B58000F-DE51-4EB5-BFE1-D479E43C1755}"/>
                  </a:ext>
                </a:extLst>
              </p:cNvPr>
              <p:cNvGrpSpPr/>
              <p:nvPr/>
            </p:nvGrpSpPr>
            <p:grpSpPr>
              <a:xfrm rot="10800000" flipH="1">
                <a:off x="6193790" y="4206791"/>
                <a:ext cx="197051" cy="1538514"/>
                <a:chOff x="10641180" y="438150"/>
                <a:chExt cx="247650" cy="1828800"/>
              </a:xfrm>
              <a:solidFill>
                <a:schemeClr val="accent1"/>
              </a:solidFill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86DCCEF1-4216-47F4-9710-8957D42D8FA7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62273E39-4E37-4B6D-98C6-711F92856C9D}"/>
                    </a:ext>
                  </a:extLst>
                </p:cNvPr>
                <p:cNvSpPr/>
                <p:nvPr/>
              </p:nvSpPr>
              <p:spPr>
                <a:xfrm>
                  <a:off x="10641180" y="1044533"/>
                  <a:ext cx="247650" cy="57523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31DB71-9D39-4227-8326-DD45158CB9D1}"/>
                </a:ext>
              </a:extLst>
            </p:cNvPr>
            <p:cNvGrpSpPr/>
            <p:nvPr/>
          </p:nvGrpSpPr>
          <p:grpSpPr>
            <a:xfrm>
              <a:off x="8690026" y="418644"/>
              <a:ext cx="1057294" cy="2509800"/>
              <a:chOff x="3203626" y="308113"/>
              <a:chExt cx="1057294" cy="2509800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28C4A33-6D3E-4DDB-A3D5-EFAFAE2F2F5D}"/>
                  </a:ext>
                </a:extLst>
              </p:cNvPr>
              <p:cNvSpPr/>
              <p:nvPr/>
            </p:nvSpPr>
            <p:spPr>
              <a:xfrm rot="9900000">
                <a:off x="3203626" y="1153022"/>
                <a:ext cx="1057294" cy="1664891"/>
              </a:xfrm>
              <a:custGeom>
                <a:avLst/>
                <a:gdLst>
                  <a:gd name="connsiteX0" fmla="*/ 897402 w 930482"/>
                  <a:gd name="connsiteY0" fmla="*/ 873838 h 1464648"/>
                  <a:gd name="connsiteX1" fmla="*/ 793671 w 930482"/>
                  <a:gd name="connsiteY1" fmla="*/ 1069240 h 1464648"/>
                  <a:gd name="connsiteX2" fmla="*/ 603439 w 930482"/>
                  <a:gd name="connsiteY2" fmla="*/ 1334255 h 1464648"/>
                  <a:gd name="connsiteX3" fmla="*/ 568632 w 930482"/>
                  <a:gd name="connsiteY3" fmla="*/ 1464867 h 1464648"/>
                  <a:gd name="connsiteX4" fmla="*/ 547954 w 930482"/>
                  <a:gd name="connsiteY4" fmla="*/ 1460043 h 1464648"/>
                  <a:gd name="connsiteX5" fmla="*/ 387015 w 930482"/>
                  <a:gd name="connsiteY5" fmla="*/ 1371130 h 1464648"/>
                  <a:gd name="connsiteX6" fmla="*/ 238827 w 930482"/>
                  <a:gd name="connsiteY6" fmla="*/ 1317369 h 1464648"/>
                  <a:gd name="connsiteX7" fmla="*/ 126136 w 930482"/>
                  <a:gd name="connsiteY7" fmla="*/ 1308753 h 1464648"/>
                  <a:gd name="connsiteX8" fmla="*/ 54109 w 930482"/>
                  <a:gd name="connsiteY8" fmla="*/ 1173661 h 1464648"/>
                  <a:gd name="connsiteX9" fmla="*/ 4 w 930482"/>
                  <a:gd name="connsiteY9" fmla="*/ 913815 h 1464648"/>
                  <a:gd name="connsiteX10" fmla="*/ 23438 w 930482"/>
                  <a:gd name="connsiteY10" fmla="*/ 783892 h 1464648"/>
                  <a:gd name="connsiteX11" fmla="*/ 51697 w 930482"/>
                  <a:gd name="connsiteY11" fmla="*/ 406185 h 1464648"/>
                  <a:gd name="connsiteX12" fmla="*/ 54454 w 930482"/>
                  <a:gd name="connsiteY12" fmla="*/ 396191 h 1464648"/>
                  <a:gd name="connsiteX13" fmla="*/ 99255 w 930482"/>
                  <a:gd name="connsiteY13" fmla="*/ 389987 h 1464648"/>
                  <a:gd name="connsiteX14" fmla="*/ 160943 w 930482"/>
                  <a:gd name="connsiteY14" fmla="*/ 415145 h 1464648"/>
                  <a:gd name="connsiteX15" fmla="*/ 191269 w 930482"/>
                  <a:gd name="connsiteY15" fmla="*/ 492685 h 1464648"/>
                  <a:gd name="connsiteX16" fmla="*/ 206433 w 930482"/>
                  <a:gd name="connsiteY16" fmla="*/ 640873 h 1464648"/>
                  <a:gd name="connsiteX17" fmla="*/ 207122 w 930482"/>
                  <a:gd name="connsiteY17" fmla="*/ 710832 h 1464648"/>
                  <a:gd name="connsiteX18" fmla="*/ 207811 w 930482"/>
                  <a:gd name="connsiteY18" fmla="*/ 774242 h 1464648"/>
                  <a:gd name="connsiteX19" fmla="*/ 246065 w 930482"/>
                  <a:gd name="connsiteY19" fmla="*/ 673612 h 1464648"/>
                  <a:gd name="connsiteX20" fmla="*/ 361513 w 930482"/>
                  <a:gd name="connsiteY20" fmla="*/ 376547 h 1464648"/>
                  <a:gd name="connsiteX21" fmla="*/ 472482 w 930482"/>
                  <a:gd name="connsiteY21" fmla="*/ 93611 h 1464648"/>
                  <a:gd name="connsiteX22" fmla="*/ 522452 w 930482"/>
                  <a:gd name="connsiteY22" fmla="*/ 20207 h 1464648"/>
                  <a:gd name="connsiteX23" fmla="*/ 573457 w 930482"/>
                  <a:gd name="connsiteY23" fmla="*/ 1252 h 1464648"/>
                  <a:gd name="connsiteX24" fmla="*/ 606540 w 930482"/>
                  <a:gd name="connsiteY24" fmla="*/ 119458 h 1464648"/>
                  <a:gd name="connsiteX25" fmla="*/ 578970 w 930482"/>
                  <a:gd name="connsiteY25" fmla="*/ 237319 h 1464648"/>
                  <a:gd name="connsiteX26" fmla="*/ 528656 w 930482"/>
                  <a:gd name="connsiteY26" fmla="*/ 414800 h 1464648"/>
                  <a:gd name="connsiteX27" fmla="*/ 506600 w 930482"/>
                  <a:gd name="connsiteY27" fmla="*/ 586423 h 1464648"/>
                  <a:gd name="connsiteX28" fmla="*/ 518317 w 930482"/>
                  <a:gd name="connsiteY28" fmla="*/ 602275 h 1464648"/>
                  <a:gd name="connsiteX29" fmla="*/ 532102 w 930482"/>
                  <a:gd name="connsiteY29" fmla="*/ 589869 h 1464648"/>
                  <a:gd name="connsiteX30" fmla="*/ 626528 w 930482"/>
                  <a:gd name="connsiteY30" fmla="*/ 480279 h 1464648"/>
                  <a:gd name="connsiteX31" fmla="*/ 718888 w 930482"/>
                  <a:gd name="connsiteY31" fmla="*/ 415145 h 1464648"/>
                  <a:gd name="connsiteX32" fmla="*/ 778852 w 930482"/>
                  <a:gd name="connsiteY32" fmla="*/ 453398 h 1464648"/>
                  <a:gd name="connsiteX33" fmla="*/ 781954 w 930482"/>
                  <a:gd name="connsiteY33" fmla="*/ 508193 h 1464648"/>
                  <a:gd name="connsiteX34" fmla="*/ 761276 w 930482"/>
                  <a:gd name="connsiteY34" fmla="*/ 559887 h 1464648"/>
                  <a:gd name="connsiteX35" fmla="*/ 839850 w 930482"/>
                  <a:gd name="connsiteY35" fmla="*/ 538520 h 1464648"/>
                  <a:gd name="connsiteX36" fmla="*/ 887753 w 930482"/>
                  <a:gd name="connsiteY36" fmla="*/ 610202 h 1464648"/>
                  <a:gd name="connsiteX37" fmla="*/ 870866 w 930482"/>
                  <a:gd name="connsiteY37" fmla="*/ 697736 h 1464648"/>
                  <a:gd name="connsiteX38" fmla="*/ 931520 w 930482"/>
                  <a:gd name="connsiteY38" fmla="*/ 770451 h 1464648"/>
                  <a:gd name="connsiteX39" fmla="*/ 897402 w 930482"/>
                  <a:gd name="connsiteY39" fmla="*/ 873838 h 1464648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506600 w 931855"/>
                  <a:gd name="connsiteY27" fmla="*/ 586423 h 1466100"/>
                  <a:gd name="connsiteX28" fmla="*/ 518317 w 931855"/>
                  <a:gd name="connsiteY28" fmla="*/ 602275 h 1466100"/>
                  <a:gd name="connsiteX29" fmla="*/ 532102 w 931855"/>
                  <a:gd name="connsiteY29" fmla="*/ 589869 h 1466100"/>
                  <a:gd name="connsiteX30" fmla="*/ 626528 w 931855"/>
                  <a:gd name="connsiteY30" fmla="*/ 480279 h 1466100"/>
                  <a:gd name="connsiteX31" fmla="*/ 718888 w 931855"/>
                  <a:gd name="connsiteY31" fmla="*/ 415145 h 1466100"/>
                  <a:gd name="connsiteX32" fmla="*/ 778852 w 931855"/>
                  <a:gd name="connsiteY32" fmla="*/ 453398 h 1466100"/>
                  <a:gd name="connsiteX33" fmla="*/ 781954 w 931855"/>
                  <a:gd name="connsiteY33" fmla="*/ 508193 h 1466100"/>
                  <a:gd name="connsiteX34" fmla="*/ 761276 w 931855"/>
                  <a:gd name="connsiteY34" fmla="*/ 559887 h 1466100"/>
                  <a:gd name="connsiteX35" fmla="*/ 839850 w 931855"/>
                  <a:gd name="connsiteY35" fmla="*/ 538520 h 1466100"/>
                  <a:gd name="connsiteX36" fmla="*/ 887753 w 931855"/>
                  <a:gd name="connsiteY36" fmla="*/ 610202 h 1466100"/>
                  <a:gd name="connsiteX37" fmla="*/ 870866 w 931855"/>
                  <a:gd name="connsiteY37" fmla="*/ 697736 h 1466100"/>
                  <a:gd name="connsiteX38" fmla="*/ 931520 w 931855"/>
                  <a:gd name="connsiteY38" fmla="*/ 770451 h 1466100"/>
                  <a:gd name="connsiteX39" fmla="*/ 897402 w 931855"/>
                  <a:gd name="connsiteY39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506600 w 931855"/>
                  <a:gd name="connsiteY27" fmla="*/ 586423 h 1466100"/>
                  <a:gd name="connsiteX28" fmla="*/ 518317 w 931855"/>
                  <a:gd name="connsiteY28" fmla="*/ 602275 h 1466100"/>
                  <a:gd name="connsiteX29" fmla="*/ 532102 w 931855"/>
                  <a:gd name="connsiteY29" fmla="*/ 589869 h 1466100"/>
                  <a:gd name="connsiteX30" fmla="*/ 626528 w 931855"/>
                  <a:gd name="connsiteY30" fmla="*/ 480279 h 1466100"/>
                  <a:gd name="connsiteX31" fmla="*/ 718888 w 931855"/>
                  <a:gd name="connsiteY31" fmla="*/ 415145 h 1466100"/>
                  <a:gd name="connsiteX32" fmla="*/ 778852 w 931855"/>
                  <a:gd name="connsiteY32" fmla="*/ 453398 h 1466100"/>
                  <a:gd name="connsiteX33" fmla="*/ 781954 w 931855"/>
                  <a:gd name="connsiteY33" fmla="*/ 508193 h 1466100"/>
                  <a:gd name="connsiteX34" fmla="*/ 761276 w 931855"/>
                  <a:gd name="connsiteY34" fmla="*/ 559887 h 1466100"/>
                  <a:gd name="connsiteX35" fmla="*/ 839850 w 931855"/>
                  <a:gd name="connsiteY35" fmla="*/ 538520 h 1466100"/>
                  <a:gd name="connsiteX36" fmla="*/ 887753 w 931855"/>
                  <a:gd name="connsiteY36" fmla="*/ 610202 h 1466100"/>
                  <a:gd name="connsiteX37" fmla="*/ 870866 w 931855"/>
                  <a:gd name="connsiteY37" fmla="*/ 697736 h 1466100"/>
                  <a:gd name="connsiteX38" fmla="*/ 931520 w 931855"/>
                  <a:gd name="connsiteY38" fmla="*/ 770451 h 1466100"/>
                  <a:gd name="connsiteX39" fmla="*/ 897402 w 931855"/>
                  <a:gd name="connsiteY39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506600 w 931855"/>
                  <a:gd name="connsiteY27" fmla="*/ 586423 h 1466100"/>
                  <a:gd name="connsiteX28" fmla="*/ 505617 w 931855"/>
                  <a:gd name="connsiteY28" fmla="*/ 599735 h 1466100"/>
                  <a:gd name="connsiteX29" fmla="*/ 532102 w 931855"/>
                  <a:gd name="connsiteY29" fmla="*/ 589869 h 1466100"/>
                  <a:gd name="connsiteX30" fmla="*/ 626528 w 931855"/>
                  <a:gd name="connsiteY30" fmla="*/ 480279 h 1466100"/>
                  <a:gd name="connsiteX31" fmla="*/ 718888 w 931855"/>
                  <a:gd name="connsiteY31" fmla="*/ 415145 h 1466100"/>
                  <a:gd name="connsiteX32" fmla="*/ 778852 w 931855"/>
                  <a:gd name="connsiteY32" fmla="*/ 453398 h 1466100"/>
                  <a:gd name="connsiteX33" fmla="*/ 781954 w 931855"/>
                  <a:gd name="connsiteY33" fmla="*/ 508193 h 1466100"/>
                  <a:gd name="connsiteX34" fmla="*/ 761276 w 931855"/>
                  <a:gd name="connsiteY34" fmla="*/ 559887 h 1466100"/>
                  <a:gd name="connsiteX35" fmla="*/ 839850 w 931855"/>
                  <a:gd name="connsiteY35" fmla="*/ 538520 h 1466100"/>
                  <a:gd name="connsiteX36" fmla="*/ 887753 w 931855"/>
                  <a:gd name="connsiteY36" fmla="*/ 610202 h 1466100"/>
                  <a:gd name="connsiteX37" fmla="*/ 870866 w 931855"/>
                  <a:gd name="connsiteY37" fmla="*/ 697736 h 1466100"/>
                  <a:gd name="connsiteX38" fmla="*/ 931520 w 931855"/>
                  <a:gd name="connsiteY38" fmla="*/ 770451 h 1466100"/>
                  <a:gd name="connsiteX39" fmla="*/ 897402 w 931855"/>
                  <a:gd name="connsiteY39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506600 w 931855"/>
                  <a:gd name="connsiteY27" fmla="*/ 586423 h 1466100"/>
                  <a:gd name="connsiteX28" fmla="*/ 485297 w 931855"/>
                  <a:gd name="connsiteY28" fmla="*/ 579415 h 1466100"/>
                  <a:gd name="connsiteX29" fmla="*/ 532102 w 931855"/>
                  <a:gd name="connsiteY29" fmla="*/ 589869 h 1466100"/>
                  <a:gd name="connsiteX30" fmla="*/ 626528 w 931855"/>
                  <a:gd name="connsiteY30" fmla="*/ 480279 h 1466100"/>
                  <a:gd name="connsiteX31" fmla="*/ 718888 w 931855"/>
                  <a:gd name="connsiteY31" fmla="*/ 415145 h 1466100"/>
                  <a:gd name="connsiteX32" fmla="*/ 778852 w 931855"/>
                  <a:gd name="connsiteY32" fmla="*/ 453398 h 1466100"/>
                  <a:gd name="connsiteX33" fmla="*/ 781954 w 931855"/>
                  <a:gd name="connsiteY33" fmla="*/ 508193 h 1466100"/>
                  <a:gd name="connsiteX34" fmla="*/ 761276 w 931855"/>
                  <a:gd name="connsiteY34" fmla="*/ 559887 h 1466100"/>
                  <a:gd name="connsiteX35" fmla="*/ 839850 w 931855"/>
                  <a:gd name="connsiteY35" fmla="*/ 538520 h 1466100"/>
                  <a:gd name="connsiteX36" fmla="*/ 887753 w 931855"/>
                  <a:gd name="connsiteY36" fmla="*/ 610202 h 1466100"/>
                  <a:gd name="connsiteX37" fmla="*/ 870866 w 931855"/>
                  <a:gd name="connsiteY37" fmla="*/ 697736 h 1466100"/>
                  <a:gd name="connsiteX38" fmla="*/ 931520 w 931855"/>
                  <a:gd name="connsiteY38" fmla="*/ 770451 h 1466100"/>
                  <a:gd name="connsiteX39" fmla="*/ 897402 w 931855"/>
                  <a:gd name="connsiteY39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506600 w 931855"/>
                  <a:gd name="connsiteY27" fmla="*/ 586423 h 1466100"/>
                  <a:gd name="connsiteX28" fmla="*/ 532102 w 931855"/>
                  <a:gd name="connsiteY28" fmla="*/ 589869 h 1466100"/>
                  <a:gd name="connsiteX29" fmla="*/ 626528 w 931855"/>
                  <a:gd name="connsiteY29" fmla="*/ 48027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32102 w 931855"/>
                  <a:gd name="connsiteY28" fmla="*/ 589869 h 1466100"/>
                  <a:gd name="connsiteX29" fmla="*/ 626528 w 931855"/>
                  <a:gd name="connsiteY29" fmla="*/ 48027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32102 w 931855"/>
                  <a:gd name="connsiteY28" fmla="*/ 589869 h 1466100"/>
                  <a:gd name="connsiteX29" fmla="*/ 626528 w 931855"/>
                  <a:gd name="connsiteY29" fmla="*/ 48027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32102 w 931855"/>
                  <a:gd name="connsiteY28" fmla="*/ 589869 h 1466100"/>
                  <a:gd name="connsiteX29" fmla="*/ 626528 w 931855"/>
                  <a:gd name="connsiteY29" fmla="*/ 48027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27022 w 931855"/>
                  <a:gd name="connsiteY28" fmla="*/ 582249 h 1466100"/>
                  <a:gd name="connsiteX29" fmla="*/ 626528 w 931855"/>
                  <a:gd name="connsiteY29" fmla="*/ 48027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27022 w 931855"/>
                  <a:gd name="connsiteY28" fmla="*/ 582249 h 1466100"/>
                  <a:gd name="connsiteX29" fmla="*/ 618908 w 931855"/>
                  <a:gd name="connsiteY29" fmla="*/ 47011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27022 w 931855"/>
                  <a:gd name="connsiteY28" fmla="*/ 582249 h 1466100"/>
                  <a:gd name="connsiteX29" fmla="*/ 618908 w 931855"/>
                  <a:gd name="connsiteY29" fmla="*/ 470119 h 1466100"/>
                  <a:gd name="connsiteX30" fmla="*/ 70364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27022 w 931855"/>
                  <a:gd name="connsiteY28" fmla="*/ 582249 h 1466100"/>
                  <a:gd name="connsiteX29" fmla="*/ 618908 w 931855"/>
                  <a:gd name="connsiteY29" fmla="*/ 470119 h 1466100"/>
                  <a:gd name="connsiteX30" fmla="*/ 70364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3816 w 931855"/>
                  <a:gd name="connsiteY33" fmla="*/ 56496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7365"/>
                  <a:gd name="connsiteX1" fmla="*/ 793671 w 931855"/>
                  <a:gd name="connsiteY1" fmla="*/ 1069240 h 1467365"/>
                  <a:gd name="connsiteX2" fmla="*/ 603439 w 931855"/>
                  <a:gd name="connsiteY2" fmla="*/ 1334255 h 1467365"/>
                  <a:gd name="connsiteX3" fmla="*/ 583872 w 931855"/>
                  <a:gd name="connsiteY3" fmla="*/ 1459787 h 1467365"/>
                  <a:gd name="connsiteX4" fmla="*/ 547954 w 931855"/>
                  <a:gd name="connsiteY4" fmla="*/ 1460043 h 1467365"/>
                  <a:gd name="connsiteX5" fmla="*/ 387015 w 931855"/>
                  <a:gd name="connsiteY5" fmla="*/ 1371130 h 1467365"/>
                  <a:gd name="connsiteX6" fmla="*/ 238827 w 931855"/>
                  <a:gd name="connsiteY6" fmla="*/ 1317369 h 1467365"/>
                  <a:gd name="connsiteX7" fmla="*/ 126136 w 931855"/>
                  <a:gd name="connsiteY7" fmla="*/ 1308753 h 1467365"/>
                  <a:gd name="connsiteX8" fmla="*/ 54109 w 931855"/>
                  <a:gd name="connsiteY8" fmla="*/ 1173661 h 1467365"/>
                  <a:gd name="connsiteX9" fmla="*/ 4 w 931855"/>
                  <a:gd name="connsiteY9" fmla="*/ 913815 h 1467365"/>
                  <a:gd name="connsiteX10" fmla="*/ 23438 w 931855"/>
                  <a:gd name="connsiteY10" fmla="*/ 783892 h 1467365"/>
                  <a:gd name="connsiteX11" fmla="*/ 51697 w 931855"/>
                  <a:gd name="connsiteY11" fmla="*/ 406185 h 1467365"/>
                  <a:gd name="connsiteX12" fmla="*/ 54454 w 931855"/>
                  <a:gd name="connsiteY12" fmla="*/ 396191 h 1467365"/>
                  <a:gd name="connsiteX13" fmla="*/ 99255 w 931855"/>
                  <a:gd name="connsiteY13" fmla="*/ 389987 h 1467365"/>
                  <a:gd name="connsiteX14" fmla="*/ 160943 w 931855"/>
                  <a:gd name="connsiteY14" fmla="*/ 415145 h 1467365"/>
                  <a:gd name="connsiteX15" fmla="*/ 191269 w 931855"/>
                  <a:gd name="connsiteY15" fmla="*/ 492685 h 1467365"/>
                  <a:gd name="connsiteX16" fmla="*/ 206433 w 931855"/>
                  <a:gd name="connsiteY16" fmla="*/ 640873 h 1467365"/>
                  <a:gd name="connsiteX17" fmla="*/ 207122 w 931855"/>
                  <a:gd name="connsiteY17" fmla="*/ 710832 h 1467365"/>
                  <a:gd name="connsiteX18" fmla="*/ 207811 w 931855"/>
                  <a:gd name="connsiteY18" fmla="*/ 774242 h 1467365"/>
                  <a:gd name="connsiteX19" fmla="*/ 246065 w 931855"/>
                  <a:gd name="connsiteY19" fmla="*/ 673612 h 1467365"/>
                  <a:gd name="connsiteX20" fmla="*/ 361513 w 931855"/>
                  <a:gd name="connsiteY20" fmla="*/ 376547 h 1467365"/>
                  <a:gd name="connsiteX21" fmla="*/ 472482 w 931855"/>
                  <a:gd name="connsiteY21" fmla="*/ 93611 h 1467365"/>
                  <a:gd name="connsiteX22" fmla="*/ 522452 w 931855"/>
                  <a:gd name="connsiteY22" fmla="*/ 20207 h 1467365"/>
                  <a:gd name="connsiteX23" fmla="*/ 573457 w 931855"/>
                  <a:gd name="connsiteY23" fmla="*/ 1252 h 1467365"/>
                  <a:gd name="connsiteX24" fmla="*/ 606540 w 931855"/>
                  <a:gd name="connsiteY24" fmla="*/ 119458 h 1467365"/>
                  <a:gd name="connsiteX25" fmla="*/ 578970 w 931855"/>
                  <a:gd name="connsiteY25" fmla="*/ 237319 h 1467365"/>
                  <a:gd name="connsiteX26" fmla="*/ 528656 w 931855"/>
                  <a:gd name="connsiteY26" fmla="*/ 414800 h 1467365"/>
                  <a:gd name="connsiteX27" fmla="*/ 491360 w 931855"/>
                  <a:gd name="connsiteY27" fmla="*/ 583883 h 1467365"/>
                  <a:gd name="connsiteX28" fmla="*/ 527022 w 931855"/>
                  <a:gd name="connsiteY28" fmla="*/ 582249 h 1467365"/>
                  <a:gd name="connsiteX29" fmla="*/ 618908 w 931855"/>
                  <a:gd name="connsiteY29" fmla="*/ 470119 h 1467365"/>
                  <a:gd name="connsiteX30" fmla="*/ 703648 w 931855"/>
                  <a:gd name="connsiteY30" fmla="*/ 415145 h 1467365"/>
                  <a:gd name="connsiteX31" fmla="*/ 778852 w 931855"/>
                  <a:gd name="connsiteY31" fmla="*/ 453398 h 1467365"/>
                  <a:gd name="connsiteX32" fmla="*/ 781954 w 931855"/>
                  <a:gd name="connsiteY32" fmla="*/ 508193 h 1467365"/>
                  <a:gd name="connsiteX33" fmla="*/ 763816 w 931855"/>
                  <a:gd name="connsiteY33" fmla="*/ 564967 h 1467365"/>
                  <a:gd name="connsiteX34" fmla="*/ 839850 w 931855"/>
                  <a:gd name="connsiteY34" fmla="*/ 538520 h 1467365"/>
                  <a:gd name="connsiteX35" fmla="*/ 887753 w 931855"/>
                  <a:gd name="connsiteY35" fmla="*/ 610202 h 1467365"/>
                  <a:gd name="connsiteX36" fmla="*/ 870866 w 931855"/>
                  <a:gd name="connsiteY36" fmla="*/ 697736 h 1467365"/>
                  <a:gd name="connsiteX37" fmla="*/ 931520 w 931855"/>
                  <a:gd name="connsiteY37" fmla="*/ 770451 h 1467365"/>
                  <a:gd name="connsiteX38" fmla="*/ 897402 w 931855"/>
                  <a:gd name="connsiteY38" fmla="*/ 873838 h 1467365"/>
                  <a:gd name="connsiteX0" fmla="*/ 897402 w 931855"/>
                  <a:gd name="connsiteY0" fmla="*/ 873838 h 1467365"/>
                  <a:gd name="connsiteX1" fmla="*/ 793671 w 931855"/>
                  <a:gd name="connsiteY1" fmla="*/ 1069240 h 1467365"/>
                  <a:gd name="connsiteX2" fmla="*/ 603439 w 931855"/>
                  <a:gd name="connsiteY2" fmla="*/ 1334255 h 1467365"/>
                  <a:gd name="connsiteX3" fmla="*/ 583872 w 931855"/>
                  <a:gd name="connsiteY3" fmla="*/ 1459787 h 1467365"/>
                  <a:gd name="connsiteX4" fmla="*/ 547954 w 931855"/>
                  <a:gd name="connsiteY4" fmla="*/ 1460043 h 1467365"/>
                  <a:gd name="connsiteX5" fmla="*/ 387015 w 931855"/>
                  <a:gd name="connsiteY5" fmla="*/ 1371130 h 1467365"/>
                  <a:gd name="connsiteX6" fmla="*/ 238827 w 931855"/>
                  <a:gd name="connsiteY6" fmla="*/ 1317369 h 1467365"/>
                  <a:gd name="connsiteX7" fmla="*/ 126136 w 931855"/>
                  <a:gd name="connsiteY7" fmla="*/ 1308753 h 1467365"/>
                  <a:gd name="connsiteX8" fmla="*/ 54109 w 931855"/>
                  <a:gd name="connsiteY8" fmla="*/ 1173661 h 1467365"/>
                  <a:gd name="connsiteX9" fmla="*/ 4 w 931855"/>
                  <a:gd name="connsiteY9" fmla="*/ 913815 h 1467365"/>
                  <a:gd name="connsiteX10" fmla="*/ 23438 w 931855"/>
                  <a:gd name="connsiteY10" fmla="*/ 783892 h 1467365"/>
                  <a:gd name="connsiteX11" fmla="*/ 51697 w 931855"/>
                  <a:gd name="connsiteY11" fmla="*/ 406185 h 1467365"/>
                  <a:gd name="connsiteX12" fmla="*/ 54454 w 931855"/>
                  <a:gd name="connsiteY12" fmla="*/ 396191 h 1467365"/>
                  <a:gd name="connsiteX13" fmla="*/ 99255 w 931855"/>
                  <a:gd name="connsiteY13" fmla="*/ 389987 h 1467365"/>
                  <a:gd name="connsiteX14" fmla="*/ 160943 w 931855"/>
                  <a:gd name="connsiteY14" fmla="*/ 415145 h 1467365"/>
                  <a:gd name="connsiteX15" fmla="*/ 191269 w 931855"/>
                  <a:gd name="connsiteY15" fmla="*/ 492685 h 1467365"/>
                  <a:gd name="connsiteX16" fmla="*/ 206433 w 931855"/>
                  <a:gd name="connsiteY16" fmla="*/ 640873 h 1467365"/>
                  <a:gd name="connsiteX17" fmla="*/ 207122 w 931855"/>
                  <a:gd name="connsiteY17" fmla="*/ 710832 h 1467365"/>
                  <a:gd name="connsiteX18" fmla="*/ 207811 w 931855"/>
                  <a:gd name="connsiteY18" fmla="*/ 774242 h 1467365"/>
                  <a:gd name="connsiteX19" fmla="*/ 246065 w 931855"/>
                  <a:gd name="connsiteY19" fmla="*/ 673612 h 1467365"/>
                  <a:gd name="connsiteX20" fmla="*/ 361513 w 931855"/>
                  <a:gd name="connsiteY20" fmla="*/ 376547 h 1467365"/>
                  <a:gd name="connsiteX21" fmla="*/ 472482 w 931855"/>
                  <a:gd name="connsiteY21" fmla="*/ 93611 h 1467365"/>
                  <a:gd name="connsiteX22" fmla="*/ 522452 w 931855"/>
                  <a:gd name="connsiteY22" fmla="*/ 20207 h 1467365"/>
                  <a:gd name="connsiteX23" fmla="*/ 573457 w 931855"/>
                  <a:gd name="connsiteY23" fmla="*/ 1252 h 1467365"/>
                  <a:gd name="connsiteX24" fmla="*/ 606540 w 931855"/>
                  <a:gd name="connsiteY24" fmla="*/ 119458 h 1467365"/>
                  <a:gd name="connsiteX25" fmla="*/ 578970 w 931855"/>
                  <a:gd name="connsiteY25" fmla="*/ 237319 h 1467365"/>
                  <a:gd name="connsiteX26" fmla="*/ 528656 w 931855"/>
                  <a:gd name="connsiteY26" fmla="*/ 414800 h 1467365"/>
                  <a:gd name="connsiteX27" fmla="*/ 491360 w 931855"/>
                  <a:gd name="connsiteY27" fmla="*/ 583883 h 1467365"/>
                  <a:gd name="connsiteX28" fmla="*/ 527022 w 931855"/>
                  <a:gd name="connsiteY28" fmla="*/ 582249 h 1467365"/>
                  <a:gd name="connsiteX29" fmla="*/ 618908 w 931855"/>
                  <a:gd name="connsiteY29" fmla="*/ 470119 h 1467365"/>
                  <a:gd name="connsiteX30" fmla="*/ 703648 w 931855"/>
                  <a:gd name="connsiteY30" fmla="*/ 415145 h 1467365"/>
                  <a:gd name="connsiteX31" fmla="*/ 778852 w 931855"/>
                  <a:gd name="connsiteY31" fmla="*/ 453398 h 1467365"/>
                  <a:gd name="connsiteX32" fmla="*/ 781954 w 931855"/>
                  <a:gd name="connsiteY32" fmla="*/ 508193 h 1467365"/>
                  <a:gd name="connsiteX33" fmla="*/ 763816 w 931855"/>
                  <a:gd name="connsiteY33" fmla="*/ 564967 h 1467365"/>
                  <a:gd name="connsiteX34" fmla="*/ 839850 w 931855"/>
                  <a:gd name="connsiteY34" fmla="*/ 538520 h 1467365"/>
                  <a:gd name="connsiteX35" fmla="*/ 887753 w 931855"/>
                  <a:gd name="connsiteY35" fmla="*/ 610202 h 1467365"/>
                  <a:gd name="connsiteX36" fmla="*/ 870866 w 931855"/>
                  <a:gd name="connsiteY36" fmla="*/ 697736 h 1467365"/>
                  <a:gd name="connsiteX37" fmla="*/ 931520 w 931855"/>
                  <a:gd name="connsiteY37" fmla="*/ 770451 h 1467365"/>
                  <a:gd name="connsiteX38" fmla="*/ 897402 w 931855"/>
                  <a:gd name="connsiteY38" fmla="*/ 873838 h 1467365"/>
                  <a:gd name="connsiteX0" fmla="*/ 897402 w 931855"/>
                  <a:gd name="connsiteY0" fmla="*/ 873838 h 1467365"/>
                  <a:gd name="connsiteX1" fmla="*/ 793671 w 931855"/>
                  <a:gd name="connsiteY1" fmla="*/ 1069240 h 1467365"/>
                  <a:gd name="connsiteX2" fmla="*/ 603439 w 931855"/>
                  <a:gd name="connsiteY2" fmla="*/ 1334255 h 1467365"/>
                  <a:gd name="connsiteX3" fmla="*/ 583872 w 931855"/>
                  <a:gd name="connsiteY3" fmla="*/ 1459787 h 1467365"/>
                  <a:gd name="connsiteX4" fmla="*/ 547954 w 931855"/>
                  <a:gd name="connsiteY4" fmla="*/ 1460043 h 1467365"/>
                  <a:gd name="connsiteX5" fmla="*/ 387015 w 931855"/>
                  <a:gd name="connsiteY5" fmla="*/ 1371130 h 1467365"/>
                  <a:gd name="connsiteX6" fmla="*/ 238827 w 931855"/>
                  <a:gd name="connsiteY6" fmla="*/ 1317369 h 1467365"/>
                  <a:gd name="connsiteX7" fmla="*/ 126136 w 931855"/>
                  <a:gd name="connsiteY7" fmla="*/ 1308753 h 1467365"/>
                  <a:gd name="connsiteX8" fmla="*/ 54109 w 931855"/>
                  <a:gd name="connsiteY8" fmla="*/ 1173661 h 1467365"/>
                  <a:gd name="connsiteX9" fmla="*/ 4 w 931855"/>
                  <a:gd name="connsiteY9" fmla="*/ 913815 h 1467365"/>
                  <a:gd name="connsiteX10" fmla="*/ 23438 w 931855"/>
                  <a:gd name="connsiteY10" fmla="*/ 783892 h 1467365"/>
                  <a:gd name="connsiteX11" fmla="*/ 51697 w 931855"/>
                  <a:gd name="connsiteY11" fmla="*/ 406185 h 1467365"/>
                  <a:gd name="connsiteX12" fmla="*/ 54454 w 931855"/>
                  <a:gd name="connsiteY12" fmla="*/ 396191 h 1467365"/>
                  <a:gd name="connsiteX13" fmla="*/ 99255 w 931855"/>
                  <a:gd name="connsiteY13" fmla="*/ 389987 h 1467365"/>
                  <a:gd name="connsiteX14" fmla="*/ 160943 w 931855"/>
                  <a:gd name="connsiteY14" fmla="*/ 415145 h 1467365"/>
                  <a:gd name="connsiteX15" fmla="*/ 191269 w 931855"/>
                  <a:gd name="connsiteY15" fmla="*/ 492685 h 1467365"/>
                  <a:gd name="connsiteX16" fmla="*/ 206433 w 931855"/>
                  <a:gd name="connsiteY16" fmla="*/ 640873 h 1467365"/>
                  <a:gd name="connsiteX17" fmla="*/ 207122 w 931855"/>
                  <a:gd name="connsiteY17" fmla="*/ 710832 h 1467365"/>
                  <a:gd name="connsiteX18" fmla="*/ 207811 w 931855"/>
                  <a:gd name="connsiteY18" fmla="*/ 774242 h 1467365"/>
                  <a:gd name="connsiteX19" fmla="*/ 246065 w 931855"/>
                  <a:gd name="connsiteY19" fmla="*/ 673612 h 1467365"/>
                  <a:gd name="connsiteX20" fmla="*/ 361513 w 931855"/>
                  <a:gd name="connsiteY20" fmla="*/ 376547 h 1467365"/>
                  <a:gd name="connsiteX21" fmla="*/ 472482 w 931855"/>
                  <a:gd name="connsiteY21" fmla="*/ 93611 h 1467365"/>
                  <a:gd name="connsiteX22" fmla="*/ 522452 w 931855"/>
                  <a:gd name="connsiteY22" fmla="*/ 20207 h 1467365"/>
                  <a:gd name="connsiteX23" fmla="*/ 573457 w 931855"/>
                  <a:gd name="connsiteY23" fmla="*/ 1252 h 1467365"/>
                  <a:gd name="connsiteX24" fmla="*/ 606540 w 931855"/>
                  <a:gd name="connsiteY24" fmla="*/ 119458 h 1467365"/>
                  <a:gd name="connsiteX25" fmla="*/ 578970 w 931855"/>
                  <a:gd name="connsiteY25" fmla="*/ 237319 h 1467365"/>
                  <a:gd name="connsiteX26" fmla="*/ 528656 w 931855"/>
                  <a:gd name="connsiteY26" fmla="*/ 414800 h 1467365"/>
                  <a:gd name="connsiteX27" fmla="*/ 491360 w 931855"/>
                  <a:gd name="connsiteY27" fmla="*/ 583883 h 1467365"/>
                  <a:gd name="connsiteX28" fmla="*/ 527022 w 931855"/>
                  <a:gd name="connsiteY28" fmla="*/ 582249 h 1467365"/>
                  <a:gd name="connsiteX29" fmla="*/ 618908 w 931855"/>
                  <a:gd name="connsiteY29" fmla="*/ 470119 h 1467365"/>
                  <a:gd name="connsiteX30" fmla="*/ 703648 w 931855"/>
                  <a:gd name="connsiteY30" fmla="*/ 415145 h 1467365"/>
                  <a:gd name="connsiteX31" fmla="*/ 778852 w 931855"/>
                  <a:gd name="connsiteY31" fmla="*/ 453398 h 1467365"/>
                  <a:gd name="connsiteX32" fmla="*/ 781954 w 931855"/>
                  <a:gd name="connsiteY32" fmla="*/ 508193 h 1467365"/>
                  <a:gd name="connsiteX33" fmla="*/ 763816 w 931855"/>
                  <a:gd name="connsiteY33" fmla="*/ 564967 h 1467365"/>
                  <a:gd name="connsiteX34" fmla="*/ 839850 w 931855"/>
                  <a:gd name="connsiteY34" fmla="*/ 538520 h 1467365"/>
                  <a:gd name="connsiteX35" fmla="*/ 887753 w 931855"/>
                  <a:gd name="connsiteY35" fmla="*/ 610202 h 1467365"/>
                  <a:gd name="connsiteX36" fmla="*/ 870866 w 931855"/>
                  <a:gd name="connsiteY36" fmla="*/ 697736 h 1467365"/>
                  <a:gd name="connsiteX37" fmla="*/ 931520 w 931855"/>
                  <a:gd name="connsiteY37" fmla="*/ 770451 h 1467365"/>
                  <a:gd name="connsiteX38" fmla="*/ 897402 w 931855"/>
                  <a:gd name="connsiteY38" fmla="*/ 873838 h 1467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1855" h="1467365">
                    <a:moveTo>
                      <a:pt x="897402" y="873838"/>
                    </a:moveTo>
                    <a:cubicBezTo>
                      <a:pt x="862595" y="938283"/>
                      <a:pt x="832613" y="1006518"/>
                      <a:pt x="793671" y="1069240"/>
                    </a:cubicBezTo>
                    <a:cubicBezTo>
                      <a:pt x="736119" y="1162633"/>
                      <a:pt x="633849" y="1266914"/>
                      <a:pt x="603439" y="1334255"/>
                    </a:cubicBezTo>
                    <a:cubicBezTo>
                      <a:pt x="578633" y="1389186"/>
                      <a:pt x="615488" y="1417590"/>
                      <a:pt x="583872" y="1459787"/>
                    </a:cubicBezTo>
                    <a:cubicBezTo>
                      <a:pt x="575601" y="1463234"/>
                      <a:pt x="580764" y="1474819"/>
                      <a:pt x="547954" y="1460043"/>
                    </a:cubicBezTo>
                    <a:cubicBezTo>
                      <a:pt x="515144" y="1445267"/>
                      <a:pt x="442155" y="1398355"/>
                      <a:pt x="387015" y="1371130"/>
                    </a:cubicBezTo>
                    <a:cubicBezTo>
                      <a:pt x="339802" y="1347695"/>
                      <a:pt x="291210" y="1326329"/>
                      <a:pt x="238827" y="1317369"/>
                    </a:cubicBezTo>
                    <a:cubicBezTo>
                      <a:pt x="201608" y="1311165"/>
                      <a:pt x="164044" y="1304962"/>
                      <a:pt x="126136" y="1308753"/>
                    </a:cubicBezTo>
                    <a:cubicBezTo>
                      <a:pt x="92707" y="1312199"/>
                      <a:pt x="63759" y="1200197"/>
                      <a:pt x="54109" y="1173661"/>
                    </a:cubicBezTo>
                    <a:cubicBezTo>
                      <a:pt x="24472" y="1090262"/>
                      <a:pt x="-341" y="1003072"/>
                      <a:pt x="4" y="913815"/>
                    </a:cubicBezTo>
                    <a:cubicBezTo>
                      <a:pt x="4" y="869358"/>
                      <a:pt x="15167" y="827314"/>
                      <a:pt x="23438" y="783892"/>
                    </a:cubicBezTo>
                    <a:cubicBezTo>
                      <a:pt x="47217" y="659827"/>
                      <a:pt x="47561" y="532317"/>
                      <a:pt x="51697" y="406185"/>
                    </a:cubicBezTo>
                    <a:cubicBezTo>
                      <a:pt x="51697" y="402739"/>
                      <a:pt x="53076" y="399292"/>
                      <a:pt x="54454" y="396191"/>
                    </a:cubicBezTo>
                    <a:cubicBezTo>
                      <a:pt x="58934" y="386886"/>
                      <a:pt x="90295" y="389987"/>
                      <a:pt x="99255" y="389987"/>
                    </a:cubicBezTo>
                    <a:cubicBezTo>
                      <a:pt x="123723" y="390332"/>
                      <a:pt x="144401" y="395157"/>
                      <a:pt x="160943" y="415145"/>
                    </a:cubicBezTo>
                    <a:cubicBezTo>
                      <a:pt x="179208" y="436512"/>
                      <a:pt x="186100" y="465115"/>
                      <a:pt x="191269" y="492685"/>
                    </a:cubicBezTo>
                    <a:cubicBezTo>
                      <a:pt x="200574" y="541622"/>
                      <a:pt x="205744" y="591247"/>
                      <a:pt x="206433" y="640873"/>
                    </a:cubicBezTo>
                    <a:cubicBezTo>
                      <a:pt x="206777" y="664308"/>
                      <a:pt x="205744" y="687742"/>
                      <a:pt x="207122" y="710832"/>
                    </a:cubicBezTo>
                    <a:cubicBezTo>
                      <a:pt x="207811" y="729441"/>
                      <a:pt x="214015" y="756322"/>
                      <a:pt x="207811" y="774242"/>
                    </a:cubicBezTo>
                    <a:cubicBezTo>
                      <a:pt x="218495" y="744260"/>
                      <a:pt x="232280" y="708764"/>
                      <a:pt x="246065" y="673612"/>
                    </a:cubicBezTo>
                    <a:cubicBezTo>
                      <a:pt x="284662" y="574705"/>
                      <a:pt x="322915" y="475454"/>
                      <a:pt x="361513" y="376547"/>
                    </a:cubicBezTo>
                    <a:cubicBezTo>
                      <a:pt x="398388" y="282465"/>
                      <a:pt x="429404" y="184937"/>
                      <a:pt x="472482" y="93611"/>
                    </a:cubicBezTo>
                    <a:cubicBezTo>
                      <a:pt x="485233" y="66731"/>
                      <a:pt x="499707" y="40539"/>
                      <a:pt x="522452" y="20207"/>
                    </a:cubicBezTo>
                    <a:cubicBezTo>
                      <a:pt x="536237" y="7800"/>
                      <a:pt x="553813" y="-3917"/>
                      <a:pt x="573457" y="1252"/>
                    </a:cubicBezTo>
                    <a:cubicBezTo>
                      <a:pt x="620325" y="13659"/>
                      <a:pt x="611710" y="84307"/>
                      <a:pt x="606540" y="119458"/>
                    </a:cubicBezTo>
                    <a:cubicBezTo>
                      <a:pt x="600682" y="159434"/>
                      <a:pt x="591951" y="188095"/>
                      <a:pt x="578970" y="237319"/>
                    </a:cubicBezTo>
                    <a:cubicBezTo>
                      <a:pt x="565989" y="286543"/>
                      <a:pt x="543819" y="355525"/>
                      <a:pt x="528656" y="414800"/>
                    </a:cubicBezTo>
                    <a:cubicBezTo>
                      <a:pt x="516249" y="463048"/>
                      <a:pt x="496899" y="511397"/>
                      <a:pt x="491360" y="583883"/>
                    </a:cubicBezTo>
                    <a:cubicBezTo>
                      <a:pt x="484314" y="620681"/>
                      <a:pt x="505764" y="601210"/>
                      <a:pt x="527022" y="582249"/>
                    </a:cubicBezTo>
                    <a:cubicBezTo>
                      <a:pt x="548280" y="563288"/>
                      <a:pt x="589470" y="497970"/>
                      <a:pt x="618908" y="470119"/>
                    </a:cubicBezTo>
                    <a:cubicBezTo>
                      <a:pt x="648346" y="442268"/>
                      <a:pt x="676991" y="417932"/>
                      <a:pt x="703648" y="415145"/>
                    </a:cubicBezTo>
                    <a:cubicBezTo>
                      <a:pt x="730305" y="412358"/>
                      <a:pt x="765801" y="437890"/>
                      <a:pt x="778852" y="453398"/>
                    </a:cubicBezTo>
                    <a:cubicBezTo>
                      <a:pt x="791903" y="468906"/>
                      <a:pt x="786089" y="489928"/>
                      <a:pt x="781954" y="508193"/>
                    </a:cubicBezTo>
                    <a:cubicBezTo>
                      <a:pt x="777818" y="526114"/>
                      <a:pt x="772087" y="548080"/>
                      <a:pt x="763816" y="564967"/>
                    </a:cubicBezTo>
                    <a:cubicBezTo>
                      <a:pt x="776567" y="538431"/>
                      <a:pt x="819194" y="530981"/>
                      <a:pt x="839850" y="538520"/>
                    </a:cubicBezTo>
                    <a:cubicBezTo>
                      <a:pt x="860506" y="546059"/>
                      <a:pt x="884307" y="580219"/>
                      <a:pt x="887753" y="610202"/>
                    </a:cubicBezTo>
                    <a:cubicBezTo>
                      <a:pt x="891199" y="640184"/>
                      <a:pt x="882928" y="670166"/>
                      <a:pt x="870866" y="697736"/>
                    </a:cubicBezTo>
                    <a:cubicBezTo>
                      <a:pt x="915323" y="697391"/>
                      <a:pt x="927729" y="728407"/>
                      <a:pt x="931520" y="770451"/>
                    </a:cubicBezTo>
                    <a:cubicBezTo>
                      <a:pt x="934622" y="810428"/>
                      <a:pt x="915667" y="839721"/>
                      <a:pt x="897402" y="873838"/>
                    </a:cubicBezTo>
                    <a:close/>
                  </a:path>
                </a:pathLst>
              </a:custGeom>
              <a:solidFill>
                <a:srgbClr val="FDB98A"/>
              </a:solidFill>
              <a:ln w="3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Rectangle 165">
                <a:extLst>
                  <a:ext uri="{FF2B5EF4-FFF2-40B4-BE49-F238E27FC236}">
                    <a16:creationId xmlns:a16="http://schemas.microsoft.com/office/drawing/2014/main" id="{33B5A519-B08E-4684-AD0C-1A79C4A32F91}"/>
                  </a:ext>
                </a:extLst>
              </p:cNvPr>
              <p:cNvSpPr/>
              <p:nvPr/>
            </p:nvSpPr>
            <p:spPr>
              <a:xfrm rot="10632520">
                <a:off x="3339149" y="904048"/>
                <a:ext cx="644608" cy="410520"/>
              </a:xfrm>
              <a:custGeom>
                <a:avLst/>
                <a:gdLst>
                  <a:gd name="connsiteX0" fmla="*/ 0 w 559412"/>
                  <a:gd name="connsiteY0" fmla="*/ 0 h 351089"/>
                  <a:gd name="connsiteX1" fmla="*/ 559412 w 559412"/>
                  <a:gd name="connsiteY1" fmla="*/ 0 h 351089"/>
                  <a:gd name="connsiteX2" fmla="*/ 559412 w 559412"/>
                  <a:gd name="connsiteY2" fmla="*/ 351089 h 351089"/>
                  <a:gd name="connsiteX3" fmla="*/ 0 w 559412"/>
                  <a:gd name="connsiteY3" fmla="*/ 351089 h 351089"/>
                  <a:gd name="connsiteX4" fmla="*/ 0 w 559412"/>
                  <a:gd name="connsiteY4" fmla="*/ 0 h 351089"/>
                  <a:gd name="connsiteX0" fmla="*/ 0 w 559412"/>
                  <a:gd name="connsiteY0" fmla="*/ 0 h 351089"/>
                  <a:gd name="connsiteX1" fmla="*/ 559412 w 559412"/>
                  <a:gd name="connsiteY1" fmla="*/ 0 h 351089"/>
                  <a:gd name="connsiteX2" fmla="*/ 559412 w 559412"/>
                  <a:gd name="connsiteY2" fmla="*/ 351089 h 351089"/>
                  <a:gd name="connsiteX3" fmla="*/ 0 w 559412"/>
                  <a:gd name="connsiteY3" fmla="*/ 351089 h 351089"/>
                  <a:gd name="connsiteX4" fmla="*/ 0 w 559412"/>
                  <a:gd name="connsiteY4" fmla="*/ 0 h 351089"/>
                  <a:gd name="connsiteX0" fmla="*/ 0 w 560341"/>
                  <a:gd name="connsiteY0" fmla="*/ 67769 h 351089"/>
                  <a:gd name="connsiteX1" fmla="*/ 560341 w 560341"/>
                  <a:gd name="connsiteY1" fmla="*/ 0 h 351089"/>
                  <a:gd name="connsiteX2" fmla="*/ 560341 w 560341"/>
                  <a:gd name="connsiteY2" fmla="*/ 351089 h 351089"/>
                  <a:gd name="connsiteX3" fmla="*/ 929 w 560341"/>
                  <a:gd name="connsiteY3" fmla="*/ 351089 h 351089"/>
                  <a:gd name="connsiteX4" fmla="*/ 0 w 560341"/>
                  <a:gd name="connsiteY4" fmla="*/ 67769 h 351089"/>
                  <a:gd name="connsiteX0" fmla="*/ 0 w 560413"/>
                  <a:gd name="connsiteY0" fmla="*/ 31402 h 351089"/>
                  <a:gd name="connsiteX1" fmla="*/ 560413 w 560413"/>
                  <a:gd name="connsiteY1" fmla="*/ 0 h 351089"/>
                  <a:gd name="connsiteX2" fmla="*/ 560413 w 560413"/>
                  <a:gd name="connsiteY2" fmla="*/ 351089 h 351089"/>
                  <a:gd name="connsiteX3" fmla="*/ 1001 w 560413"/>
                  <a:gd name="connsiteY3" fmla="*/ 351089 h 351089"/>
                  <a:gd name="connsiteX4" fmla="*/ 0 w 560413"/>
                  <a:gd name="connsiteY4" fmla="*/ 31402 h 351089"/>
                  <a:gd name="connsiteX0" fmla="*/ 0 w 564173"/>
                  <a:gd name="connsiteY0" fmla="*/ 14024 h 351089"/>
                  <a:gd name="connsiteX1" fmla="*/ 564173 w 564173"/>
                  <a:gd name="connsiteY1" fmla="*/ 0 h 351089"/>
                  <a:gd name="connsiteX2" fmla="*/ 564173 w 564173"/>
                  <a:gd name="connsiteY2" fmla="*/ 351089 h 351089"/>
                  <a:gd name="connsiteX3" fmla="*/ 4761 w 564173"/>
                  <a:gd name="connsiteY3" fmla="*/ 351089 h 351089"/>
                  <a:gd name="connsiteX4" fmla="*/ 0 w 564173"/>
                  <a:gd name="connsiteY4" fmla="*/ 14024 h 351089"/>
                  <a:gd name="connsiteX0" fmla="*/ 0 w 564173"/>
                  <a:gd name="connsiteY0" fmla="*/ 14024 h 351089"/>
                  <a:gd name="connsiteX1" fmla="*/ 564173 w 564173"/>
                  <a:gd name="connsiteY1" fmla="*/ 0 h 351089"/>
                  <a:gd name="connsiteX2" fmla="*/ 564173 w 564173"/>
                  <a:gd name="connsiteY2" fmla="*/ 351089 h 351089"/>
                  <a:gd name="connsiteX3" fmla="*/ 4761 w 564173"/>
                  <a:gd name="connsiteY3" fmla="*/ 351089 h 351089"/>
                  <a:gd name="connsiteX4" fmla="*/ 0 w 564173"/>
                  <a:gd name="connsiteY4" fmla="*/ 14024 h 351089"/>
                  <a:gd name="connsiteX0" fmla="*/ 2174 w 559437"/>
                  <a:gd name="connsiteY0" fmla="*/ 9930 h 351089"/>
                  <a:gd name="connsiteX1" fmla="*/ 559437 w 559437"/>
                  <a:gd name="connsiteY1" fmla="*/ 0 h 351089"/>
                  <a:gd name="connsiteX2" fmla="*/ 559437 w 559437"/>
                  <a:gd name="connsiteY2" fmla="*/ 351089 h 351089"/>
                  <a:gd name="connsiteX3" fmla="*/ 25 w 559437"/>
                  <a:gd name="connsiteY3" fmla="*/ 351089 h 351089"/>
                  <a:gd name="connsiteX4" fmla="*/ 2174 w 559437"/>
                  <a:gd name="connsiteY4" fmla="*/ 9930 h 351089"/>
                  <a:gd name="connsiteX0" fmla="*/ 2174 w 559437"/>
                  <a:gd name="connsiteY0" fmla="*/ 26146 h 367305"/>
                  <a:gd name="connsiteX1" fmla="*/ 289161 w 559437"/>
                  <a:gd name="connsiteY1" fmla="*/ 55376 h 367305"/>
                  <a:gd name="connsiteX2" fmla="*/ 559437 w 559437"/>
                  <a:gd name="connsiteY2" fmla="*/ 16216 h 367305"/>
                  <a:gd name="connsiteX3" fmla="*/ 559437 w 559437"/>
                  <a:gd name="connsiteY3" fmla="*/ 367305 h 367305"/>
                  <a:gd name="connsiteX4" fmla="*/ 25 w 559437"/>
                  <a:gd name="connsiteY4" fmla="*/ 367305 h 367305"/>
                  <a:gd name="connsiteX5" fmla="*/ 2174 w 559437"/>
                  <a:gd name="connsiteY5" fmla="*/ 26146 h 367305"/>
                  <a:gd name="connsiteX0" fmla="*/ 2174 w 559437"/>
                  <a:gd name="connsiteY0" fmla="*/ 29504 h 370663"/>
                  <a:gd name="connsiteX1" fmla="*/ 209110 w 559437"/>
                  <a:gd name="connsiteY1" fmla="*/ 37072 h 370663"/>
                  <a:gd name="connsiteX2" fmla="*/ 559437 w 559437"/>
                  <a:gd name="connsiteY2" fmla="*/ 19574 h 370663"/>
                  <a:gd name="connsiteX3" fmla="*/ 559437 w 559437"/>
                  <a:gd name="connsiteY3" fmla="*/ 370663 h 370663"/>
                  <a:gd name="connsiteX4" fmla="*/ 25 w 559437"/>
                  <a:gd name="connsiteY4" fmla="*/ 370663 h 370663"/>
                  <a:gd name="connsiteX5" fmla="*/ 2174 w 559437"/>
                  <a:gd name="connsiteY5" fmla="*/ 29504 h 370663"/>
                  <a:gd name="connsiteX0" fmla="*/ 2174 w 559437"/>
                  <a:gd name="connsiteY0" fmla="*/ 29504 h 370663"/>
                  <a:gd name="connsiteX1" fmla="*/ 209110 w 559437"/>
                  <a:gd name="connsiteY1" fmla="*/ 37072 h 370663"/>
                  <a:gd name="connsiteX2" fmla="*/ 559437 w 559437"/>
                  <a:gd name="connsiteY2" fmla="*/ 19574 h 370663"/>
                  <a:gd name="connsiteX3" fmla="*/ 559437 w 559437"/>
                  <a:gd name="connsiteY3" fmla="*/ 370663 h 370663"/>
                  <a:gd name="connsiteX4" fmla="*/ 25 w 559437"/>
                  <a:gd name="connsiteY4" fmla="*/ 370663 h 370663"/>
                  <a:gd name="connsiteX5" fmla="*/ 2174 w 559437"/>
                  <a:gd name="connsiteY5" fmla="*/ 29504 h 370663"/>
                  <a:gd name="connsiteX0" fmla="*/ 2174 w 559437"/>
                  <a:gd name="connsiteY0" fmla="*/ 29504 h 370663"/>
                  <a:gd name="connsiteX1" fmla="*/ 209110 w 559437"/>
                  <a:gd name="connsiteY1" fmla="*/ 37072 h 370663"/>
                  <a:gd name="connsiteX2" fmla="*/ 559437 w 559437"/>
                  <a:gd name="connsiteY2" fmla="*/ 19574 h 370663"/>
                  <a:gd name="connsiteX3" fmla="*/ 559437 w 559437"/>
                  <a:gd name="connsiteY3" fmla="*/ 370663 h 370663"/>
                  <a:gd name="connsiteX4" fmla="*/ 25 w 559437"/>
                  <a:gd name="connsiteY4" fmla="*/ 370663 h 370663"/>
                  <a:gd name="connsiteX5" fmla="*/ 2174 w 559437"/>
                  <a:gd name="connsiteY5" fmla="*/ 29504 h 370663"/>
                  <a:gd name="connsiteX0" fmla="*/ 2174 w 559437"/>
                  <a:gd name="connsiteY0" fmla="*/ 29504 h 370663"/>
                  <a:gd name="connsiteX1" fmla="*/ 209110 w 559437"/>
                  <a:gd name="connsiteY1" fmla="*/ 37072 h 370663"/>
                  <a:gd name="connsiteX2" fmla="*/ 559437 w 559437"/>
                  <a:gd name="connsiteY2" fmla="*/ 19574 h 370663"/>
                  <a:gd name="connsiteX3" fmla="*/ 559437 w 559437"/>
                  <a:gd name="connsiteY3" fmla="*/ 370663 h 370663"/>
                  <a:gd name="connsiteX4" fmla="*/ 25 w 559437"/>
                  <a:gd name="connsiteY4" fmla="*/ 370663 h 370663"/>
                  <a:gd name="connsiteX5" fmla="*/ 2174 w 559437"/>
                  <a:gd name="connsiteY5" fmla="*/ 29504 h 370663"/>
                  <a:gd name="connsiteX0" fmla="*/ 2174 w 559437"/>
                  <a:gd name="connsiteY0" fmla="*/ 22540 h 363699"/>
                  <a:gd name="connsiteX1" fmla="*/ 218982 w 559437"/>
                  <a:gd name="connsiteY1" fmla="*/ 87744 h 363699"/>
                  <a:gd name="connsiteX2" fmla="*/ 559437 w 559437"/>
                  <a:gd name="connsiteY2" fmla="*/ 12610 h 363699"/>
                  <a:gd name="connsiteX3" fmla="*/ 559437 w 559437"/>
                  <a:gd name="connsiteY3" fmla="*/ 363699 h 363699"/>
                  <a:gd name="connsiteX4" fmla="*/ 25 w 559437"/>
                  <a:gd name="connsiteY4" fmla="*/ 363699 h 363699"/>
                  <a:gd name="connsiteX5" fmla="*/ 2174 w 559437"/>
                  <a:gd name="connsiteY5" fmla="*/ 22540 h 363699"/>
                  <a:gd name="connsiteX0" fmla="*/ 2174 w 559437"/>
                  <a:gd name="connsiteY0" fmla="*/ 30044 h 371203"/>
                  <a:gd name="connsiteX1" fmla="*/ 198103 w 559437"/>
                  <a:gd name="connsiteY1" fmla="*/ 34796 h 371203"/>
                  <a:gd name="connsiteX2" fmla="*/ 559437 w 559437"/>
                  <a:gd name="connsiteY2" fmla="*/ 20114 h 371203"/>
                  <a:gd name="connsiteX3" fmla="*/ 559437 w 559437"/>
                  <a:gd name="connsiteY3" fmla="*/ 371203 h 371203"/>
                  <a:gd name="connsiteX4" fmla="*/ 25 w 559437"/>
                  <a:gd name="connsiteY4" fmla="*/ 371203 h 371203"/>
                  <a:gd name="connsiteX5" fmla="*/ 2174 w 559437"/>
                  <a:gd name="connsiteY5" fmla="*/ 30044 h 371203"/>
                  <a:gd name="connsiteX0" fmla="*/ 2174 w 559437"/>
                  <a:gd name="connsiteY0" fmla="*/ 30044 h 371203"/>
                  <a:gd name="connsiteX1" fmla="*/ 198103 w 559437"/>
                  <a:gd name="connsiteY1" fmla="*/ 34796 h 371203"/>
                  <a:gd name="connsiteX2" fmla="*/ 559437 w 559437"/>
                  <a:gd name="connsiteY2" fmla="*/ 20114 h 371203"/>
                  <a:gd name="connsiteX3" fmla="*/ 559437 w 559437"/>
                  <a:gd name="connsiteY3" fmla="*/ 371203 h 371203"/>
                  <a:gd name="connsiteX4" fmla="*/ 25 w 559437"/>
                  <a:gd name="connsiteY4" fmla="*/ 371203 h 371203"/>
                  <a:gd name="connsiteX5" fmla="*/ 2174 w 559437"/>
                  <a:gd name="connsiteY5" fmla="*/ 30044 h 371203"/>
                  <a:gd name="connsiteX0" fmla="*/ 2174 w 559437"/>
                  <a:gd name="connsiteY0" fmla="*/ 28291 h 369450"/>
                  <a:gd name="connsiteX1" fmla="*/ 198103 w 559437"/>
                  <a:gd name="connsiteY1" fmla="*/ 33043 h 369450"/>
                  <a:gd name="connsiteX2" fmla="*/ 559437 w 559437"/>
                  <a:gd name="connsiteY2" fmla="*/ 18361 h 369450"/>
                  <a:gd name="connsiteX3" fmla="*/ 559437 w 559437"/>
                  <a:gd name="connsiteY3" fmla="*/ 369450 h 369450"/>
                  <a:gd name="connsiteX4" fmla="*/ 25 w 559437"/>
                  <a:gd name="connsiteY4" fmla="*/ 369450 h 369450"/>
                  <a:gd name="connsiteX5" fmla="*/ 2174 w 559437"/>
                  <a:gd name="connsiteY5" fmla="*/ 28291 h 369450"/>
                  <a:gd name="connsiteX0" fmla="*/ 2174 w 559437"/>
                  <a:gd name="connsiteY0" fmla="*/ 27229 h 368388"/>
                  <a:gd name="connsiteX1" fmla="*/ 198103 w 559437"/>
                  <a:gd name="connsiteY1" fmla="*/ 31981 h 368388"/>
                  <a:gd name="connsiteX2" fmla="*/ 541522 w 559437"/>
                  <a:gd name="connsiteY2" fmla="*/ 18577 h 368388"/>
                  <a:gd name="connsiteX3" fmla="*/ 559437 w 559437"/>
                  <a:gd name="connsiteY3" fmla="*/ 368388 h 368388"/>
                  <a:gd name="connsiteX4" fmla="*/ 25 w 559437"/>
                  <a:gd name="connsiteY4" fmla="*/ 368388 h 368388"/>
                  <a:gd name="connsiteX5" fmla="*/ 2174 w 559437"/>
                  <a:gd name="connsiteY5" fmla="*/ 27229 h 368388"/>
                  <a:gd name="connsiteX0" fmla="*/ 2174 w 559437"/>
                  <a:gd name="connsiteY0" fmla="*/ 8652 h 349811"/>
                  <a:gd name="connsiteX1" fmla="*/ 198103 w 559437"/>
                  <a:gd name="connsiteY1" fmla="*/ 13404 h 349811"/>
                  <a:gd name="connsiteX2" fmla="*/ 541522 w 559437"/>
                  <a:gd name="connsiteY2" fmla="*/ 0 h 349811"/>
                  <a:gd name="connsiteX3" fmla="*/ 559437 w 559437"/>
                  <a:gd name="connsiteY3" fmla="*/ 349811 h 349811"/>
                  <a:gd name="connsiteX4" fmla="*/ 25 w 559437"/>
                  <a:gd name="connsiteY4" fmla="*/ 349811 h 349811"/>
                  <a:gd name="connsiteX5" fmla="*/ 2174 w 559437"/>
                  <a:gd name="connsiteY5" fmla="*/ 8652 h 349811"/>
                  <a:gd name="connsiteX0" fmla="*/ 2174 w 559437"/>
                  <a:gd name="connsiteY0" fmla="*/ 8652 h 349811"/>
                  <a:gd name="connsiteX1" fmla="*/ 198103 w 559437"/>
                  <a:gd name="connsiteY1" fmla="*/ 13404 h 349811"/>
                  <a:gd name="connsiteX2" fmla="*/ 541522 w 559437"/>
                  <a:gd name="connsiteY2" fmla="*/ 0 h 349811"/>
                  <a:gd name="connsiteX3" fmla="*/ 559437 w 559437"/>
                  <a:gd name="connsiteY3" fmla="*/ 349811 h 349811"/>
                  <a:gd name="connsiteX4" fmla="*/ 25 w 559437"/>
                  <a:gd name="connsiteY4" fmla="*/ 349811 h 349811"/>
                  <a:gd name="connsiteX5" fmla="*/ 2174 w 559437"/>
                  <a:gd name="connsiteY5" fmla="*/ 8652 h 349811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45498 w 559437"/>
                  <a:gd name="connsiteY2" fmla="*/ 11782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23344 w 559437"/>
                  <a:gd name="connsiteY2" fmla="*/ 39462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23344 w 559437"/>
                  <a:gd name="connsiteY2" fmla="*/ 39462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3278 h 344437"/>
                  <a:gd name="connsiteX1" fmla="*/ 269429 w 559437"/>
                  <a:gd name="connsiteY1" fmla="*/ 13388 h 344437"/>
                  <a:gd name="connsiteX2" fmla="*/ 516695 w 559437"/>
                  <a:gd name="connsiteY2" fmla="*/ 0 h 344437"/>
                  <a:gd name="connsiteX3" fmla="*/ 559437 w 559437"/>
                  <a:gd name="connsiteY3" fmla="*/ 344437 h 344437"/>
                  <a:gd name="connsiteX4" fmla="*/ 25 w 559437"/>
                  <a:gd name="connsiteY4" fmla="*/ 344437 h 344437"/>
                  <a:gd name="connsiteX5" fmla="*/ 2174 w 559437"/>
                  <a:gd name="connsiteY5" fmla="*/ 3278 h 344437"/>
                  <a:gd name="connsiteX0" fmla="*/ 2174 w 559437"/>
                  <a:gd name="connsiteY0" fmla="*/ 3278 h 344437"/>
                  <a:gd name="connsiteX1" fmla="*/ 269429 w 559437"/>
                  <a:gd name="connsiteY1" fmla="*/ 13388 h 344437"/>
                  <a:gd name="connsiteX2" fmla="*/ 516695 w 559437"/>
                  <a:gd name="connsiteY2" fmla="*/ 0 h 344437"/>
                  <a:gd name="connsiteX3" fmla="*/ 559437 w 559437"/>
                  <a:gd name="connsiteY3" fmla="*/ 344437 h 344437"/>
                  <a:gd name="connsiteX4" fmla="*/ 25 w 559437"/>
                  <a:gd name="connsiteY4" fmla="*/ 344437 h 344437"/>
                  <a:gd name="connsiteX5" fmla="*/ 2174 w 559437"/>
                  <a:gd name="connsiteY5" fmla="*/ 3278 h 344437"/>
                  <a:gd name="connsiteX0" fmla="*/ 2174 w 559437"/>
                  <a:gd name="connsiteY0" fmla="*/ 3278 h 344437"/>
                  <a:gd name="connsiteX1" fmla="*/ 269429 w 559437"/>
                  <a:gd name="connsiteY1" fmla="*/ 13388 h 344437"/>
                  <a:gd name="connsiteX2" fmla="*/ 516695 w 559437"/>
                  <a:gd name="connsiteY2" fmla="*/ 0 h 344437"/>
                  <a:gd name="connsiteX3" fmla="*/ 559437 w 559437"/>
                  <a:gd name="connsiteY3" fmla="*/ 344437 h 344437"/>
                  <a:gd name="connsiteX4" fmla="*/ 25 w 559437"/>
                  <a:gd name="connsiteY4" fmla="*/ 344437 h 344437"/>
                  <a:gd name="connsiteX5" fmla="*/ 2174 w 559437"/>
                  <a:gd name="connsiteY5" fmla="*/ 3278 h 344437"/>
                  <a:gd name="connsiteX0" fmla="*/ 7502 w 564765"/>
                  <a:gd name="connsiteY0" fmla="*/ 3278 h 344437"/>
                  <a:gd name="connsiteX1" fmla="*/ 274757 w 564765"/>
                  <a:gd name="connsiteY1" fmla="*/ 13388 h 344437"/>
                  <a:gd name="connsiteX2" fmla="*/ 522023 w 564765"/>
                  <a:gd name="connsiteY2" fmla="*/ 0 h 344437"/>
                  <a:gd name="connsiteX3" fmla="*/ 564765 w 564765"/>
                  <a:gd name="connsiteY3" fmla="*/ 344437 h 344437"/>
                  <a:gd name="connsiteX4" fmla="*/ 5353 w 564765"/>
                  <a:gd name="connsiteY4" fmla="*/ 344437 h 344437"/>
                  <a:gd name="connsiteX5" fmla="*/ 7502 w 564765"/>
                  <a:gd name="connsiteY5" fmla="*/ 3278 h 344437"/>
                  <a:gd name="connsiteX0" fmla="*/ 10868 w 568131"/>
                  <a:gd name="connsiteY0" fmla="*/ 3278 h 344437"/>
                  <a:gd name="connsiteX1" fmla="*/ 278123 w 568131"/>
                  <a:gd name="connsiteY1" fmla="*/ 13388 h 344437"/>
                  <a:gd name="connsiteX2" fmla="*/ 525389 w 568131"/>
                  <a:gd name="connsiteY2" fmla="*/ 0 h 344437"/>
                  <a:gd name="connsiteX3" fmla="*/ 568131 w 568131"/>
                  <a:gd name="connsiteY3" fmla="*/ 344437 h 344437"/>
                  <a:gd name="connsiteX4" fmla="*/ 8719 w 568131"/>
                  <a:gd name="connsiteY4" fmla="*/ 344437 h 344437"/>
                  <a:gd name="connsiteX5" fmla="*/ 10868 w 568131"/>
                  <a:gd name="connsiteY5" fmla="*/ 3278 h 344437"/>
                  <a:gd name="connsiteX0" fmla="*/ 10868 w 568131"/>
                  <a:gd name="connsiteY0" fmla="*/ 8243 h 349402"/>
                  <a:gd name="connsiteX1" fmla="*/ 278123 w 568131"/>
                  <a:gd name="connsiteY1" fmla="*/ 18353 h 349402"/>
                  <a:gd name="connsiteX2" fmla="*/ 524314 w 568131"/>
                  <a:gd name="connsiteY2" fmla="*/ 0 h 349402"/>
                  <a:gd name="connsiteX3" fmla="*/ 568131 w 568131"/>
                  <a:gd name="connsiteY3" fmla="*/ 349402 h 349402"/>
                  <a:gd name="connsiteX4" fmla="*/ 8719 w 568131"/>
                  <a:gd name="connsiteY4" fmla="*/ 349402 h 349402"/>
                  <a:gd name="connsiteX5" fmla="*/ 10868 w 568131"/>
                  <a:gd name="connsiteY5" fmla="*/ 8243 h 349402"/>
                  <a:gd name="connsiteX0" fmla="*/ 10868 w 568131"/>
                  <a:gd name="connsiteY0" fmla="*/ 8243 h 349402"/>
                  <a:gd name="connsiteX1" fmla="*/ 278123 w 568131"/>
                  <a:gd name="connsiteY1" fmla="*/ 18353 h 349402"/>
                  <a:gd name="connsiteX2" fmla="*/ 524314 w 568131"/>
                  <a:gd name="connsiteY2" fmla="*/ 0 h 349402"/>
                  <a:gd name="connsiteX3" fmla="*/ 568131 w 568131"/>
                  <a:gd name="connsiteY3" fmla="*/ 349402 h 349402"/>
                  <a:gd name="connsiteX4" fmla="*/ 8719 w 568131"/>
                  <a:gd name="connsiteY4" fmla="*/ 349402 h 349402"/>
                  <a:gd name="connsiteX5" fmla="*/ 10868 w 568131"/>
                  <a:gd name="connsiteY5" fmla="*/ 8243 h 349402"/>
                  <a:gd name="connsiteX0" fmla="*/ 10868 w 568131"/>
                  <a:gd name="connsiteY0" fmla="*/ 8243 h 349402"/>
                  <a:gd name="connsiteX1" fmla="*/ 278123 w 568131"/>
                  <a:gd name="connsiteY1" fmla="*/ 18353 h 349402"/>
                  <a:gd name="connsiteX2" fmla="*/ 524314 w 568131"/>
                  <a:gd name="connsiteY2" fmla="*/ 0 h 349402"/>
                  <a:gd name="connsiteX3" fmla="*/ 568131 w 568131"/>
                  <a:gd name="connsiteY3" fmla="*/ 349402 h 349402"/>
                  <a:gd name="connsiteX4" fmla="*/ 8719 w 568131"/>
                  <a:gd name="connsiteY4" fmla="*/ 349402 h 349402"/>
                  <a:gd name="connsiteX5" fmla="*/ 10868 w 568131"/>
                  <a:gd name="connsiteY5" fmla="*/ 8243 h 349402"/>
                  <a:gd name="connsiteX0" fmla="*/ 10868 w 568131"/>
                  <a:gd name="connsiteY0" fmla="*/ 8243 h 349402"/>
                  <a:gd name="connsiteX1" fmla="*/ 278123 w 568131"/>
                  <a:gd name="connsiteY1" fmla="*/ 18353 h 349402"/>
                  <a:gd name="connsiteX2" fmla="*/ 524314 w 568131"/>
                  <a:gd name="connsiteY2" fmla="*/ 0 h 349402"/>
                  <a:gd name="connsiteX3" fmla="*/ 568131 w 568131"/>
                  <a:gd name="connsiteY3" fmla="*/ 349402 h 349402"/>
                  <a:gd name="connsiteX4" fmla="*/ 8719 w 568131"/>
                  <a:gd name="connsiteY4" fmla="*/ 349402 h 349402"/>
                  <a:gd name="connsiteX5" fmla="*/ 10868 w 568131"/>
                  <a:gd name="connsiteY5" fmla="*/ 8243 h 349402"/>
                  <a:gd name="connsiteX0" fmla="*/ 10868 w 568131"/>
                  <a:gd name="connsiteY0" fmla="*/ 3612 h 344771"/>
                  <a:gd name="connsiteX1" fmla="*/ 278123 w 568131"/>
                  <a:gd name="connsiteY1" fmla="*/ 13722 h 344771"/>
                  <a:gd name="connsiteX2" fmla="*/ 514921 w 568131"/>
                  <a:gd name="connsiteY2" fmla="*/ 0 h 344771"/>
                  <a:gd name="connsiteX3" fmla="*/ 568131 w 568131"/>
                  <a:gd name="connsiteY3" fmla="*/ 344771 h 344771"/>
                  <a:gd name="connsiteX4" fmla="*/ 8719 w 568131"/>
                  <a:gd name="connsiteY4" fmla="*/ 344771 h 344771"/>
                  <a:gd name="connsiteX5" fmla="*/ 10868 w 568131"/>
                  <a:gd name="connsiteY5" fmla="*/ 3612 h 344771"/>
                  <a:gd name="connsiteX0" fmla="*/ 10868 w 568131"/>
                  <a:gd name="connsiteY0" fmla="*/ 20656 h 361815"/>
                  <a:gd name="connsiteX1" fmla="*/ 278123 w 568131"/>
                  <a:gd name="connsiteY1" fmla="*/ 30766 h 361815"/>
                  <a:gd name="connsiteX2" fmla="*/ 521628 w 568131"/>
                  <a:gd name="connsiteY2" fmla="*/ 0 h 361815"/>
                  <a:gd name="connsiteX3" fmla="*/ 568131 w 568131"/>
                  <a:gd name="connsiteY3" fmla="*/ 361815 h 361815"/>
                  <a:gd name="connsiteX4" fmla="*/ 8719 w 568131"/>
                  <a:gd name="connsiteY4" fmla="*/ 361815 h 361815"/>
                  <a:gd name="connsiteX5" fmla="*/ 10868 w 568131"/>
                  <a:gd name="connsiteY5" fmla="*/ 20656 h 361815"/>
                  <a:gd name="connsiteX0" fmla="*/ 10868 w 568131"/>
                  <a:gd name="connsiteY0" fmla="*/ 20656 h 361815"/>
                  <a:gd name="connsiteX1" fmla="*/ 278123 w 568131"/>
                  <a:gd name="connsiteY1" fmla="*/ 30766 h 361815"/>
                  <a:gd name="connsiteX2" fmla="*/ 521628 w 568131"/>
                  <a:gd name="connsiteY2" fmla="*/ 0 h 361815"/>
                  <a:gd name="connsiteX3" fmla="*/ 568131 w 568131"/>
                  <a:gd name="connsiteY3" fmla="*/ 361815 h 361815"/>
                  <a:gd name="connsiteX4" fmla="*/ 8719 w 568131"/>
                  <a:gd name="connsiteY4" fmla="*/ 361815 h 361815"/>
                  <a:gd name="connsiteX5" fmla="*/ 10868 w 568131"/>
                  <a:gd name="connsiteY5" fmla="*/ 20656 h 361815"/>
                  <a:gd name="connsiteX0" fmla="*/ 10868 w 568131"/>
                  <a:gd name="connsiteY0" fmla="*/ 20656 h 361815"/>
                  <a:gd name="connsiteX1" fmla="*/ 278123 w 568131"/>
                  <a:gd name="connsiteY1" fmla="*/ 30766 h 361815"/>
                  <a:gd name="connsiteX2" fmla="*/ 521628 w 568131"/>
                  <a:gd name="connsiteY2" fmla="*/ 0 h 361815"/>
                  <a:gd name="connsiteX3" fmla="*/ 568131 w 568131"/>
                  <a:gd name="connsiteY3" fmla="*/ 361815 h 361815"/>
                  <a:gd name="connsiteX4" fmla="*/ 8719 w 568131"/>
                  <a:gd name="connsiteY4" fmla="*/ 361815 h 361815"/>
                  <a:gd name="connsiteX5" fmla="*/ 10868 w 568131"/>
                  <a:gd name="connsiteY5" fmla="*/ 20656 h 36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8131" h="361815">
                    <a:moveTo>
                      <a:pt x="10868" y="20656"/>
                    </a:moveTo>
                    <a:cubicBezTo>
                      <a:pt x="37062" y="59186"/>
                      <a:pt x="120089" y="7537"/>
                      <a:pt x="278123" y="30766"/>
                    </a:cubicBezTo>
                    <a:cubicBezTo>
                      <a:pt x="424410" y="35745"/>
                      <a:pt x="531285" y="68714"/>
                      <a:pt x="521628" y="0"/>
                    </a:cubicBezTo>
                    <a:cubicBezTo>
                      <a:pt x="563842" y="23868"/>
                      <a:pt x="556100" y="261249"/>
                      <a:pt x="568131" y="361815"/>
                    </a:cubicBezTo>
                    <a:lnTo>
                      <a:pt x="8719" y="361815"/>
                    </a:lnTo>
                    <a:cubicBezTo>
                      <a:pt x="-2058" y="267041"/>
                      <a:pt x="-4471" y="6735"/>
                      <a:pt x="10868" y="2065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6EC13A-7EF2-4D94-B4B7-040F403078D2}"/>
                  </a:ext>
                </a:extLst>
              </p:cNvPr>
              <p:cNvSpPr/>
              <p:nvPr/>
            </p:nvSpPr>
            <p:spPr>
              <a:xfrm rot="21403670">
                <a:off x="3238426" y="308113"/>
                <a:ext cx="761998" cy="70179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0B650A3-5DF1-4BBF-875F-8D2163470F52}"/>
                </a:ext>
              </a:extLst>
            </p:cNvPr>
            <p:cNvGrpSpPr/>
            <p:nvPr/>
          </p:nvGrpSpPr>
          <p:grpSpPr>
            <a:xfrm>
              <a:off x="6751495" y="3712385"/>
              <a:ext cx="1157575" cy="2468186"/>
              <a:chOff x="1265095" y="3601854"/>
              <a:chExt cx="1157575" cy="2468186"/>
            </a:xfrm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30F66D8-89D0-4939-B3DA-3946B302E2D3}"/>
                  </a:ext>
                </a:extLst>
              </p:cNvPr>
              <p:cNvSpPr/>
              <p:nvPr/>
            </p:nvSpPr>
            <p:spPr>
              <a:xfrm>
                <a:off x="1365376" y="3601854"/>
                <a:ext cx="1057294" cy="1664891"/>
              </a:xfrm>
              <a:custGeom>
                <a:avLst/>
                <a:gdLst>
                  <a:gd name="connsiteX0" fmla="*/ 897402 w 930482"/>
                  <a:gd name="connsiteY0" fmla="*/ 873838 h 1464648"/>
                  <a:gd name="connsiteX1" fmla="*/ 793671 w 930482"/>
                  <a:gd name="connsiteY1" fmla="*/ 1069240 h 1464648"/>
                  <a:gd name="connsiteX2" fmla="*/ 603439 w 930482"/>
                  <a:gd name="connsiteY2" fmla="*/ 1334255 h 1464648"/>
                  <a:gd name="connsiteX3" fmla="*/ 568632 w 930482"/>
                  <a:gd name="connsiteY3" fmla="*/ 1464867 h 1464648"/>
                  <a:gd name="connsiteX4" fmla="*/ 547954 w 930482"/>
                  <a:gd name="connsiteY4" fmla="*/ 1460043 h 1464648"/>
                  <a:gd name="connsiteX5" fmla="*/ 387015 w 930482"/>
                  <a:gd name="connsiteY5" fmla="*/ 1371130 h 1464648"/>
                  <a:gd name="connsiteX6" fmla="*/ 238827 w 930482"/>
                  <a:gd name="connsiteY6" fmla="*/ 1317369 h 1464648"/>
                  <a:gd name="connsiteX7" fmla="*/ 126136 w 930482"/>
                  <a:gd name="connsiteY7" fmla="*/ 1308753 h 1464648"/>
                  <a:gd name="connsiteX8" fmla="*/ 54109 w 930482"/>
                  <a:gd name="connsiteY8" fmla="*/ 1173661 h 1464648"/>
                  <a:gd name="connsiteX9" fmla="*/ 4 w 930482"/>
                  <a:gd name="connsiteY9" fmla="*/ 913815 h 1464648"/>
                  <a:gd name="connsiteX10" fmla="*/ 23438 w 930482"/>
                  <a:gd name="connsiteY10" fmla="*/ 783892 h 1464648"/>
                  <a:gd name="connsiteX11" fmla="*/ 51697 w 930482"/>
                  <a:gd name="connsiteY11" fmla="*/ 406185 h 1464648"/>
                  <a:gd name="connsiteX12" fmla="*/ 54454 w 930482"/>
                  <a:gd name="connsiteY12" fmla="*/ 396191 h 1464648"/>
                  <a:gd name="connsiteX13" fmla="*/ 99255 w 930482"/>
                  <a:gd name="connsiteY13" fmla="*/ 389987 h 1464648"/>
                  <a:gd name="connsiteX14" fmla="*/ 160943 w 930482"/>
                  <a:gd name="connsiteY14" fmla="*/ 415145 h 1464648"/>
                  <a:gd name="connsiteX15" fmla="*/ 191269 w 930482"/>
                  <a:gd name="connsiteY15" fmla="*/ 492685 h 1464648"/>
                  <a:gd name="connsiteX16" fmla="*/ 206433 w 930482"/>
                  <a:gd name="connsiteY16" fmla="*/ 640873 h 1464648"/>
                  <a:gd name="connsiteX17" fmla="*/ 207122 w 930482"/>
                  <a:gd name="connsiteY17" fmla="*/ 710832 h 1464648"/>
                  <a:gd name="connsiteX18" fmla="*/ 207811 w 930482"/>
                  <a:gd name="connsiteY18" fmla="*/ 774242 h 1464648"/>
                  <a:gd name="connsiteX19" fmla="*/ 246065 w 930482"/>
                  <a:gd name="connsiteY19" fmla="*/ 673612 h 1464648"/>
                  <a:gd name="connsiteX20" fmla="*/ 361513 w 930482"/>
                  <a:gd name="connsiteY20" fmla="*/ 376547 h 1464648"/>
                  <a:gd name="connsiteX21" fmla="*/ 472482 w 930482"/>
                  <a:gd name="connsiteY21" fmla="*/ 93611 h 1464648"/>
                  <a:gd name="connsiteX22" fmla="*/ 522452 w 930482"/>
                  <a:gd name="connsiteY22" fmla="*/ 20207 h 1464648"/>
                  <a:gd name="connsiteX23" fmla="*/ 573457 w 930482"/>
                  <a:gd name="connsiteY23" fmla="*/ 1252 h 1464648"/>
                  <a:gd name="connsiteX24" fmla="*/ 606540 w 930482"/>
                  <a:gd name="connsiteY24" fmla="*/ 119458 h 1464648"/>
                  <a:gd name="connsiteX25" fmla="*/ 578970 w 930482"/>
                  <a:gd name="connsiteY25" fmla="*/ 237319 h 1464648"/>
                  <a:gd name="connsiteX26" fmla="*/ 528656 w 930482"/>
                  <a:gd name="connsiteY26" fmla="*/ 414800 h 1464648"/>
                  <a:gd name="connsiteX27" fmla="*/ 506600 w 930482"/>
                  <a:gd name="connsiteY27" fmla="*/ 586423 h 1464648"/>
                  <a:gd name="connsiteX28" fmla="*/ 518317 w 930482"/>
                  <a:gd name="connsiteY28" fmla="*/ 602275 h 1464648"/>
                  <a:gd name="connsiteX29" fmla="*/ 532102 w 930482"/>
                  <a:gd name="connsiteY29" fmla="*/ 589869 h 1464648"/>
                  <a:gd name="connsiteX30" fmla="*/ 626528 w 930482"/>
                  <a:gd name="connsiteY30" fmla="*/ 480279 h 1464648"/>
                  <a:gd name="connsiteX31" fmla="*/ 718888 w 930482"/>
                  <a:gd name="connsiteY31" fmla="*/ 415145 h 1464648"/>
                  <a:gd name="connsiteX32" fmla="*/ 778852 w 930482"/>
                  <a:gd name="connsiteY32" fmla="*/ 453398 h 1464648"/>
                  <a:gd name="connsiteX33" fmla="*/ 781954 w 930482"/>
                  <a:gd name="connsiteY33" fmla="*/ 508193 h 1464648"/>
                  <a:gd name="connsiteX34" fmla="*/ 761276 w 930482"/>
                  <a:gd name="connsiteY34" fmla="*/ 559887 h 1464648"/>
                  <a:gd name="connsiteX35" fmla="*/ 839850 w 930482"/>
                  <a:gd name="connsiteY35" fmla="*/ 538520 h 1464648"/>
                  <a:gd name="connsiteX36" fmla="*/ 887753 w 930482"/>
                  <a:gd name="connsiteY36" fmla="*/ 610202 h 1464648"/>
                  <a:gd name="connsiteX37" fmla="*/ 870866 w 930482"/>
                  <a:gd name="connsiteY37" fmla="*/ 697736 h 1464648"/>
                  <a:gd name="connsiteX38" fmla="*/ 931520 w 930482"/>
                  <a:gd name="connsiteY38" fmla="*/ 770451 h 1464648"/>
                  <a:gd name="connsiteX39" fmla="*/ 897402 w 930482"/>
                  <a:gd name="connsiteY39" fmla="*/ 873838 h 1464648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506600 w 931855"/>
                  <a:gd name="connsiteY27" fmla="*/ 586423 h 1466100"/>
                  <a:gd name="connsiteX28" fmla="*/ 518317 w 931855"/>
                  <a:gd name="connsiteY28" fmla="*/ 602275 h 1466100"/>
                  <a:gd name="connsiteX29" fmla="*/ 532102 w 931855"/>
                  <a:gd name="connsiteY29" fmla="*/ 589869 h 1466100"/>
                  <a:gd name="connsiteX30" fmla="*/ 626528 w 931855"/>
                  <a:gd name="connsiteY30" fmla="*/ 480279 h 1466100"/>
                  <a:gd name="connsiteX31" fmla="*/ 718888 w 931855"/>
                  <a:gd name="connsiteY31" fmla="*/ 415145 h 1466100"/>
                  <a:gd name="connsiteX32" fmla="*/ 778852 w 931855"/>
                  <a:gd name="connsiteY32" fmla="*/ 453398 h 1466100"/>
                  <a:gd name="connsiteX33" fmla="*/ 781954 w 931855"/>
                  <a:gd name="connsiteY33" fmla="*/ 508193 h 1466100"/>
                  <a:gd name="connsiteX34" fmla="*/ 761276 w 931855"/>
                  <a:gd name="connsiteY34" fmla="*/ 559887 h 1466100"/>
                  <a:gd name="connsiteX35" fmla="*/ 839850 w 931855"/>
                  <a:gd name="connsiteY35" fmla="*/ 538520 h 1466100"/>
                  <a:gd name="connsiteX36" fmla="*/ 887753 w 931855"/>
                  <a:gd name="connsiteY36" fmla="*/ 610202 h 1466100"/>
                  <a:gd name="connsiteX37" fmla="*/ 870866 w 931855"/>
                  <a:gd name="connsiteY37" fmla="*/ 697736 h 1466100"/>
                  <a:gd name="connsiteX38" fmla="*/ 931520 w 931855"/>
                  <a:gd name="connsiteY38" fmla="*/ 770451 h 1466100"/>
                  <a:gd name="connsiteX39" fmla="*/ 897402 w 931855"/>
                  <a:gd name="connsiteY39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506600 w 931855"/>
                  <a:gd name="connsiteY27" fmla="*/ 586423 h 1466100"/>
                  <a:gd name="connsiteX28" fmla="*/ 518317 w 931855"/>
                  <a:gd name="connsiteY28" fmla="*/ 602275 h 1466100"/>
                  <a:gd name="connsiteX29" fmla="*/ 532102 w 931855"/>
                  <a:gd name="connsiteY29" fmla="*/ 589869 h 1466100"/>
                  <a:gd name="connsiteX30" fmla="*/ 626528 w 931855"/>
                  <a:gd name="connsiteY30" fmla="*/ 480279 h 1466100"/>
                  <a:gd name="connsiteX31" fmla="*/ 718888 w 931855"/>
                  <a:gd name="connsiteY31" fmla="*/ 415145 h 1466100"/>
                  <a:gd name="connsiteX32" fmla="*/ 778852 w 931855"/>
                  <a:gd name="connsiteY32" fmla="*/ 453398 h 1466100"/>
                  <a:gd name="connsiteX33" fmla="*/ 781954 w 931855"/>
                  <a:gd name="connsiteY33" fmla="*/ 508193 h 1466100"/>
                  <a:gd name="connsiteX34" fmla="*/ 761276 w 931855"/>
                  <a:gd name="connsiteY34" fmla="*/ 559887 h 1466100"/>
                  <a:gd name="connsiteX35" fmla="*/ 839850 w 931855"/>
                  <a:gd name="connsiteY35" fmla="*/ 538520 h 1466100"/>
                  <a:gd name="connsiteX36" fmla="*/ 887753 w 931855"/>
                  <a:gd name="connsiteY36" fmla="*/ 610202 h 1466100"/>
                  <a:gd name="connsiteX37" fmla="*/ 870866 w 931855"/>
                  <a:gd name="connsiteY37" fmla="*/ 697736 h 1466100"/>
                  <a:gd name="connsiteX38" fmla="*/ 931520 w 931855"/>
                  <a:gd name="connsiteY38" fmla="*/ 770451 h 1466100"/>
                  <a:gd name="connsiteX39" fmla="*/ 897402 w 931855"/>
                  <a:gd name="connsiteY39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506600 w 931855"/>
                  <a:gd name="connsiteY27" fmla="*/ 586423 h 1466100"/>
                  <a:gd name="connsiteX28" fmla="*/ 505617 w 931855"/>
                  <a:gd name="connsiteY28" fmla="*/ 599735 h 1466100"/>
                  <a:gd name="connsiteX29" fmla="*/ 532102 w 931855"/>
                  <a:gd name="connsiteY29" fmla="*/ 589869 h 1466100"/>
                  <a:gd name="connsiteX30" fmla="*/ 626528 w 931855"/>
                  <a:gd name="connsiteY30" fmla="*/ 480279 h 1466100"/>
                  <a:gd name="connsiteX31" fmla="*/ 718888 w 931855"/>
                  <a:gd name="connsiteY31" fmla="*/ 415145 h 1466100"/>
                  <a:gd name="connsiteX32" fmla="*/ 778852 w 931855"/>
                  <a:gd name="connsiteY32" fmla="*/ 453398 h 1466100"/>
                  <a:gd name="connsiteX33" fmla="*/ 781954 w 931855"/>
                  <a:gd name="connsiteY33" fmla="*/ 508193 h 1466100"/>
                  <a:gd name="connsiteX34" fmla="*/ 761276 w 931855"/>
                  <a:gd name="connsiteY34" fmla="*/ 559887 h 1466100"/>
                  <a:gd name="connsiteX35" fmla="*/ 839850 w 931855"/>
                  <a:gd name="connsiteY35" fmla="*/ 538520 h 1466100"/>
                  <a:gd name="connsiteX36" fmla="*/ 887753 w 931855"/>
                  <a:gd name="connsiteY36" fmla="*/ 610202 h 1466100"/>
                  <a:gd name="connsiteX37" fmla="*/ 870866 w 931855"/>
                  <a:gd name="connsiteY37" fmla="*/ 697736 h 1466100"/>
                  <a:gd name="connsiteX38" fmla="*/ 931520 w 931855"/>
                  <a:gd name="connsiteY38" fmla="*/ 770451 h 1466100"/>
                  <a:gd name="connsiteX39" fmla="*/ 897402 w 931855"/>
                  <a:gd name="connsiteY39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506600 w 931855"/>
                  <a:gd name="connsiteY27" fmla="*/ 586423 h 1466100"/>
                  <a:gd name="connsiteX28" fmla="*/ 485297 w 931855"/>
                  <a:gd name="connsiteY28" fmla="*/ 579415 h 1466100"/>
                  <a:gd name="connsiteX29" fmla="*/ 532102 w 931855"/>
                  <a:gd name="connsiteY29" fmla="*/ 589869 h 1466100"/>
                  <a:gd name="connsiteX30" fmla="*/ 626528 w 931855"/>
                  <a:gd name="connsiteY30" fmla="*/ 480279 h 1466100"/>
                  <a:gd name="connsiteX31" fmla="*/ 718888 w 931855"/>
                  <a:gd name="connsiteY31" fmla="*/ 415145 h 1466100"/>
                  <a:gd name="connsiteX32" fmla="*/ 778852 w 931855"/>
                  <a:gd name="connsiteY32" fmla="*/ 453398 h 1466100"/>
                  <a:gd name="connsiteX33" fmla="*/ 781954 w 931855"/>
                  <a:gd name="connsiteY33" fmla="*/ 508193 h 1466100"/>
                  <a:gd name="connsiteX34" fmla="*/ 761276 w 931855"/>
                  <a:gd name="connsiteY34" fmla="*/ 559887 h 1466100"/>
                  <a:gd name="connsiteX35" fmla="*/ 839850 w 931855"/>
                  <a:gd name="connsiteY35" fmla="*/ 538520 h 1466100"/>
                  <a:gd name="connsiteX36" fmla="*/ 887753 w 931855"/>
                  <a:gd name="connsiteY36" fmla="*/ 610202 h 1466100"/>
                  <a:gd name="connsiteX37" fmla="*/ 870866 w 931855"/>
                  <a:gd name="connsiteY37" fmla="*/ 697736 h 1466100"/>
                  <a:gd name="connsiteX38" fmla="*/ 931520 w 931855"/>
                  <a:gd name="connsiteY38" fmla="*/ 770451 h 1466100"/>
                  <a:gd name="connsiteX39" fmla="*/ 897402 w 931855"/>
                  <a:gd name="connsiteY39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506600 w 931855"/>
                  <a:gd name="connsiteY27" fmla="*/ 586423 h 1466100"/>
                  <a:gd name="connsiteX28" fmla="*/ 532102 w 931855"/>
                  <a:gd name="connsiteY28" fmla="*/ 589869 h 1466100"/>
                  <a:gd name="connsiteX29" fmla="*/ 626528 w 931855"/>
                  <a:gd name="connsiteY29" fmla="*/ 48027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32102 w 931855"/>
                  <a:gd name="connsiteY28" fmla="*/ 589869 h 1466100"/>
                  <a:gd name="connsiteX29" fmla="*/ 626528 w 931855"/>
                  <a:gd name="connsiteY29" fmla="*/ 48027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32102 w 931855"/>
                  <a:gd name="connsiteY28" fmla="*/ 589869 h 1466100"/>
                  <a:gd name="connsiteX29" fmla="*/ 626528 w 931855"/>
                  <a:gd name="connsiteY29" fmla="*/ 48027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32102 w 931855"/>
                  <a:gd name="connsiteY28" fmla="*/ 589869 h 1466100"/>
                  <a:gd name="connsiteX29" fmla="*/ 626528 w 931855"/>
                  <a:gd name="connsiteY29" fmla="*/ 48027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27022 w 931855"/>
                  <a:gd name="connsiteY28" fmla="*/ 582249 h 1466100"/>
                  <a:gd name="connsiteX29" fmla="*/ 626528 w 931855"/>
                  <a:gd name="connsiteY29" fmla="*/ 48027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27022 w 931855"/>
                  <a:gd name="connsiteY28" fmla="*/ 582249 h 1466100"/>
                  <a:gd name="connsiteX29" fmla="*/ 618908 w 931855"/>
                  <a:gd name="connsiteY29" fmla="*/ 470119 h 1466100"/>
                  <a:gd name="connsiteX30" fmla="*/ 71888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27022 w 931855"/>
                  <a:gd name="connsiteY28" fmla="*/ 582249 h 1466100"/>
                  <a:gd name="connsiteX29" fmla="*/ 618908 w 931855"/>
                  <a:gd name="connsiteY29" fmla="*/ 470119 h 1466100"/>
                  <a:gd name="connsiteX30" fmla="*/ 70364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1276 w 931855"/>
                  <a:gd name="connsiteY33" fmla="*/ 55988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6100"/>
                  <a:gd name="connsiteX1" fmla="*/ 793671 w 931855"/>
                  <a:gd name="connsiteY1" fmla="*/ 1069240 h 1466100"/>
                  <a:gd name="connsiteX2" fmla="*/ 603439 w 931855"/>
                  <a:gd name="connsiteY2" fmla="*/ 1334255 h 1466100"/>
                  <a:gd name="connsiteX3" fmla="*/ 568632 w 931855"/>
                  <a:gd name="connsiteY3" fmla="*/ 1464867 h 1466100"/>
                  <a:gd name="connsiteX4" fmla="*/ 547954 w 931855"/>
                  <a:gd name="connsiteY4" fmla="*/ 1460043 h 1466100"/>
                  <a:gd name="connsiteX5" fmla="*/ 387015 w 931855"/>
                  <a:gd name="connsiteY5" fmla="*/ 1371130 h 1466100"/>
                  <a:gd name="connsiteX6" fmla="*/ 238827 w 931855"/>
                  <a:gd name="connsiteY6" fmla="*/ 1317369 h 1466100"/>
                  <a:gd name="connsiteX7" fmla="*/ 126136 w 931855"/>
                  <a:gd name="connsiteY7" fmla="*/ 1308753 h 1466100"/>
                  <a:gd name="connsiteX8" fmla="*/ 54109 w 931855"/>
                  <a:gd name="connsiteY8" fmla="*/ 1173661 h 1466100"/>
                  <a:gd name="connsiteX9" fmla="*/ 4 w 931855"/>
                  <a:gd name="connsiteY9" fmla="*/ 913815 h 1466100"/>
                  <a:gd name="connsiteX10" fmla="*/ 23438 w 931855"/>
                  <a:gd name="connsiteY10" fmla="*/ 783892 h 1466100"/>
                  <a:gd name="connsiteX11" fmla="*/ 51697 w 931855"/>
                  <a:gd name="connsiteY11" fmla="*/ 406185 h 1466100"/>
                  <a:gd name="connsiteX12" fmla="*/ 54454 w 931855"/>
                  <a:gd name="connsiteY12" fmla="*/ 396191 h 1466100"/>
                  <a:gd name="connsiteX13" fmla="*/ 99255 w 931855"/>
                  <a:gd name="connsiteY13" fmla="*/ 389987 h 1466100"/>
                  <a:gd name="connsiteX14" fmla="*/ 160943 w 931855"/>
                  <a:gd name="connsiteY14" fmla="*/ 415145 h 1466100"/>
                  <a:gd name="connsiteX15" fmla="*/ 191269 w 931855"/>
                  <a:gd name="connsiteY15" fmla="*/ 492685 h 1466100"/>
                  <a:gd name="connsiteX16" fmla="*/ 206433 w 931855"/>
                  <a:gd name="connsiteY16" fmla="*/ 640873 h 1466100"/>
                  <a:gd name="connsiteX17" fmla="*/ 207122 w 931855"/>
                  <a:gd name="connsiteY17" fmla="*/ 710832 h 1466100"/>
                  <a:gd name="connsiteX18" fmla="*/ 207811 w 931855"/>
                  <a:gd name="connsiteY18" fmla="*/ 774242 h 1466100"/>
                  <a:gd name="connsiteX19" fmla="*/ 246065 w 931855"/>
                  <a:gd name="connsiteY19" fmla="*/ 673612 h 1466100"/>
                  <a:gd name="connsiteX20" fmla="*/ 361513 w 931855"/>
                  <a:gd name="connsiteY20" fmla="*/ 376547 h 1466100"/>
                  <a:gd name="connsiteX21" fmla="*/ 472482 w 931855"/>
                  <a:gd name="connsiteY21" fmla="*/ 93611 h 1466100"/>
                  <a:gd name="connsiteX22" fmla="*/ 522452 w 931855"/>
                  <a:gd name="connsiteY22" fmla="*/ 20207 h 1466100"/>
                  <a:gd name="connsiteX23" fmla="*/ 573457 w 931855"/>
                  <a:gd name="connsiteY23" fmla="*/ 1252 h 1466100"/>
                  <a:gd name="connsiteX24" fmla="*/ 606540 w 931855"/>
                  <a:gd name="connsiteY24" fmla="*/ 119458 h 1466100"/>
                  <a:gd name="connsiteX25" fmla="*/ 578970 w 931855"/>
                  <a:gd name="connsiteY25" fmla="*/ 237319 h 1466100"/>
                  <a:gd name="connsiteX26" fmla="*/ 528656 w 931855"/>
                  <a:gd name="connsiteY26" fmla="*/ 414800 h 1466100"/>
                  <a:gd name="connsiteX27" fmla="*/ 491360 w 931855"/>
                  <a:gd name="connsiteY27" fmla="*/ 583883 h 1466100"/>
                  <a:gd name="connsiteX28" fmla="*/ 527022 w 931855"/>
                  <a:gd name="connsiteY28" fmla="*/ 582249 h 1466100"/>
                  <a:gd name="connsiteX29" fmla="*/ 618908 w 931855"/>
                  <a:gd name="connsiteY29" fmla="*/ 470119 h 1466100"/>
                  <a:gd name="connsiteX30" fmla="*/ 703648 w 931855"/>
                  <a:gd name="connsiteY30" fmla="*/ 415145 h 1466100"/>
                  <a:gd name="connsiteX31" fmla="*/ 778852 w 931855"/>
                  <a:gd name="connsiteY31" fmla="*/ 453398 h 1466100"/>
                  <a:gd name="connsiteX32" fmla="*/ 781954 w 931855"/>
                  <a:gd name="connsiteY32" fmla="*/ 508193 h 1466100"/>
                  <a:gd name="connsiteX33" fmla="*/ 763816 w 931855"/>
                  <a:gd name="connsiteY33" fmla="*/ 564967 h 1466100"/>
                  <a:gd name="connsiteX34" fmla="*/ 839850 w 931855"/>
                  <a:gd name="connsiteY34" fmla="*/ 538520 h 1466100"/>
                  <a:gd name="connsiteX35" fmla="*/ 887753 w 931855"/>
                  <a:gd name="connsiteY35" fmla="*/ 610202 h 1466100"/>
                  <a:gd name="connsiteX36" fmla="*/ 870866 w 931855"/>
                  <a:gd name="connsiteY36" fmla="*/ 697736 h 1466100"/>
                  <a:gd name="connsiteX37" fmla="*/ 931520 w 931855"/>
                  <a:gd name="connsiteY37" fmla="*/ 770451 h 1466100"/>
                  <a:gd name="connsiteX38" fmla="*/ 897402 w 931855"/>
                  <a:gd name="connsiteY38" fmla="*/ 873838 h 1466100"/>
                  <a:gd name="connsiteX0" fmla="*/ 897402 w 931855"/>
                  <a:gd name="connsiteY0" fmla="*/ 873838 h 1467365"/>
                  <a:gd name="connsiteX1" fmla="*/ 793671 w 931855"/>
                  <a:gd name="connsiteY1" fmla="*/ 1069240 h 1467365"/>
                  <a:gd name="connsiteX2" fmla="*/ 603439 w 931855"/>
                  <a:gd name="connsiteY2" fmla="*/ 1334255 h 1467365"/>
                  <a:gd name="connsiteX3" fmla="*/ 583872 w 931855"/>
                  <a:gd name="connsiteY3" fmla="*/ 1459787 h 1467365"/>
                  <a:gd name="connsiteX4" fmla="*/ 547954 w 931855"/>
                  <a:gd name="connsiteY4" fmla="*/ 1460043 h 1467365"/>
                  <a:gd name="connsiteX5" fmla="*/ 387015 w 931855"/>
                  <a:gd name="connsiteY5" fmla="*/ 1371130 h 1467365"/>
                  <a:gd name="connsiteX6" fmla="*/ 238827 w 931855"/>
                  <a:gd name="connsiteY6" fmla="*/ 1317369 h 1467365"/>
                  <a:gd name="connsiteX7" fmla="*/ 126136 w 931855"/>
                  <a:gd name="connsiteY7" fmla="*/ 1308753 h 1467365"/>
                  <a:gd name="connsiteX8" fmla="*/ 54109 w 931855"/>
                  <a:gd name="connsiteY8" fmla="*/ 1173661 h 1467365"/>
                  <a:gd name="connsiteX9" fmla="*/ 4 w 931855"/>
                  <a:gd name="connsiteY9" fmla="*/ 913815 h 1467365"/>
                  <a:gd name="connsiteX10" fmla="*/ 23438 w 931855"/>
                  <a:gd name="connsiteY10" fmla="*/ 783892 h 1467365"/>
                  <a:gd name="connsiteX11" fmla="*/ 51697 w 931855"/>
                  <a:gd name="connsiteY11" fmla="*/ 406185 h 1467365"/>
                  <a:gd name="connsiteX12" fmla="*/ 54454 w 931855"/>
                  <a:gd name="connsiteY12" fmla="*/ 396191 h 1467365"/>
                  <a:gd name="connsiteX13" fmla="*/ 99255 w 931855"/>
                  <a:gd name="connsiteY13" fmla="*/ 389987 h 1467365"/>
                  <a:gd name="connsiteX14" fmla="*/ 160943 w 931855"/>
                  <a:gd name="connsiteY14" fmla="*/ 415145 h 1467365"/>
                  <a:gd name="connsiteX15" fmla="*/ 191269 w 931855"/>
                  <a:gd name="connsiteY15" fmla="*/ 492685 h 1467365"/>
                  <a:gd name="connsiteX16" fmla="*/ 206433 w 931855"/>
                  <a:gd name="connsiteY16" fmla="*/ 640873 h 1467365"/>
                  <a:gd name="connsiteX17" fmla="*/ 207122 w 931855"/>
                  <a:gd name="connsiteY17" fmla="*/ 710832 h 1467365"/>
                  <a:gd name="connsiteX18" fmla="*/ 207811 w 931855"/>
                  <a:gd name="connsiteY18" fmla="*/ 774242 h 1467365"/>
                  <a:gd name="connsiteX19" fmla="*/ 246065 w 931855"/>
                  <a:gd name="connsiteY19" fmla="*/ 673612 h 1467365"/>
                  <a:gd name="connsiteX20" fmla="*/ 361513 w 931855"/>
                  <a:gd name="connsiteY20" fmla="*/ 376547 h 1467365"/>
                  <a:gd name="connsiteX21" fmla="*/ 472482 w 931855"/>
                  <a:gd name="connsiteY21" fmla="*/ 93611 h 1467365"/>
                  <a:gd name="connsiteX22" fmla="*/ 522452 w 931855"/>
                  <a:gd name="connsiteY22" fmla="*/ 20207 h 1467365"/>
                  <a:gd name="connsiteX23" fmla="*/ 573457 w 931855"/>
                  <a:gd name="connsiteY23" fmla="*/ 1252 h 1467365"/>
                  <a:gd name="connsiteX24" fmla="*/ 606540 w 931855"/>
                  <a:gd name="connsiteY24" fmla="*/ 119458 h 1467365"/>
                  <a:gd name="connsiteX25" fmla="*/ 578970 w 931855"/>
                  <a:gd name="connsiteY25" fmla="*/ 237319 h 1467365"/>
                  <a:gd name="connsiteX26" fmla="*/ 528656 w 931855"/>
                  <a:gd name="connsiteY26" fmla="*/ 414800 h 1467365"/>
                  <a:gd name="connsiteX27" fmla="*/ 491360 w 931855"/>
                  <a:gd name="connsiteY27" fmla="*/ 583883 h 1467365"/>
                  <a:gd name="connsiteX28" fmla="*/ 527022 w 931855"/>
                  <a:gd name="connsiteY28" fmla="*/ 582249 h 1467365"/>
                  <a:gd name="connsiteX29" fmla="*/ 618908 w 931855"/>
                  <a:gd name="connsiteY29" fmla="*/ 470119 h 1467365"/>
                  <a:gd name="connsiteX30" fmla="*/ 703648 w 931855"/>
                  <a:gd name="connsiteY30" fmla="*/ 415145 h 1467365"/>
                  <a:gd name="connsiteX31" fmla="*/ 778852 w 931855"/>
                  <a:gd name="connsiteY31" fmla="*/ 453398 h 1467365"/>
                  <a:gd name="connsiteX32" fmla="*/ 781954 w 931855"/>
                  <a:gd name="connsiteY32" fmla="*/ 508193 h 1467365"/>
                  <a:gd name="connsiteX33" fmla="*/ 763816 w 931855"/>
                  <a:gd name="connsiteY33" fmla="*/ 564967 h 1467365"/>
                  <a:gd name="connsiteX34" fmla="*/ 839850 w 931855"/>
                  <a:gd name="connsiteY34" fmla="*/ 538520 h 1467365"/>
                  <a:gd name="connsiteX35" fmla="*/ 887753 w 931855"/>
                  <a:gd name="connsiteY35" fmla="*/ 610202 h 1467365"/>
                  <a:gd name="connsiteX36" fmla="*/ 870866 w 931855"/>
                  <a:gd name="connsiteY36" fmla="*/ 697736 h 1467365"/>
                  <a:gd name="connsiteX37" fmla="*/ 931520 w 931855"/>
                  <a:gd name="connsiteY37" fmla="*/ 770451 h 1467365"/>
                  <a:gd name="connsiteX38" fmla="*/ 897402 w 931855"/>
                  <a:gd name="connsiteY38" fmla="*/ 873838 h 1467365"/>
                  <a:gd name="connsiteX0" fmla="*/ 897402 w 931855"/>
                  <a:gd name="connsiteY0" fmla="*/ 873838 h 1467365"/>
                  <a:gd name="connsiteX1" fmla="*/ 793671 w 931855"/>
                  <a:gd name="connsiteY1" fmla="*/ 1069240 h 1467365"/>
                  <a:gd name="connsiteX2" fmla="*/ 603439 w 931855"/>
                  <a:gd name="connsiteY2" fmla="*/ 1334255 h 1467365"/>
                  <a:gd name="connsiteX3" fmla="*/ 583872 w 931855"/>
                  <a:gd name="connsiteY3" fmla="*/ 1459787 h 1467365"/>
                  <a:gd name="connsiteX4" fmla="*/ 547954 w 931855"/>
                  <a:gd name="connsiteY4" fmla="*/ 1460043 h 1467365"/>
                  <a:gd name="connsiteX5" fmla="*/ 387015 w 931855"/>
                  <a:gd name="connsiteY5" fmla="*/ 1371130 h 1467365"/>
                  <a:gd name="connsiteX6" fmla="*/ 238827 w 931855"/>
                  <a:gd name="connsiteY6" fmla="*/ 1317369 h 1467365"/>
                  <a:gd name="connsiteX7" fmla="*/ 126136 w 931855"/>
                  <a:gd name="connsiteY7" fmla="*/ 1308753 h 1467365"/>
                  <a:gd name="connsiteX8" fmla="*/ 54109 w 931855"/>
                  <a:gd name="connsiteY8" fmla="*/ 1173661 h 1467365"/>
                  <a:gd name="connsiteX9" fmla="*/ 4 w 931855"/>
                  <a:gd name="connsiteY9" fmla="*/ 913815 h 1467365"/>
                  <a:gd name="connsiteX10" fmla="*/ 23438 w 931855"/>
                  <a:gd name="connsiteY10" fmla="*/ 783892 h 1467365"/>
                  <a:gd name="connsiteX11" fmla="*/ 51697 w 931855"/>
                  <a:gd name="connsiteY11" fmla="*/ 406185 h 1467365"/>
                  <a:gd name="connsiteX12" fmla="*/ 54454 w 931855"/>
                  <a:gd name="connsiteY12" fmla="*/ 396191 h 1467365"/>
                  <a:gd name="connsiteX13" fmla="*/ 99255 w 931855"/>
                  <a:gd name="connsiteY13" fmla="*/ 389987 h 1467365"/>
                  <a:gd name="connsiteX14" fmla="*/ 160943 w 931855"/>
                  <a:gd name="connsiteY14" fmla="*/ 415145 h 1467365"/>
                  <a:gd name="connsiteX15" fmla="*/ 191269 w 931855"/>
                  <a:gd name="connsiteY15" fmla="*/ 492685 h 1467365"/>
                  <a:gd name="connsiteX16" fmla="*/ 206433 w 931855"/>
                  <a:gd name="connsiteY16" fmla="*/ 640873 h 1467365"/>
                  <a:gd name="connsiteX17" fmla="*/ 207122 w 931855"/>
                  <a:gd name="connsiteY17" fmla="*/ 710832 h 1467365"/>
                  <a:gd name="connsiteX18" fmla="*/ 207811 w 931855"/>
                  <a:gd name="connsiteY18" fmla="*/ 774242 h 1467365"/>
                  <a:gd name="connsiteX19" fmla="*/ 246065 w 931855"/>
                  <a:gd name="connsiteY19" fmla="*/ 673612 h 1467365"/>
                  <a:gd name="connsiteX20" fmla="*/ 361513 w 931855"/>
                  <a:gd name="connsiteY20" fmla="*/ 376547 h 1467365"/>
                  <a:gd name="connsiteX21" fmla="*/ 472482 w 931855"/>
                  <a:gd name="connsiteY21" fmla="*/ 93611 h 1467365"/>
                  <a:gd name="connsiteX22" fmla="*/ 522452 w 931855"/>
                  <a:gd name="connsiteY22" fmla="*/ 20207 h 1467365"/>
                  <a:gd name="connsiteX23" fmla="*/ 573457 w 931855"/>
                  <a:gd name="connsiteY23" fmla="*/ 1252 h 1467365"/>
                  <a:gd name="connsiteX24" fmla="*/ 606540 w 931855"/>
                  <a:gd name="connsiteY24" fmla="*/ 119458 h 1467365"/>
                  <a:gd name="connsiteX25" fmla="*/ 578970 w 931855"/>
                  <a:gd name="connsiteY25" fmla="*/ 237319 h 1467365"/>
                  <a:gd name="connsiteX26" fmla="*/ 528656 w 931855"/>
                  <a:gd name="connsiteY26" fmla="*/ 414800 h 1467365"/>
                  <a:gd name="connsiteX27" fmla="*/ 491360 w 931855"/>
                  <a:gd name="connsiteY27" fmla="*/ 583883 h 1467365"/>
                  <a:gd name="connsiteX28" fmla="*/ 527022 w 931855"/>
                  <a:gd name="connsiteY28" fmla="*/ 582249 h 1467365"/>
                  <a:gd name="connsiteX29" fmla="*/ 618908 w 931855"/>
                  <a:gd name="connsiteY29" fmla="*/ 470119 h 1467365"/>
                  <a:gd name="connsiteX30" fmla="*/ 703648 w 931855"/>
                  <a:gd name="connsiteY30" fmla="*/ 415145 h 1467365"/>
                  <a:gd name="connsiteX31" fmla="*/ 778852 w 931855"/>
                  <a:gd name="connsiteY31" fmla="*/ 453398 h 1467365"/>
                  <a:gd name="connsiteX32" fmla="*/ 781954 w 931855"/>
                  <a:gd name="connsiteY32" fmla="*/ 508193 h 1467365"/>
                  <a:gd name="connsiteX33" fmla="*/ 763816 w 931855"/>
                  <a:gd name="connsiteY33" fmla="*/ 564967 h 1467365"/>
                  <a:gd name="connsiteX34" fmla="*/ 839850 w 931855"/>
                  <a:gd name="connsiteY34" fmla="*/ 538520 h 1467365"/>
                  <a:gd name="connsiteX35" fmla="*/ 887753 w 931855"/>
                  <a:gd name="connsiteY35" fmla="*/ 610202 h 1467365"/>
                  <a:gd name="connsiteX36" fmla="*/ 870866 w 931855"/>
                  <a:gd name="connsiteY36" fmla="*/ 697736 h 1467365"/>
                  <a:gd name="connsiteX37" fmla="*/ 931520 w 931855"/>
                  <a:gd name="connsiteY37" fmla="*/ 770451 h 1467365"/>
                  <a:gd name="connsiteX38" fmla="*/ 897402 w 931855"/>
                  <a:gd name="connsiteY38" fmla="*/ 873838 h 1467365"/>
                  <a:gd name="connsiteX0" fmla="*/ 897402 w 931855"/>
                  <a:gd name="connsiteY0" fmla="*/ 873838 h 1467365"/>
                  <a:gd name="connsiteX1" fmla="*/ 793671 w 931855"/>
                  <a:gd name="connsiteY1" fmla="*/ 1069240 h 1467365"/>
                  <a:gd name="connsiteX2" fmla="*/ 603439 w 931855"/>
                  <a:gd name="connsiteY2" fmla="*/ 1334255 h 1467365"/>
                  <a:gd name="connsiteX3" fmla="*/ 583872 w 931855"/>
                  <a:gd name="connsiteY3" fmla="*/ 1459787 h 1467365"/>
                  <a:gd name="connsiteX4" fmla="*/ 547954 w 931855"/>
                  <a:gd name="connsiteY4" fmla="*/ 1460043 h 1467365"/>
                  <a:gd name="connsiteX5" fmla="*/ 387015 w 931855"/>
                  <a:gd name="connsiteY5" fmla="*/ 1371130 h 1467365"/>
                  <a:gd name="connsiteX6" fmla="*/ 238827 w 931855"/>
                  <a:gd name="connsiteY6" fmla="*/ 1317369 h 1467365"/>
                  <a:gd name="connsiteX7" fmla="*/ 126136 w 931855"/>
                  <a:gd name="connsiteY7" fmla="*/ 1308753 h 1467365"/>
                  <a:gd name="connsiteX8" fmla="*/ 54109 w 931855"/>
                  <a:gd name="connsiteY8" fmla="*/ 1173661 h 1467365"/>
                  <a:gd name="connsiteX9" fmla="*/ 4 w 931855"/>
                  <a:gd name="connsiteY9" fmla="*/ 913815 h 1467365"/>
                  <a:gd name="connsiteX10" fmla="*/ 23438 w 931855"/>
                  <a:gd name="connsiteY10" fmla="*/ 783892 h 1467365"/>
                  <a:gd name="connsiteX11" fmla="*/ 51697 w 931855"/>
                  <a:gd name="connsiteY11" fmla="*/ 406185 h 1467365"/>
                  <a:gd name="connsiteX12" fmla="*/ 54454 w 931855"/>
                  <a:gd name="connsiteY12" fmla="*/ 396191 h 1467365"/>
                  <a:gd name="connsiteX13" fmla="*/ 99255 w 931855"/>
                  <a:gd name="connsiteY13" fmla="*/ 389987 h 1467365"/>
                  <a:gd name="connsiteX14" fmla="*/ 160943 w 931855"/>
                  <a:gd name="connsiteY14" fmla="*/ 415145 h 1467365"/>
                  <a:gd name="connsiteX15" fmla="*/ 191269 w 931855"/>
                  <a:gd name="connsiteY15" fmla="*/ 492685 h 1467365"/>
                  <a:gd name="connsiteX16" fmla="*/ 206433 w 931855"/>
                  <a:gd name="connsiteY16" fmla="*/ 640873 h 1467365"/>
                  <a:gd name="connsiteX17" fmla="*/ 207122 w 931855"/>
                  <a:gd name="connsiteY17" fmla="*/ 710832 h 1467365"/>
                  <a:gd name="connsiteX18" fmla="*/ 207811 w 931855"/>
                  <a:gd name="connsiteY18" fmla="*/ 774242 h 1467365"/>
                  <a:gd name="connsiteX19" fmla="*/ 246065 w 931855"/>
                  <a:gd name="connsiteY19" fmla="*/ 673612 h 1467365"/>
                  <a:gd name="connsiteX20" fmla="*/ 361513 w 931855"/>
                  <a:gd name="connsiteY20" fmla="*/ 376547 h 1467365"/>
                  <a:gd name="connsiteX21" fmla="*/ 472482 w 931855"/>
                  <a:gd name="connsiteY21" fmla="*/ 93611 h 1467365"/>
                  <a:gd name="connsiteX22" fmla="*/ 522452 w 931855"/>
                  <a:gd name="connsiteY22" fmla="*/ 20207 h 1467365"/>
                  <a:gd name="connsiteX23" fmla="*/ 573457 w 931855"/>
                  <a:gd name="connsiteY23" fmla="*/ 1252 h 1467365"/>
                  <a:gd name="connsiteX24" fmla="*/ 606540 w 931855"/>
                  <a:gd name="connsiteY24" fmla="*/ 119458 h 1467365"/>
                  <a:gd name="connsiteX25" fmla="*/ 578970 w 931855"/>
                  <a:gd name="connsiteY25" fmla="*/ 237319 h 1467365"/>
                  <a:gd name="connsiteX26" fmla="*/ 528656 w 931855"/>
                  <a:gd name="connsiteY26" fmla="*/ 414800 h 1467365"/>
                  <a:gd name="connsiteX27" fmla="*/ 491360 w 931855"/>
                  <a:gd name="connsiteY27" fmla="*/ 583883 h 1467365"/>
                  <a:gd name="connsiteX28" fmla="*/ 527022 w 931855"/>
                  <a:gd name="connsiteY28" fmla="*/ 582249 h 1467365"/>
                  <a:gd name="connsiteX29" fmla="*/ 618908 w 931855"/>
                  <a:gd name="connsiteY29" fmla="*/ 470119 h 1467365"/>
                  <a:gd name="connsiteX30" fmla="*/ 703648 w 931855"/>
                  <a:gd name="connsiteY30" fmla="*/ 415145 h 1467365"/>
                  <a:gd name="connsiteX31" fmla="*/ 778852 w 931855"/>
                  <a:gd name="connsiteY31" fmla="*/ 453398 h 1467365"/>
                  <a:gd name="connsiteX32" fmla="*/ 781954 w 931855"/>
                  <a:gd name="connsiteY32" fmla="*/ 508193 h 1467365"/>
                  <a:gd name="connsiteX33" fmla="*/ 763816 w 931855"/>
                  <a:gd name="connsiteY33" fmla="*/ 564967 h 1467365"/>
                  <a:gd name="connsiteX34" fmla="*/ 839850 w 931855"/>
                  <a:gd name="connsiteY34" fmla="*/ 538520 h 1467365"/>
                  <a:gd name="connsiteX35" fmla="*/ 887753 w 931855"/>
                  <a:gd name="connsiteY35" fmla="*/ 610202 h 1467365"/>
                  <a:gd name="connsiteX36" fmla="*/ 870866 w 931855"/>
                  <a:gd name="connsiteY36" fmla="*/ 697736 h 1467365"/>
                  <a:gd name="connsiteX37" fmla="*/ 931520 w 931855"/>
                  <a:gd name="connsiteY37" fmla="*/ 770451 h 1467365"/>
                  <a:gd name="connsiteX38" fmla="*/ 897402 w 931855"/>
                  <a:gd name="connsiteY38" fmla="*/ 873838 h 1467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1855" h="1467365">
                    <a:moveTo>
                      <a:pt x="897402" y="873838"/>
                    </a:moveTo>
                    <a:cubicBezTo>
                      <a:pt x="862595" y="938283"/>
                      <a:pt x="832613" y="1006518"/>
                      <a:pt x="793671" y="1069240"/>
                    </a:cubicBezTo>
                    <a:cubicBezTo>
                      <a:pt x="736119" y="1162633"/>
                      <a:pt x="633849" y="1266914"/>
                      <a:pt x="603439" y="1334255"/>
                    </a:cubicBezTo>
                    <a:cubicBezTo>
                      <a:pt x="578633" y="1389186"/>
                      <a:pt x="615488" y="1417590"/>
                      <a:pt x="583872" y="1459787"/>
                    </a:cubicBezTo>
                    <a:cubicBezTo>
                      <a:pt x="575601" y="1463234"/>
                      <a:pt x="580764" y="1474819"/>
                      <a:pt x="547954" y="1460043"/>
                    </a:cubicBezTo>
                    <a:cubicBezTo>
                      <a:pt x="515144" y="1445267"/>
                      <a:pt x="442155" y="1398355"/>
                      <a:pt x="387015" y="1371130"/>
                    </a:cubicBezTo>
                    <a:cubicBezTo>
                      <a:pt x="339802" y="1347695"/>
                      <a:pt x="291210" y="1326329"/>
                      <a:pt x="238827" y="1317369"/>
                    </a:cubicBezTo>
                    <a:cubicBezTo>
                      <a:pt x="201608" y="1311165"/>
                      <a:pt x="164044" y="1304962"/>
                      <a:pt x="126136" y="1308753"/>
                    </a:cubicBezTo>
                    <a:cubicBezTo>
                      <a:pt x="92707" y="1312199"/>
                      <a:pt x="63759" y="1200197"/>
                      <a:pt x="54109" y="1173661"/>
                    </a:cubicBezTo>
                    <a:cubicBezTo>
                      <a:pt x="24472" y="1090262"/>
                      <a:pt x="-341" y="1003072"/>
                      <a:pt x="4" y="913815"/>
                    </a:cubicBezTo>
                    <a:cubicBezTo>
                      <a:pt x="4" y="869358"/>
                      <a:pt x="15167" y="827314"/>
                      <a:pt x="23438" y="783892"/>
                    </a:cubicBezTo>
                    <a:cubicBezTo>
                      <a:pt x="47217" y="659827"/>
                      <a:pt x="47561" y="532317"/>
                      <a:pt x="51697" y="406185"/>
                    </a:cubicBezTo>
                    <a:cubicBezTo>
                      <a:pt x="51697" y="402739"/>
                      <a:pt x="53076" y="399292"/>
                      <a:pt x="54454" y="396191"/>
                    </a:cubicBezTo>
                    <a:cubicBezTo>
                      <a:pt x="58934" y="386886"/>
                      <a:pt x="90295" y="389987"/>
                      <a:pt x="99255" y="389987"/>
                    </a:cubicBezTo>
                    <a:cubicBezTo>
                      <a:pt x="123723" y="390332"/>
                      <a:pt x="144401" y="395157"/>
                      <a:pt x="160943" y="415145"/>
                    </a:cubicBezTo>
                    <a:cubicBezTo>
                      <a:pt x="179208" y="436512"/>
                      <a:pt x="186100" y="465115"/>
                      <a:pt x="191269" y="492685"/>
                    </a:cubicBezTo>
                    <a:cubicBezTo>
                      <a:pt x="200574" y="541622"/>
                      <a:pt x="205744" y="591247"/>
                      <a:pt x="206433" y="640873"/>
                    </a:cubicBezTo>
                    <a:cubicBezTo>
                      <a:pt x="206777" y="664308"/>
                      <a:pt x="205744" y="687742"/>
                      <a:pt x="207122" y="710832"/>
                    </a:cubicBezTo>
                    <a:cubicBezTo>
                      <a:pt x="207811" y="729441"/>
                      <a:pt x="214015" y="756322"/>
                      <a:pt x="207811" y="774242"/>
                    </a:cubicBezTo>
                    <a:cubicBezTo>
                      <a:pt x="218495" y="744260"/>
                      <a:pt x="232280" y="708764"/>
                      <a:pt x="246065" y="673612"/>
                    </a:cubicBezTo>
                    <a:cubicBezTo>
                      <a:pt x="284662" y="574705"/>
                      <a:pt x="322915" y="475454"/>
                      <a:pt x="361513" y="376547"/>
                    </a:cubicBezTo>
                    <a:cubicBezTo>
                      <a:pt x="398388" y="282465"/>
                      <a:pt x="429404" y="184937"/>
                      <a:pt x="472482" y="93611"/>
                    </a:cubicBezTo>
                    <a:cubicBezTo>
                      <a:pt x="485233" y="66731"/>
                      <a:pt x="499707" y="40539"/>
                      <a:pt x="522452" y="20207"/>
                    </a:cubicBezTo>
                    <a:cubicBezTo>
                      <a:pt x="536237" y="7800"/>
                      <a:pt x="553813" y="-3917"/>
                      <a:pt x="573457" y="1252"/>
                    </a:cubicBezTo>
                    <a:cubicBezTo>
                      <a:pt x="620325" y="13659"/>
                      <a:pt x="611710" y="84307"/>
                      <a:pt x="606540" y="119458"/>
                    </a:cubicBezTo>
                    <a:cubicBezTo>
                      <a:pt x="600682" y="159434"/>
                      <a:pt x="591951" y="188095"/>
                      <a:pt x="578970" y="237319"/>
                    </a:cubicBezTo>
                    <a:cubicBezTo>
                      <a:pt x="565989" y="286543"/>
                      <a:pt x="543819" y="355525"/>
                      <a:pt x="528656" y="414800"/>
                    </a:cubicBezTo>
                    <a:cubicBezTo>
                      <a:pt x="516249" y="463048"/>
                      <a:pt x="496899" y="511397"/>
                      <a:pt x="491360" y="583883"/>
                    </a:cubicBezTo>
                    <a:cubicBezTo>
                      <a:pt x="484314" y="620681"/>
                      <a:pt x="505764" y="601210"/>
                      <a:pt x="527022" y="582249"/>
                    </a:cubicBezTo>
                    <a:cubicBezTo>
                      <a:pt x="548280" y="563288"/>
                      <a:pt x="589470" y="497970"/>
                      <a:pt x="618908" y="470119"/>
                    </a:cubicBezTo>
                    <a:cubicBezTo>
                      <a:pt x="648346" y="442268"/>
                      <a:pt x="676991" y="417932"/>
                      <a:pt x="703648" y="415145"/>
                    </a:cubicBezTo>
                    <a:cubicBezTo>
                      <a:pt x="730305" y="412358"/>
                      <a:pt x="765801" y="437890"/>
                      <a:pt x="778852" y="453398"/>
                    </a:cubicBezTo>
                    <a:cubicBezTo>
                      <a:pt x="791903" y="468906"/>
                      <a:pt x="786089" y="489928"/>
                      <a:pt x="781954" y="508193"/>
                    </a:cubicBezTo>
                    <a:cubicBezTo>
                      <a:pt x="777818" y="526114"/>
                      <a:pt x="772087" y="548080"/>
                      <a:pt x="763816" y="564967"/>
                    </a:cubicBezTo>
                    <a:cubicBezTo>
                      <a:pt x="776567" y="538431"/>
                      <a:pt x="819194" y="530981"/>
                      <a:pt x="839850" y="538520"/>
                    </a:cubicBezTo>
                    <a:cubicBezTo>
                      <a:pt x="860506" y="546059"/>
                      <a:pt x="884307" y="580219"/>
                      <a:pt x="887753" y="610202"/>
                    </a:cubicBezTo>
                    <a:cubicBezTo>
                      <a:pt x="891199" y="640184"/>
                      <a:pt x="882928" y="670166"/>
                      <a:pt x="870866" y="697736"/>
                    </a:cubicBezTo>
                    <a:cubicBezTo>
                      <a:pt x="915323" y="697391"/>
                      <a:pt x="927729" y="728407"/>
                      <a:pt x="931520" y="770451"/>
                    </a:cubicBezTo>
                    <a:cubicBezTo>
                      <a:pt x="934622" y="810428"/>
                      <a:pt x="915667" y="839721"/>
                      <a:pt x="897402" y="873838"/>
                    </a:cubicBezTo>
                    <a:close/>
                  </a:path>
                </a:pathLst>
              </a:custGeom>
              <a:solidFill>
                <a:srgbClr val="FDB98A"/>
              </a:solidFill>
              <a:ln w="3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Rectangle 165">
                <a:extLst>
                  <a:ext uri="{FF2B5EF4-FFF2-40B4-BE49-F238E27FC236}">
                    <a16:creationId xmlns:a16="http://schemas.microsoft.com/office/drawing/2014/main" id="{22258EEA-5A8E-4251-98CC-E3AAEC37B94F}"/>
                  </a:ext>
                </a:extLst>
              </p:cNvPr>
              <p:cNvSpPr/>
              <p:nvPr/>
            </p:nvSpPr>
            <p:spPr>
              <a:xfrm rot="732520">
                <a:off x="1413359" y="5093674"/>
                <a:ext cx="644608" cy="410520"/>
              </a:xfrm>
              <a:custGeom>
                <a:avLst/>
                <a:gdLst>
                  <a:gd name="connsiteX0" fmla="*/ 0 w 559412"/>
                  <a:gd name="connsiteY0" fmla="*/ 0 h 351089"/>
                  <a:gd name="connsiteX1" fmla="*/ 559412 w 559412"/>
                  <a:gd name="connsiteY1" fmla="*/ 0 h 351089"/>
                  <a:gd name="connsiteX2" fmla="*/ 559412 w 559412"/>
                  <a:gd name="connsiteY2" fmla="*/ 351089 h 351089"/>
                  <a:gd name="connsiteX3" fmla="*/ 0 w 559412"/>
                  <a:gd name="connsiteY3" fmla="*/ 351089 h 351089"/>
                  <a:gd name="connsiteX4" fmla="*/ 0 w 559412"/>
                  <a:gd name="connsiteY4" fmla="*/ 0 h 351089"/>
                  <a:gd name="connsiteX0" fmla="*/ 0 w 559412"/>
                  <a:gd name="connsiteY0" fmla="*/ 0 h 351089"/>
                  <a:gd name="connsiteX1" fmla="*/ 559412 w 559412"/>
                  <a:gd name="connsiteY1" fmla="*/ 0 h 351089"/>
                  <a:gd name="connsiteX2" fmla="*/ 559412 w 559412"/>
                  <a:gd name="connsiteY2" fmla="*/ 351089 h 351089"/>
                  <a:gd name="connsiteX3" fmla="*/ 0 w 559412"/>
                  <a:gd name="connsiteY3" fmla="*/ 351089 h 351089"/>
                  <a:gd name="connsiteX4" fmla="*/ 0 w 559412"/>
                  <a:gd name="connsiteY4" fmla="*/ 0 h 351089"/>
                  <a:gd name="connsiteX0" fmla="*/ 0 w 560341"/>
                  <a:gd name="connsiteY0" fmla="*/ 67769 h 351089"/>
                  <a:gd name="connsiteX1" fmla="*/ 560341 w 560341"/>
                  <a:gd name="connsiteY1" fmla="*/ 0 h 351089"/>
                  <a:gd name="connsiteX2" fmla="*/ 560341 w 560341"/>
                  <a:gd name="connsiteY2" fmla="*/ 351089 h 351089"/>
                  <a:gd name="connsiteX3" fmla="*/ 929 w 560341"/>
                  <a:gd name="connsiteY3" fmla="*/ 351089 h 351089"/>
                  <a:gd name="connsiteX4" fmla="*/ 0 w 560341"/>
                  <a:gd name="connsiteY4" fmla="*/ 67769 h 351089"/>
                  <a:gd name="connsiteX0" fmla="*/ 0 w 560413"/>
                  <a:gd name="connsiteY0" fmla="*/ 31402 h 351089"/>
                  <a:gd name="connsiteX1" fmla="*/ 560413 w 560413"/>
                  <a:gd name="connsiteY1" fmla="*/ 0 h 351089"/>
                  <a:gd name="connsiteX2" fmla="*/ 560413 w 560413"/>
                  <a:gd name="connsiteY2" fmla="*/ 351089 h 351089"/>
                  <a:gd name="connsiteX3" fmla="*/ 1001 w 560413"/>
                  <a:gd name="connsiteY3" fmla="*/ 351089 h 351089"/>
                  <a:gd name="connsiteX4" fmla="*/ 0 w 560413"/>
                  <a:gd name="connsiteY4" fmla="*/ 31402 h 351089"/>
                  <a:gd name="connsiteX0" fmla="*/ 0 w 564173"/>
                  <a:gd name="connsiteY0" fmla="*/ 14024 h 351089"/>
                  <a:gd name="connsiteX1" fmla="*/ 564173 w 564173"/>
                  <a:gd name="connsiteY1" fmla="*/ 0 h 351089"/>
                  <a:gd name="connsiteX2" fmla="*/ 564173 w 564173"/>
                  <a:gd name="connsiteY2" fmla="*/ 351089 h 351089"/>
                  <a:gd name="connsiteX3" fmla="*/ 4761 w 564173"/>
                  <a:gd name="connsiteY3" fmla="*/ 351089 h 351089"/>
                  <a:gd name="connsiteX4" fmla="*/ 0 w 564173"/>
                  <a:gd name="connsiteY4" fmla="*/ 14024 h 351089"/>
                  <a:gd name="connsiteX0" fmla="*/ 0 w 564173"/>
                  <a:gd name="connsiteY0" fmla="*/ 14024 h 351089"/>
                  <a:gd name="connsiteX1" fmla="*/ 564173 w 564173"/>
                  <a:gd name="connsiteY1" fmla="*/ 0 h 351089"/>
                  <a:gd name="connsiteX2" fmla="*/ 564173 w 564173"/>
                  <a:gd name="connsiteY2" fmla="*/ 351089 h 351089"/>
                  <a:gd name="connsiteX3" fmla="*/ 4761 w 564173"/>
                  <a:gd name="connsiteY3" fmla="*/ 351089 h 351089"/>
                  <a:gd name="connsiteX4" fmla="*/ 0 w 564173"/>
                  <a:gd name="connsiteY4" fmla="*/ 14024 h 351089"/>
                  <a:gd name="connsiteX0" fmla="*/ 2174 w 559437"/>
                  <a:gd name="connsiteY0" fmla="*/ 9930 h 351089"/>
                  <a:gd name="connsiteX1" fmla="*/ 559437 w 559437"/>
                  <a:gd name="connsiteY1" fmla="*/ 0 h 351089"/>
                  <a:gd name="connsiteX2" fmla="*/ 559437 w 559437"/>
                  <a:gd name="connsiteY2" fmla="*/ 351089 h 351089"/>
                  <a:gd name="connsiteX3" fmla="*/ 25 w 559437"/>
                  <a:gd name="connsiteY3" fmla="*/ 351089 h 351089"/>
                  <a:gd name="connsiteX4" fmla="*/ 2174 w 559437"/>
                  <a:gd name="connsiteY4" fmla="*/ 9930 h 351089"/>
                  <a:gd name="connsiteX0" fmla="*/ 2174 w 559437"/>
                  <a:gd name="connsiteY0" fmla="*/ 26146 h 367305"/>
                  <a:gd name="connsiteX1" fmla="*/ 289161 w 559437"/>
                  <a:gd name="connsiteY1" fmla="*/ 55376 h 367305"/>
                  <a:gd name="connsiteX2" fmla="*/ 559437 w 559437"/>
                  <a:gd name="connsiteY2" fmla="*/ 16216 h 367305"/>
                  <a:gd name="connsiteX3" fmla="*/ 559437 w 559437"/>
                  <a:gd name="connsiteY3" fmla="*/ 367305 h 367305"/>
                  <a:gd name="connsiteX4" fmla="*/ 25 w 559437"/>
                  <a:gd name="connsiteY4" fmla="*/ 367305 h 367305"/>
                  <a:gd name="connsiteX5" fmla="*/ 2174 w 559437"/>
                  <a:gd name="connsiteY5" fmla="*/ 26146 h 367305"/>
                  <a:gd name="connsiteX0" fmla="*/ 2174 w 559437"/>
                  <a:gd name="connsiteY0" fmla="*/ 29504 h 370663"/>
                  <a:gd name="connsiteX1" fmla="*/ 209110 w 559437"/>
                  <a:gd name="connsiteY1" fmla="*/ 37072 h 370663"/>
                  <a:gd name="connsiteX2" fmla="*/ 559437 w 559437"/>
                  <a:gd name="connsiteY2" fmla="*/ 19574 h 370663"/>
                  <a:gd name="connsiteX3" fmla="*/ 559437 w 559437"/>
                  <a:gd name="connsiteY3" fmla="*/ 370663 h 370663"/>
                  <a:gd name="connsiteX4" fmla="*/ 25 w 559437"/>
                  <a:gd name="connsiteY4" fmla="*/ 370663 h 370663"/>
                  <a:gd name="connsiteX5" fmla="*/ 2174 w 559437"/>
                  <a:gd name="connsiteY5" fmla="*/ 29504 h 370663"/>
                  <a:gd name="connsiteX0" fmla="*/ 2174 w 559437"/>
                  <a:gd name="connsiteY0" fmla="*/ 29504 h 370663"/>
                  <a:gd name="connsiteX1" fmla="*/ 209110 w 559437"/>
                  <a:gd name="connsiteY1" fmla="*/ 37072 h 370663"/>
                  <a:gd name="connsiteX2" fmla="*/ 559437 w 559437"/>
                  <a:gd name="connsiteY2" fmla="*/ 19574 h 370663"/>
                  <a:gd name="connsiteX3" fmla="*/ 559437 w 559437"/>
                  <a:gd name="connsiteY3" fmla="*/ 370663 h 370663"/>
                  <a:gd name="connsiteX4" fmla="*/ 25 w 559437"/>
                  <a:gd name="connsiteY4" fmla="*/ 370663 h 370663"/>
                  <a:gd name="connsiteX5" fmla="*/ 2174 w 559437"/>
                  <a:gd name="connsiteY5" fmla="*/ 29504 h 370663"/>
                  <a:gd name="connsiteX0" fmla="*/ 2174 w 559437"/>
                  <a:gd name="connsiteY0" fmla="*/ 29504 h 370663"/>
                  <a:gd name="connsiteX1" fmla="*/ 209110 w 559437"/>
                  <a:gd name="connsiteY1" fmla="*/ 37072 h 370663"/>
                  <a:gd name="connsiteX2" fmla="*/ 559437 w 559437"/>
                  <a:gd name="connsiteY2" fmla="*/ 19574 h 370663"/>
                  <a:gd name="connsiteX3" fmla="*/ 559437 w 559437"/>
                  <a:gd name="connsiteY3" fmla="*/ 370663 h 370663"/>
                  <a:gd name="connsiteX4" fmla="*/ 25 w 559437"/>
                  <a:gd name="connsiteY4" fmla="*/ 370663 h 370663"/>
                  <a:gd name="connsiteX5" fmla="*/ 2174 w 559437"/>
                  <a:gd name="connsiteY5" fmla="*/ 29504 h 370663"/>
                  <a:gd name="connsiteX0" fmla="*/ 2174 w 559437"/>
                  <a:gd name="connsiteY0" fmla="*/ 29504 h 370663"/>
                  <a:gd name="connsiteX1" fmla="*/ 209110 w 559437"/>
                  <a:gd name="connsiteY1" fmla="*/ 37072 h 370663"/>
                  <a:gd name="connsiteX2" fmla="*/ 559437 w 559437"/>
                  <a:gd name="connsiteY2" fmla="*/ 19574 h 370663"/>
                  <a:gd name="connsiteX3" fmla="*/ 559437 w 559437"/>
                  <a:gd name="connsiteY3" fmla="*/ 370663 h 370663"/>
                  <a:gd name="connsiteX4" fmla="*/ 25 w 559437"/>
                  <a:gd name="connsiteY4" fmla="*/ 370663 h 370663"/>
                  <a:gd name="connsiteX5" fmla="*/ 2174 w 559437"/>
                  <a:gd name="connsiteY5" fmla="*/ 29504 h 370663"/>
                  <a:gd name="connsiteX0" fmla="*/ 2174 w 559437"/>
                  <a:gd name="connsiteY0" fmla="*/ 22540 h 363699"/>
                  <a:gd name="connsiteX1" fmla="*/ 218982 w 559437"/>
                  <a:gd name="connsiteY1" fmla="*/ 87744 h 363699"/>
                  <a:gd name="connsiteX2" fmla="*/ 559437 w 559437"/>
                  <a:gd name="connsiteY2" fmla="*/ 12610 h 363699"/>
                  <a:gd name="connsiteX3" fmla="*/ 559437 w 559437"/>
                  <a:gd name="connsiteY3" fmla="*/ 363699 h 363699"/>
                  <a:gd name="connsiteX4" fmla="*/ 25 w 559437"/>
                  <a:gd name="connsiteY4" fmla="*/ 363699 h 363699"/>
                  <a:gd name="connsiteX5" fmla="*/ 2174 w 559437"/>
                  <a:gd name="connsiteY5" fmla="*/ 22540 h 363699"/>
                  <a:gd name="connsiteX0" fmla="*/ 2174 w 559437"/>
                  <a:gd name="connsiteY0" fmla="*/ 30044 h 371203"/>
                  <a:gd name="connsiteX1" fmla="*/ 198103 w 559437"/>
                  <a:gd name="connsiteY1" fmla="*/ 34796 h 371203"/>
                  <a:gd name="connsiteX2" fmla="*/ 559437 w 559437"/>
                  <a:gd name="connsiteY2" fmla="*/ 20114 h 371203"/>
                  <a:gd name="connsiteX3" fmla="*/ 559437 w 559437"/>
                  <a:gd name="connsiteY3" fmla="*/ 371203 h 371203"/>
                  <a:gd name="connsiteX4" fmla="*/ 25 w 559437"/>
                  <a:gd name="connsiteY4" fmla="*/ 371203 h 371203"/>
                  <a:gd name="connsiteX5" fmla="*/ 2174 w 559437"/>
                  <a:gd name="connsiteY5" fmla="*/ 30044 h 371203"/>
                  <a:gd name="connsiteX0" fmla="*/ 2174 w 559437"/>
                  <a:gd name="connsiteY0" fmla="*/ 30044 h 371203"/>
                  <a:gd name="connsiteX1" fmla="*/ 198103 w 559437"/>
                  <a:gd name="connsiteY1" fmla="*/ 34796 h 371203"/>
                  <a:gd name="connsiteX2" fmla="*/ 559437 w 559437"/>
                  <a:gd name="connsiteY2" fmla="*/ 20114 h 371203"/>
                  <a:gd name="connsiteX3" fmla="*/ 559437 w 559437"/>
                  <a:gd name="connsiteY3" fmla="*/ 371203 h 371203"/>
                  <a:gd name="connsiteX4" fmla="*/ 25 w 559437"/>
                  <a:gd name="connsiteY4" fmla="*/ 371203 h 371203"/>
                  <a:gd name="connsiteX5" fmla="*/ 2174 w 559437"/>
                  <a:gd name="connsiteY5" fmla="*/ 30044 h 371203"/>
                  <a:gd name="connsiteX0" fmla="*/ 2174 w 559437"/>
                  <a:gd name="connsiteY0" fmla="*/ 28291 h 369450"/>
                  <a:gd name="connsiteX1" fmla="*/ 198103 w 559437"/>
                  <a:gd name="connsiteY1" fmla="*/ 33043 h 369450"/>
                  <a:gd name="connsiteX2" fmla="*/ 559437 w 559437"/>
                  <a:gd name="connsiteY2" fmla="*/ 18361 h 369450"/>
                  <a:gd name="connsiteX3" fmla="*/ 559437 w 559437"/>
                  <a:gd name="connsiteY3" fmla="*/ 369450 h 369450"/>
                  <a:gd name="connsiteX4" fmla="*/ 25 w 559437"/>
                  <a:gd name="connsiteY4" fmla="*/ 369450 h 369450"/>
                  <a:gd name="connsiteX5" fmla="*/ 2174 w 559437"/>
                  <a:gd name="connsiteY5" fmla="*/ 28291 h 369450"/>
                  <a:gd name="connsiteX0" fmla="*/ 2174 w 559437"/>
                  <a:gd name="connsiteY0" fmla="*/ 27229 h 368388"/>
                  <a:gd name="connsiteX1" fmla="*/ 198103 w 559437"/>
                  <a:gd name="connsiteY1" fmla="*/ 31981 h 368388"/>
                  <a:gd name="connsiteX2" fmla="*/ 541522 w 559437"/>
                  <a:gd name="connsiteY2" fmla="*/ 18577 h 368388"/>
                  <a:gd name="connsiteX3" fmla="*/ 559437 w 559437"/>
                  <a:gd name="connsiteY3" fmla="*/ 368388 h 368388"/>
                  <a:gd name="connsiteX4" fmla="*/ 25 w 559437"/>
                  <a:gd name="connsiteY4" fmla="*/ 368388 h 368388"/>
                  <a:gd name="connsiteX5" fmla="*/ 2174 w 559437"/>
                  <a:gd name="connsiteY5" fmla="*/ 27229 h 368388"/>
                  <a:gd name="connsiteX0" fmla="*/ 2174 w 559437"/>
                  <a:gd name="connsiteY0" fmla="*/ 8652 h 349811"/>
                  <a:gd name="connsiteX1" fmla="*/ 198103 w 559437"/>
                  <a:gd name="connsiteY1" fmla="*/ 13404 h 349811"/>
                  <a:gd name="connsiteX2" fmla="*/ 541522 w 559437"/>
                  <a:gd name="connsiteY2" fmla="*/ 0 h 349811"/>
                  <a:gd name="connsiteX3" fmla="*/ 559437 w 559437"/>
                  <a:gd name="connsiteY3" fmla="*/ 349811 h 349811"/>
                  <a:gd name="connsiteX4" fmla="*/ 25 w 559437"/>
                  <a:gd name="connsiteY4" fmla="*/ 349811 h 349811"/>
                  <a:gd name="connsiteX5" fmla="*/ 2174 w 559437"/>
                  <a:gd name="connsiteY5" fmla="*/ 8652 h 349811"/>
                  <a:gd name="connsiteX0" fmla="*/ 2174 w 559437"/>
                  <a:gd name="connsiteY0" fmla="*/ 8652 h 349811"/>
                  <a:gd name="connsiteX1" fmla="*/ 198103 w 559437"/>
                  <a:gd name="connsiteY1" fmla="*/ 13404 h 349811"/>
                  <a:gd name="connsiteX2" fmla="*/ 541522 w 559437"/>
                  <a:gd name="connsiteY2" fmla="*/ 0 h 349811"/>
                  <a:gd name="connsiteX3" fmla="*/ 559437 w 559437"/>
                  <a:gd name="connsiteY3" fmla="*/ 349811 h 349811"/>
                  <a:gd name="connsiteX4" fmla="*/ 25 w 559437"/>
                  <a:gd name="connsiteY4" fmla="*/ 349811 h 349811"/>
                  <a:gd name="connsiteX5" fmla="*/ 2174 w 559437"/>
                  <a:gd name="connsiteY5" fmla="*/ 8652 h 349811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45498 w 559437"/>
                  <a:gd name="connsiteY2" fmla="*/ 11782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23344 w 559437"/>
                  <a:gd name="connsiteY2" fmla="*/ 39462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23344 w 559437"/>
                  <a:gd name="connsiteY2" fmla="*/ 39462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198103 w 559437"/>
                  <a:gd name="connsiteY1" fmla="*/ 4752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0 h 341159"/>
                  <a:gd name="connsiteX1" fmla="*/ 269429 w 559437"/>
                  <a:gd name="connsiteY1" fmla="*/ 10110 h 341159"/>
                  <a:gd name="connsiteX2" fmla="*/ 518176 w 559437"/>
                  <a:gd name="connsiteY2" fmla="*/ 27587 h 341159"/>
                  <a:gd name="connsiteX3" fmla="*/ 559437 w 559437"/>
                  <a:gd name="connsiteY3" fmla="*/ 341159 h 341159"/>
                  <a:gd name="connsiteX4" fmla="*/ 25 w 559437"/>
                  <a:gd name="connsiteY4" fmla="*/ 341159 h 341159"/>
                  <a:gd name="connsiteX5" fmla="*/ 2174 w 559437"/>
                  <a:gd name="connsiteY5" fmla="*/ 0 h 341159"/>
                  <a:gd name="connsiteX0" fmla="*/ 2174 w 559437"/>
                  <a:gd name="connsiteY0" fmla="*/ 3278 h 344437"/>
                  <a:gd name="connsiteX1" fmla="*/ 269429 w 559437"/>
                  <a:gd name="connsiteY1" fmla="*/ 13388 h 344437"/>
                  <a:gd name="connsiteX2" fmla="*/ 516695 w 559437"/>
                  <a:gd name="connsiteY2" fmla="*/ 0 h 344437"/>
                  <a:gd name="connsiteX3" fmla="*/ 559437 w 559437"/>
                  <a:gd name="connsiteY3" fmla="*/ 344437 h 344437"/>
                  <a:gd name="connsiteX4" fmla="*/ 25 w 559437"/>
                  <a:gd name="connsiteY4" fmla="*/ 344437 h 344437"/>
                  <a:gd name="connsiteX5" fmla="*/ 2174 w 559437"/>
                  <a:gd name="connsiteY5" fmla="*/ 3278 h 344437"/>
                  <a:gd name="connsiteX0" fmla="*/ 2174 w 559437"/>
                  <a:gd name="connsiteY0" fmla="*/ 3278 h 344437"/>
                  <a:gd name="connsiteX1" fmla="*/ 269429 w 559437"/>
                  <a:gd name="connsiteY1" fmla="*/ 13388 h 344437"/>
                  <a:gd name="connsiteX2" fmla="*/ 516695 w 559437"/>
                  <a:gd name="connsiteY2" fmla="*/ 0 h 344437"/>
                  <a:gd name="connsiteX3" fmla="*/ 559437 w 559437"/>
                  <a:gd name="connsiteY3" fmla="*/ 344437 h 344437"/>
                  <a:gd name="connsiteX4" fmla="*/ 25 w 559437"/>
                  <a:gd name="connsiteY4" fmla="*/ 344437 h 344437"/>
                  <a:gd name="connsiteX5" fmla="*/ 2174 w 559437"/>
                  <a:gd name="connsiteY5" fmla="*/ 3278 h 344437"/>
                  <a:gd name="connsiteX0" fmla="*/ 2174 w 559437"/>
                  <a:gd name="connsiteY0" fmla="*/ 3278 h 344437"/>
                  <a:gd name="connsiteX1" fmla="*/ 269429 w 559437"/>
                  <a:gd name="connsiteY1" fmla="*/ 13388 h 344437"/>
                  <a:gd name="connsiteX2" fmla="*/ 516695 w 559437"/>
                  <a:gd name="connsiteY2" fmla="*/ 0 h 344437"/>
                  <a:gd name="connsiteX3" fmla="*/ 559437 w 559437"/>
                  <a:gd name="connsiteY3" fmla="*/ 344437 h 344437"/>
                  <a:gd name="connsiteX4" fmla="*/ 25 w 559437"/>
                  <a:gd name="connsiteY4" fmla="*/ 344437 h 344437"/>
                  <a:gd name="connsiteX5" fmla="*/ 2174 w 559437"/>
                  <a:gd name="connsiteY5" fmla="*/ 3278 h 344437"/>
                  <a:gd name="connsiteX0" fmla="*/ 7502 w 564765"/>
                  <a:gd name="connsiteY0" fmla="*/ 3278 h 344437"/>
                  <a:gd name="connsiteX1" fmla="*/ 274757 w 564765"/>
                  <a:gd name="connsiteY1" fmla="*/ 13388 h 344437"/>
                  <a:gd name="connsiteX2" fmla="*/ 522023 w 564765"/>
                  <a:gd name="connsiteY2" fmla="*/ 0 h 344437"/>
                  <a:gd name="connsiteX3" fmla="*/ 564765 w 564765"/>
                  <a:gd name="connsiteY3" fmla="*/ 344437 h 344437"/>
                  <a:gd name="connsiteX4" fmla="*/ 5353 w 564765"/>
                  <a:gd name="connsiteY4" fmla="*/ 344437 h 344437"/>
                  <a:gd name="connsiteX5" fmla="*/ 7502 w 564765"/>
                  <a:gd name="connsiteY5" fmla="*/ 3278 h 344437"/>
                  <a:gd name="connsiteX0" fmla="*/ 10868 w 568131"/>
                  <a:gd name="connsiteY0" fmla="*/ 3278 h 344437"/>
                  <a:gd name="connsiteX1" fmla="*/ 278123 w 568131"/>
                  <a:gd name="connsiteY1" fmla="*/ 13388 h 344437"/>
                  <a:gd name="connsiteX2" fmla="*/ 525389 w 568131"/>
                  <a:gd name="connsiteY2" fmla="*/ 0 h 344437"/>
                  <a:gd name="connsiteX3" fmla="*/ 568131 w 568131"/>
                  <a:gd name="connsiteY3" fmla="*/ 344437 h 344437"/>
                  <a:gd name="connsiteX4" fmla="*/ 8719 w 568131"/>
                  <a:gd name="connsiteY4" fmla="*/ 344437 h 344437"/>
                  <a:gd name="connsiteX5" fmla="*/ 10868 w 568131"/>
                  <a:gd name="connsiteY5" fmla="*/ 3278 h 344437"/>
                  <a:gd name="connsiteX0" fmla="*/ 10868 w 568131"/>
                  <a:gd name="connsiteY0" fmla="*/ 8243 h 349402"/>
                  <a:gd name="connsiteX1" fmla="*/ 278123 w 568131"/>
                  <a:gd name="connsiteY1" fmla="*/ 18353 h 349402"/>
                  <a:gd name="connsiteX2" fmla="*/ 524314 w 568131"/>
                  <a:gd name="connsiteY2" fmla="*/ 0 h 349402"/>
                  <a:gd name="connsiteX3" fmla="*/ 568131 w 568131"/>
                  <a:gd name="connsiteY3" fmla="*/ 349402 h 349402"/>
                  <a:gd name="connsiteX4" fmla="*/ 8719 w 568131"/>
                  <a:gd name="connsiteY4" fmla="*/ 349402 h 349402"/>
                  <a:gd name="connsiteX5" fmla="*/ 10868 w 568131"/>
                  <a:gd name="connsiteY5" fmla="*/ 8243 h 349402"/>
                  <a:gd name="connsiteX0" fmla="*/ 10868 w 568131"/>
                  <a:gd name="connsiteY0" fmla="*/ 8243 h 349402"/>
                  <a:gd name="connsiteX1" fmla="*/ 278123 w 568131"/>
                  <a:gd name="connsiteY1" fmla="*/ 18353 h 349402"/>
                  <a:gd name="connsiteX2" fmla="*/ 524314 w 568131"/>
                  <a:gd name="connsiteY2" fmla="*/ 0 h 349402"/>
                  <a:gd name="connsiteX3" fmla="*/ 568131 w 568131"/>
                  <a:gd name="connsiteY3" fmla="*/ 349402 h 349402"/>
                  <a:gd name="connsiteX4" fmla="*/ 8719 w 568131"/>
                  <a:gd name="connsiteY4" fmla="*/ 349402 h 349402"/>
                  <a:gd name="connsiteX5" fmla="*/ 10868 w 568131"/>
                  <a:gd name="connsiteY5" fmla="*/ 8243 h 349402"/>
                  <a:gd name="connsiteX0" fmla="*/ 10868 w 568131"/>
                  <a:gd name="connsiteY0" fmla="*/ 8243 h 349402"/>
                  <a:gd name="connsiteX1" fmla="*/ 278123 w 568131"/>
                  <a:gd name="connsiteY1" fmla="*/ 18353 h 349402"/>
                  <a:gd name="connsiteX2" fmla="*/ 524314 w 568131"/>
                  <a:gd name="connsiteY2" fmla="*/ 0 h 349402"/>
                  <a:gd name="connsiteX3" fmla="*/ 568131 w 568131"/>
                  <a:gd name="connsiteY3" fmla="*/ 349402 h 349402"/>
                  <a:gd name="connsiteX4" fmla="*/ 8719 w 568131"/>
                  <a:gd name="connsiteY4" fmla="*/ 349402 h 349402"/>
                  <a:gd name="connsiteX5" fmla="*/ 10868 w 568131"/>
                  <a:gd name="connsiteY5" fmla="*/ 8243 h 349402"/>
                  <a:gd name="connsiteX0" fmla="*/ 10868 w 568131"/>
                  <a:gd name="connsiteY0" fmla="*/ 8243 h 349402"/>
                  <a:gd name="connsiteX1" fmla="*/ 278123 w 568131"/>
                  <a:gd name="connsiteY1" fmla="*/ 18353 h 349402"/>
                  <a:gd name="connsiteX2" fmla="*/ 524314 w 568131"/>
                  <a:gd name="connsiteY2" fmla="*/ 0 h 349402"/>
                  <a:gd name="connsiteX3" fmla="*/ 568131 w 568131"/>
                  <a:gd name="connsiteY3" fmla="*/ 349402 h 349402"/>
                  <a:gd name="connsiteX4" fmla="*/ 8719 w 568131"/>
                  <a:gd name="connsiteY4" fmla="*/ 349402 h 349402"/>
                  <a:gd name="connsiteX5" fmla="*/ 10868 w 568131"/>
                  <a:gd name="connsiteY5" fmla="*/ 8243 h 349402"/>
                  <a:gd name="connsiteX0" fmla="*/ 10868 w 568131"/>
                  <a:gd name="connsiteY0" fmla="*/ 3612 h 344771"/>
                  <a:gd name="connsiteX1" fmla="*/ 278123 w 568131"/>
                  <a:gd name="connsiteY1" fmla="*/ 13722 h 344771"/>
                  <a:gd name="connsiteX2" fmla="*/ 514921 w 568131"/>
                  <a:gd name="connsiteY2" fmla="*/ 0 h 344771"/>
                  <a:gd name="connsiteX3" fmla="*/ 568131 w 568131"/>
                  <a:gd name="connsiteY3" fmla="*/ 344771 h 344771"/>
                  <a:gd name="connsiteX4" fmla="*/ 8719 w 568131"/>
                  <a:gd name="connsiteY4" fmla="*/ 344771 h 344771"/>
                  <a:gd name="connsiteX5" fmla="*/ 10868 w 568131"/>
                  <a:gd name="connsiteY5" fmla="*/ 3612 h 344771"/>
                  <a:gd name="connsiteX0" fmla="*/ 10868 w 568131"/>
                  <a:gd name="connsiteY0" fmla="*/ 20656 h 361815"/>
                  <a:gd name="connsiteX1" fmla="*/ 278123 w 568131"/>
                  <a:gd name="connsiteY1" fmla="*/ 30766 h 361815"/>
                  <a:gd name="connsiteX2" fmla="*/ 521628 w 568131"/>
                  <a:gd name="connsiteY2" fmla="*/ 0 h 361815"/>
                  <a:gd name="connsiteX3" fmla="*/ 568131 w 568131"/>
                  <a:gd name="connsiteY3" fmla="*/ 361815 h 361815"/>
                  <a:gd name="connsiteX4" fmla="*/ 8719 w 568131"/>
                  <a:gd name="connsiteY4" fmla="*/ 361815 h 361815"/>
                  <a:gd name="connsiteX5" fmla="*/ 10868 w 568131"/>
                  <a:gd name="connsiteY5" fmla="*/ 20656 h 361815"/>
                  <a:gd name="connsiteX0" fmla="*/ 10868 w 568131"/>
                  <a:gd name="connsiteY0" fmla="*/ 20656 h 361815"/>
                  <a:gd name="connsiteX1" fmla="*/ 278123 w 568131"/>
                  <a:gd name="connsiteY1" fmla="*/ 30766 h 361815"/>
                  <a:gd name="connsiteX2" fmla="*/ 521628 w 568131"/>
                  <a:gd name="connsiteY2" fmla="*/ 0 h 361815"/>
                  <a:gd name="connsiteX3" fmla="*/ 568131 w 568131"/>
                  <a:gd name="connsiteY3" fmla="*/ 361815 h 361815"/>
                  <a:gd name="connsiteX4" fmla="*/ 8719 w 568131"/>
                  <a:gd name="connsiteY4" fmla="*/ 361815 h 361815"/>
                  <a:gd name="connsiteX5" fmla="*/ 10868 w 568131"/>
                  <a:gd name="connsiteY5" fmla="*/ 20656 h 361815"/>
                  <a:gd name="connsiteX0" fmla="*/ 10868 w 568131"/>
                  <a:gd name="connsiteY0" fmla="*/ 20656 h 361815"/>
                  <a:gd name="connsiteX1" fmla="*/ 278123 w 568131"/>
                  <a:gd name="connsiteY1" fmla="*/ 30766 h 361815"/>
                  <a:gd name="connsiteX2" fmla="*/ 521628 w 568131"/>
                  <a:gd name="connsiteY2" fmla="*/ 0 h 361815"/>
                  <a:gd name="connsiteX3" fmla="*/ 568131 w 568131"/>
                  <a:gd name="connsiteY3" fmla="*/ 361815 h 361815"/>
                  <a:gd name="connsiteX4" fmla="*/ 8719 w 568131"/>
                  <a:gd name="connsiteY4" fmla="*/ 361815 h 361815"/>
                  <a:gd name="connsiteX5" fmla="*/ 10868 w 568131"/>
                  <a:gd name="connsiteY5" fmla="*/ 20656 h 36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8131" h="361815">
                    <a:moveTo>
                      <a:pt x="10868" y="20656"/>
                    </a:moveTo>
                    <a:cubicBezTo>
                      <a:pt x="37062" y="59186"/>
                      <a:pt x="120089" y="7537"/>
                      <a:pt x="278123" y="30766"/>
                    </a:cubicBezTo>
                    <a:cubicBezTo>
                      <a:pt x="424410" y="35745"/>
                      <a:pt x="531285" y="68714"/>
                      <a:pt x="521628" y="0"/>
                    </a:cubicBezTo>
                    <a:cubicBezTo>
                      <a:pt x="563842" y="23868"/>
                      <a:pt x="556100" y="261249"/>
                      <a:pt x="568131" y="361815"/>
                    </a:cubicBezTo>
                    <a:lnTo>
                      <a:pt x="8719" y="361815"/>
                    </a:lnTo>
                    <a:cubicBezTo>
                      <a:pt x="-2058" y="267041"/>
                      <a:pt x="-4471" y="6735"/>
                      <a:pt x="10868" y="2065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436E68B-5E53-4242-966E-21EB2A3ED240}"/>
                  </a:ext>
                </a:extLst>
              </p:cNvPr>
              <p:cNvSpPr/>
              <p:nvPr/>
            </p:nvSpPr>
            <p:spPr>
              <a:xfrm rot="694464">
                <a:off x="1265095" y="5368242"/>
                <a:ext cx="761998" cy="70179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C9C5489-00D5-4D44-9718-B2AFFA1135C2}"/>
              </a:ext>
            </a:extLst>
          </p:cNvPr>
          <p:cNvGrpSpPr/>
          <p:nvPr/>
        </p:nvGrpSpPr>
        <p:grpSpPr>
          <a:xfrm>
            <a:off x="3201030" y="1239371"/>
            <a:ext cx="1184959" cy="1777394"/>
            <a:chOff x="3687238" y="2134556"/>
            <a:chExt cx="2534658" cy="3801891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C909078-2904-4E3D-A6FB-9F10B4127DFA}"/>
                </a:ext>
              </a:extLst>
            </p:cNvPr>
            <p:cNvGrpSpPr/>
            <p:nvPr/>
          </p:nvGrpSpPr>
          <p:grpSpPr>
            <a:xfrm>
              <a:off x="3687238" y="2134556"/>
              <a:ext cx="2534658" cy="3801891"/>
              <a:chOff x="3687238" y="2134556"/>
              <a:chExt cx="2942162" cy="3801891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85975A5-3172-4AAB-B993-419414189019}"/>
                  </a:ext>
                </a:extLst>
              </p:cNvPr>
              <p:cNvSpPr/>
              <p:nvPr/>
            </p:nvSpPr>
            <p:spPr>
              <a:xfrm>
                <a:off x="3935278" y="2134556"/>
                <a:ext cx="2445512" cy="3700722"/>
              </a:xfrm>
              <a:custGeom>
                <a:avLst/>
                <a:gdLst>
                  <a:gd name="connsiteX0" fmla="*/ 1570890 w 2411642"/>
                  <a:gd name="connsiteY0" fmla="*/ 0 h 3649468"/>
                  <a:gd name="connsiteX1" fmla="*/ 1922078 w 2411642"/>
                  <a:gd name="connsiteY1" fmla="*/ 0 h 3649468"/>
                  <a:gd name="connsiteX2" fmla="*/ 1971675 w 2411642"/>
                  <a:gd name="connsiteY2" fmla="*/ 49597 h 3649468"/>
                  <a:gd name="connsiteX3" fmla="*/ 1971675 w 2411642"/>
                  <a:gd name="connsiteY3" fmla="*/ 129013 h 3649468"/>
                  <a:gd name="connsiteX4" fmla="*/ 2411642 w 2411642"/>
                  <a:gd name="connsiteY4" fmla="*/ 129013 h 3649468"/>
                  <a:gd name="connsiteX5" fmla="*/ 2411642 w 2411642"/>
                  <a:gd name="connsiteY5" fmla="*/ 3649468 h 3649468"/>
                  <a:gd name="connsiteX6" fmla="*/ 0 w 2411642"/>
                  <a:gd name="connsiteY6" fmla="*/ 3649468 h 3649468"/>
                  <a:gd name="connsiteX7" fmla="*/ 0 w 2411642"/>
                  <a:gd name="connsiteY7" fmla="*/ 129013 h 3649468"/>
                  <a:gd name="connsiteX8" fmla="*/ 1521293 w 2411642"/>
                  <a:gd name="connsiteY8" fmla="*/ 129013 h 3649468"/>
                  <a:gd name="connsiteX9" fmla="*/ 1521293 w 2411642"/>
                  <a:gd name="connsiteY9" fmla="*/ 49597 h 3649468"/>
                  <a:gd name="connsiteX10" fmla="*/ 1570890 w 2411642"/>
                  <a:gd name="connsiteY10" fmla="*/ 0 h 364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11642" h="3649468">
                    <a:moveTo>
                      <a:pt x="1570890" y="0"/>
                    </a:moveTo>
                    <a:lnTo>
                      <a:pt x="1922078" y="0"/>
                    </a:lnTo>
                    <a:cubicBezTo>
                      <a:pt x="1949470" y="0"/>
                      <a:pt x="1971675" y="22205"/>
                      <a:pt x="1971675" y="49597"/>
                    </a:cubicBezTo>
                    <a:lnTo>
                      <a:pt x="1971675" y="129013"/>
                    </a:lnTo>
                    <a:lnTo>
                      <a:pt x="2411642" y="129013"/>
                    </a:lnTo>
                    <a:lnTo>
                      <a:pt x="2411642" y="3649468"/>
                    </a:lnTo>
                    <a:lnTo>
                      <a:pt x="0" y="3649468"/>
                    </a:lnTo>
                    <a:lnTo>
                      <a:pt x="0" y="129013"/>
                    </a:lnTo>
                    <a:lnTo>
                      <a:pt x="1521293" y="129013"/>
                    </a:lnTo>
                    <a:lnTo>
                      <a:pt x="1521293" y="49597"/>
                    </a:lnTo>
                    <a:cubicBezTo>
                      <a:pt x="1521293" y="22205"/>
                      <a:pt x="1543498" y="0"/>
                      <a:pt x="15708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C0564CB-17D7-4619-95E4-3FCB16D3B0EC}"/>
                  </a:ext>
                </a:extLst>
              </p:cNvPr>
              <p:cNvSpPr/>
              <p:nvPr/>
            </p:nvSpPr>
            <p:spPr>
              <a:xfrm>
                <a:off x="3687238" y="2265382"/>
                <a:ext cx="2942086" cy="246438"/>
              </a:xfrm>
              <a:custGeom>
                <a:avLst/>
                <a:gdLst>
                  <a:gd name="connsiteX0" fmla="*/ 5302550 w 5304686"/>
                  <a:gd name="connsiteY0" fmla="*/ 108284 h 444337"/>
                  <a:gd name="connsiteX1" fmla="*/ 5206613 w 5304686"/>
                  <a:gd name="connsiteY1" fmla="*/ 2850 h 444337"/>
                  <a:gd name="connsiteX2" fmla="*/ 5140123 w 5304686"/>
                  <a:gd name="connsiteY2" fmla="*/ 0 h 444337"/>
                  <a:gd name="connsiteX3" fmla="*/ 148601 w 5304686"/>
                  <a:gd name="connsiteY3" fmla="*/ 0 h 444337"/>
                  <a:gd name="connsiteX4" fmla="*/ 115355 w 5304686"/>
                  <a:gd name="connsiteY4" fmla="*/ 0 h 444337"/>
                  <a:gd name="connsiteX5" fmla="*/ 422 w 5304686"/>
                  <a:gd name="connsiteY5" fmla="*/ 117783 h 444337"/>
                  <a:gd name="connsiteX6" fmla="*/ 422 w 5304686"/>
                  <a:gd name="connsiteY6" fmla="*/ 326752 h 444337"/>
                  <a:gd name="connsiteX7" fmla="*/ 69762 w 5304686"/>
                  <a:gd name="connsiteY7" fmla="*/ 434087 h 444337"/>
                  <a:gd name="connsiteX8" fmla="*/ 5182867 w 5304686"/>
                  <a:gd name="connsiteY8" fmla="*/ 443585 h 444337"/>
                  <a:gd name="connsiteX9" fmla="*/ 5302550 w 5304686"/>
                  <a:gd name="connsiteY9" fmla="*/ 335301 h 444337"/>
                  <a:gd name="connsiteX10" fmla="*/ 5302550 w 5304686"/>
                  <a:gd name="connsiteY10" fmla="*/ 108284 h 44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04686" h="444337">
                    <a:moveTo>
                      <a:pt x="5302550" y="108284"/>
                    </a:moveTo>
                    <a:cubicBezTo>
                      <a:pt x="5300650" y="48443"/>
                      <a:pt x="5265505" y="11398"/>
                      <a:pt x="5206613" y="2850"/>
                    </a:cubicBezTo>
                    <a:cubicBezTo>
                      <a:pt x="5184767" y="0"/>
                      <a:pt x="5162920" y="0"/>
                      <a:pt x="5140123" y="0"/>
                    </a:cubicBezTo>
                    <a:cubicBezTo>
                      <a:pt x="4788674" y="0"/>
                      <a:pt x="967381" y="0"/>
                      <a:pt x="148601" y="0"/>
                    </a:cubicBezTo>
                    <a:cubicBezTo>
                      <a:pt x="137202" y="0"/>
                      <a:pt x="126754" y="0"/>
                      <a:pt x="115355" y="0"/>
                    </a:cubicBezTo>
                    <a:cubicBezTo>
                      <a:pt x="43166" y="3799"/>
                      <a:pt x="1372" y="45593"/>
                      <a:pt x="422" y="117783"/>
                    </a:cubicBezTo>
                    <a:cubicBezTo>
                      <a:pt x="-528" y="187123"/>
                      <a:pt x="422" y="257412"/>
                      <a:pt x="422" y="326752"/>
                    </a:cubicBezTo>
                    <a:cubicBezTo>
                      <a:pt x="422" y="377095"/>
                      <a:pt x="20369" y="415089"/>
                      <a:pt x="69762" y="434087"/>
                    </a:cubicBezTo>
                    <a:cubicBezTo>
                      <a:pt x="208442" y="440736"/>
                      <a:pt x="5076483" y="446435"/>
                      <a:pt x="5182867" y="443585"/>
                    </a:cubicBezTo>
                    <a:cubicBezTo>
                      <a:pt x="5256006" y="441686"/>
                      <a:pt x="5300650" y="402741"/>
                      <a:pt x="5302550" y="335301"/>
                    </a:cubicBezTo>
                    <a:cubicBezTo>
                      <a:pt x="5305399" y="260262"/>
                      <a:pt x="5305399" y="184273"/>
                      <a:pt x="5302550" y="1082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7B15445-F7B5-4215-A4B6-5F08DC65DD10}"/>
                  </a:ext>
                </a:extLst>
              </p:cNvPr>
              <p:cNvSpPr/>
              <p:nvPr/>
            </p:nvSpPr>
            <p:spPr>
              <a:xfrm>
                <a:off x="3687238" y="3304080"/>
                <a:ext cx="2942086" cy="246438"/>
              </a:xfrm>
              <a:custGeom>
                <a:avLst/>
                <a:gdLst>
                  <a:gd name="connsiteX0" fmla="*/ 5302550 w 5304686"/>
                  <a:gd name="connsiteY0" fmla="*/ 108284 h 444337"/>
                  <a:gd name="connsiteX1" fmla="*/ 5206613 w 5304686"/>
                  <a:gd name="connsiteY1" fmla="*/ 2850 h 444337"/>
                  <a:gd name="connsiteX2" fmla="*/ 5140123 w 5304686"/>
                  <a:gd name="connsiteY2" fmla="*/ 0 h 444337"/>
                  <a:gd name="connsiteX3" fmla="*/ 148601 w 5304686"/>
                  <a:gd name="connsiteY3" fmla="*/ 0 h 444337"/>
                  <a:gd name="connsiteX4" fmla="*/ 115355 w 5304686"/>
                  <a:gd name="connsiteY4" fmla="*/ 0 h 444337"/>
                  <a:gd name="connsiteX5" fmla="*/ 422 w 5304686"/>
                  <a:gd name="connsiteY5" fmla="*/ 117783 h 444337"/>
                  <a:gd name="connsiteX6" fmla="*/ 422 w 5304686"/>
                  <a:gd name="connsiteY6" fmla="*/ 326752 h 444337"/>
                  <a:gd name="connsiteX7" fmla="*/ 69762 w 5304686"/>
                  <a:gd name="connsiteY7" fmla="*/ 434087 h 444337"/>
                  <a:gd name="connsiteX8" fmla="*/ 5182867 w 5304686"/>
                  <a:gd name="connsiteY8" fmla="*/ 443585 h 444337"/>
                  <a:gd name="connsiteX9" fmla="*/ 5302550 w 5304686"/>
                  <a:gd name="connsiteY9" fmla="*/ 335301 h 444337"/>
                  <a:gd name="connsiteX10" fmla="*/ 5302550 w 5304686"/>
                  <a:gd name="connsiteY10" fmla="*/ 108284 h 44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04686" h="444337">
                    <a:moveTo>
                      <a:pt x="5302550" y="108284"/>
                    </a:moveTo>
                    <a:cubicBezTo>
                      <a:pt x="5300650" y="48443"/>
                      <a:pt x="5265505" y="11398"/>
                      <a:pt x="5206613" y="2850"/>
                    </a:cubicBezTo>
                    <a:cubicBezTo>
                      <a:pt x="5184767" y="0"/>
                      <a:pt x="5162920" y="0"/>
                      <a:pt x="5140123" y="0"/>
                    </a:cubicBezTo>
                    <a:cubicBezTo>
                      <a:pt x="4788674" y="0"/>
                      <a:pt x="967381" y="0"/>
                      <a:pt x="148601" y="0"/>
                    </a:cubicBezTo>
                    <a:cubicBezTo>
                      <a:pt x="137202" y="0"/>
                      <a:pt x="126754" y="0"/>
                      <a:pt x="115355" y="0"/>
                    </a:cubicBezTo>
                    <a:cubicBezTo>
                      <a:pt x="43166" y="3800"/>
                      <a:pt x="1372" y="45593"/>
                      <a:pt x="422" y="117783"/>
                    </a:cubicBezTo>
                    <a:cubicBezTo>
                      <a:pt x="-528" y="187123"/>
                      <a:pt x="422" y="257413"/>
                      <a:pt x="422" y="326752"/>
                    </a:cubicBezTo>
                    <a:cubicBezTo>
                      <a:pt x="422" y="377095"/>
                      <a:pt x="20369" y="415090"/>
                      <a:pt x="69762" y="434087"/>
                    </a:cubicBezTo>
                    <a:cubicBezTo>
                      <a:pt x="208442" y="440736"/>
                      <a:pt x="5076483" y="446435"/>
                      <a:pt x="5182867" y="443585"/>
                    </a:cubicBezTo>
                    <a:cubicBezTo>
                      <a:pt x="5256006" y="441686"/>
                      <a:pt x="5300650" y="402741"/>
                      <a:pt x="5302550" y="335301"/>
                    </a:cubicBezTo>
                    <a:cubicBezTo>
                      <a:pt x="5305399" y="260262"/>
                      <a:pt x="5305399" y="184273"/>
                      <a:pt x="5302550" y="1082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6FB1BE5-7CAF-41E9-B690-6C552E9BFD15}"/>
                  </a:ext>
                </a:extLst>
              </p:cNvPr>
              <p:cNvSpPr/>
              <p:nvPr/>
            </p:nvSpPr>
            <p:spPr>
              <a:xfrm>
                <a:off x="3687238" y="4575804"/>
                <a:ext cx="2942162" cy="246438"/>
              </a:xfrm>
              <a:custGeom>
                <a:avLst/>
                <a:gdLst>
                  <a:gd name="connsiteX0" fmla="*/ 5302550 w 5304823"/>
                  <a:gd name="connsiteY0" fmla="*/ 108284 h 444337"/>
                  <a:gd name="connsiteX1" fmla="*/ 5206613 w 5304823"/>
                  <a:gd name="connsiteY1" fmla="*/ 2850 h 444337"/>
                  <a:gd name="connsiteX2" fmla="*/ 5140123 w 5304823"/>
                  <a:gd name="connsiteY2" fmla="*/ 0 h 444337"/>
                  <a:gd name="connsiteX3" fmla="*/ 148601 w 5304823"/>
                  <a:gd name="connsiteY3" fmla="*/ 0 h 444337"/>
                  <a:gd name="connsiteX4" fmla="*/ 115355 w 5304823"/>
                  <a:gd name="connsiteY4" fmla="*/ 0 h 444337"/>
                  <a:gd name="connsiteX5" fmla="*/ 422 w 5304823"/>
                  <a:gd name="connsiteY5" fmla="*/ 117783 h 444337"/>
                  <a:gd name="connsiteX6" fmla="*/ 422 w 5304823"/>
                  <a:gd name="connsiteY6" fmla="*/ 326753 h 444337"/>
                  <a:gd name="connsiteX7" fmla="*/ 70712 w 5304823"/>
                  <a:gd name="connsiteY7" fmla="*/ 434087 h 444337"/>
                  <a:gd name="connsiteX8" fmla="*/ 5183817 w 5304823"/>
                  <a:gd name="connsiteY8" fmla="*/ 443585 h 444337"/>
                  <a:gd name="connsiteX9" fmla="*/ 5303499 w 5304823"/>
                  <a:gd name="connsiteY9" fmla="*/ 335301 h 444337"/>
                  <a:gd name="connsiteX10" fmla="*/ 5302550 w 5304823"/>
                  <a:gd name="connsiteY10" fmla="*/ 108284 h 44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04823" h="444337">
                    <a:moveTo>
                      <a:pt x="5302550" y="108284"/>
                    </a:moveTo>
                    <a:cubicBezTo>
                      <a:pt x="5300650" y="48443"/>
                      <a:pt x="5265505" y="11398"/>
                      <a:pt x="5206613" y="2850"/>
                    </a:cubicBezTo>
                    <a:cubicBezTo>
                      <a:pt x="5184767" y="0"/>
                      <a:pt x="5162920" y="0"/>
                      <a:pt x="5140123" y="0"/>
                    </a:cubicBezTo>
                    <a:cubicBezTo>
                      <a:pt x="4788674" y="0"/>
                      <a:pt x="967381" y="0"/>
                      <a:pt x="148601" y="0"/>
                    </a:cubicBezTo>
                    <a:cubicBezTo>
                      <a:pt x="137202" y="0"/>
                      <a:pt x="126754" y="0"/>
                      <a:pt x="115355" y="0"/>
                    </a:cubicBezTo>
                    <a:cubicBezTo>
                      <a:pt x="43166" y="3800"/>
                      <a:pt x="1372" y="45594"/>
                      <a:pt x="422" y="117783"/>
                    </a:cubicBezTo>
                    <a:cubicBezTo>
                      <a:pt x="-528" y="187123"/>
                      <a:pt x="422" y="257413"/>
                      <a:pt x="422" y="326753"/>
                    </a:cubicBezTo>
                    <a:cubicBezTo>
                      <a:pt x="422" y="377095"/>
                      <a:pt x="20369" y="415090"/>
                      <a:pt x="70712" y="434087"/>
                    </a:cubicBezTo>
                    <a:cubicBezTo>
                      <a:pt x="209392" y="440736"/>
                      <a:pt x="5077432" y="446435"/>
                      <a:pt x="5183817" y="443585"/>
                    </a:cubicBezTo>
                    <a:cubicBezTo>
                      <a:pt x="5256956" y="441686"/>
                      <a:pt x="5301599" y="402742"/>
                      <a:pt x="5303499" y="335301"/>
                    </a:cubicBezTo>
                    <a:cubicBezTo>
                      <a:pt x="5305399" y="260262"/>
                      <a:pt x="5305399" y="184273"/>
                      <a:pt x="5302550" y="1082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A01A024-19A2-46CC-88FF-8424E4A35F49}"/>
                  </a:ext>
                </a:extLst>
              </p:cNvPr>
              <p:cNvSpPr/>
              <p:nvPr/>
            </p:nvSpPr>
            <p:spPr>
              <a:xfrm>
                <a:off x="3687238" y="5690009"/>
                <a:ext cx="2942086" cy="246438"/>
              </a:xfrm>
              <a:custGeom>
                <a:avLst/>
                <a:gdLst>
                  <a:gd name="connsiteX0" fmla="*/ 5302550 w 5304686"/>
                  <a:gd name="connsiteY0" fmla="*/ 108284 h 444337"/>
                  <a:gd name="connsiteX1" fmla="*/ 5206613 w 5304686"/>
                  <a:gd name="connsiteY1" fmla="*/ 2849 h 444337"/>
                  <a:gd name="connsiteX2" fmla="*/ 5140123 w 5304686"/>
                  <a:gd name="connsiteY2" fmla="*/ 0 h 444337"/>
                  <a:gd name="connsiteX3" fmla="*/ 148601 w 5304686"/>
                  <a:gd name="connsiteY3" fmla="*/ 0 h 444337"/>
                  <a:gd name="connsiteX4" fmla="*/ 115355 w 5304686"/>
                  <a:gd name="connsiteY4" fmla="*/ 0 h 444337"/>
                  <a:gd name="connsiteX5" fmla="*/ 422 w 5304686"/>
                  <a:gd name="connsiteY5" fmla="*/ 117783 h 444337"/>
                  <a:gd name="connsiteX6" fmla="*/ 422 w 5304686"/>
                  <a:gd name="connsiteY6" fmla="*/ 326753 h 444337"/>
                  <a:gd name="connsiteX7" fmla="*/ 69762 w 5304686"/>
                  <a:gd name="connsiteY7" fmla="*/ 434087 h 444337"/>
                  <a:gd name="connsiteX8" fmla="*/ 5182867 w 5304686"/>
                  <a:gd name="connsiteY8" fmla="*/ 443585 h 444337"/>
                  <a:gd name="connsiteX9" fmla="*/ 5302550 w 5304686"/>
                  <a:gd name="connsiteY9" fmla="*/ 335301 h 444337"/>
                  <a:gd name="connsiteX10" fmla="*/ 5302550 w 5304686"/>
                  <a:gd name="connsiteY10" fmla="*/ 108284 h 44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04686" h="444337">
                    <a:moveTo>
                      <a:pt x="5302550" y="108284"/>
                    </a:moveTo>
                    <a:cubicBezTo>
                      <a:pt x="5300650" y="48443"/>
                      <a:pt x="5265505" y="11398"/>
                      <a:pt x="5206613" y="2849"/>
                    </a:cubicBezTo>
                    <a:cubicBezTo>
                      <a:pt x="5184767" y="0"/>
                      <a:pt x="5162920" y="0"/>
                      <a:pt x="5140123" y="0"/>
                    </a:cubicBezTo>
                    <a:cubicBezTo>
                      <a:pt x="4788674" y="0"/>
                      <a:pt x="967381" y="0"/>
                      <a:pt x="148601" y="0"/>
                    </a:cubicBezTo>
                    <a:cubicBezTo>
                      <a:pt x="137202" y="0"/>
                      <a:pt x="126754" y="0"/>
                      <a:pt x="115355" y="0"/>
                    </a:cubicBezTo>
                    <a:cubicBezTo>
                      <a:pt x="43166" y="3800"/>
                      <a:pt x="1372" y="45593"/>
                      <a:pt x="422" y="117783"/>
                    </a:cubicBezTo>
                    <a:cubicBezTo>
                      <a:pt x="-528" y="187123"/>
                      <a:pt x="422" y="257413"/>
                      <a:pt x="422" y="326753"/>
                    </a:cubicBezTo>
                    <a:cubicBezTo>
                      <a:pt x="422" y="377095"/>
                      <a:pt x="20369" y="415090"/>
                      <a:pt x="69762" y="434087"/>
                    </a:cubicBezTo>
                    <a:cubicBezTo>
                      <a:pt x="208442" y="440736"/>
                      <a:pt x="5076483" y="446435"/>
                      <a:pt x="5182867" y="443585"/>
                    </a:cubicBezTo>
                    <a:cubicBezTo>
                      <a:pt x="5256006" y="441686"/>
                      <a:pt x="5300650" y="402742"/>
                      <a:pt x="5302550" y="335301"/>
                    </a:cubicBezTo>
                    <a:cubicBezTo>
                      <a:pt x="5305399" y="260262"/>
                      <a:pt x="5305399" y="184273"/>
                      <a:pt x="5302550" y="1082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88D46034-24B4-47E5-85AF-7E11AB30A8AB}"/>
                  </a:ext>
                </a:extLst>
              </p:cNvPr>
              <p:cNvSpPr/>
              <p:nvPr/>
            </p:nvSpPr>
            <p:spPr>
              <a:xfrm>
                <a:off x="5161374" y="2134556"/>
                <a:ext cx="1467457" cy="3801891"/>
              </a:xfrm>
              <a:custGeom>
                <a:avLst/>
                <a:gdLst>
                  <a:gd name="connsiteX0" fmla="*/ 361215 w 1447133"/>
                  <a:gd name="connsiteY0" fmla="*/ 0 h 3749236"/>
                  <a:gd name="connsiteX1" fmla="*/ 712403 w 1447133"/>
                  <a:gd name="connsiteY1" fmla="*/ 0 h 3749236"/>
                  <a:gd name="connsiteX2" fmla="*/ 762000 w 1447133"/>
                  <a:gd name="connsiteY2" fmla="*/ 49597 h 3749236"/>
                  <a:gd name="connsiteX3" fmla="*/ 762000 w 1447133"/>
                  <a:gd name="connsiteY3" fmla="*/ 129013 h 3749236"/>
                  <a:gd name="connsiteX4" fmla="*/ 1201967 w 1447133"/>
                  <a:gd name="connsiteY4" fmla="*/ 129013 h 3749236"/>
                  <a:gd name="connsiteX5" fmla="*/ 1201967 w 1447133"/>
                  <a:gd name="connsiteY5" fmla="*/ 129014 h 3749236"/>
                  <a:gd name="connsiteX6" fmla="*/ 1202924 w 1447133"/>
                  <a:gd name="connsiteY6" fmla="*/ 129014 h 3749236"/>
                  <a:gd name="connsiteX7" fmla="*/ 1357052 w 1447133"/>
                  <a:gd name="connsiteY7" fmla="*/ 129014 h 3749236"/>
                  <a:gd name="connsiteX8" fmla="*/ 1393418 w 1447133"/>
                  <a:gd name="connsiteY8" fmla="*/ 130573 h 3749236"/>
                  <a:gd name="connsiteX9" fmla="*/ 1445890 w 1447133"/>
                  <a:gd name="connsiteY9" fmla="*/ 188239 h 3749236"/>
                  <a:gd name="connsiteX10" fmla="*/ 1445890 w 1447133"/>
                  <a:gd name="connsiteY10" fmla="*/ 312403 h 3749236"/>
                  <a:gd name="connsiteX11" fmla="*/ 1380430 w 1447133"/>
                  <a:gd name="connsiteY11" fmla="*/ 371628 h 3749236"/>
                  <a:gd name="connsiteX12" fmla="*/ 1246671 w 1447133"/>
                  <a:gd name="connsiteY12" fmla="*/ 372001 h 3749236"/>
                  <a:gd name="connsiteX13" fmla="*/ 1201967 w 1447133"/>
                  <a:gd name="connsiteY13" fmla="*/ 372023 h 3749236"/>
                  <a:gd name="connsiteX14" fmla="*/ 1201967 w 1447133"/>
                  <a:gd name="connsiteY14" fmla="*/ 1153326 h 3749236"/>
                  <a:gd name="connsiteX15" fmla="*/ 1202924 w 1447133"/>
                  <a:gd name="connsiteY15" fmla="*/ 1153326 h 3749236"/>
                  <a:gd name="connsiteX16" fmla="*/ 1357052 w 1447133"/>
                  <a:gd name="connsiteY16" fmla="*/ 1153326 h 3749236"/>
                  <a:gd name="connsiteX17" fmla="*/ 1393418 w 1447133"/>
                  <a:gd name="connsiteY17" fmla="*/ 1154885 h 3749236"/>
                  <a:gd name="connsiteX18" fmla="*/ 1445890 w 1447133"/>
                  <a:gd name="connsiteY18" fmla="*/ 1212551 h 3749236"/>
                  <a:gd name="connsiteX19" fmla="*/ 1445890 w 1447133"/>
                  <a:gd name="connsiteY19" fmla="*/ 1336715 h 3749236"/>
                  <a:gd name="connsiteX20" fmla="*/ 1380430 w 1447133"/>
                  <a:gd name="connsiteY20" fmla="*/ 1395940 h 3749236"/>
                  <a:gd name="connsiteX21" fmla="*/ 1246671 w 1447133"/>
                  <a:gd name="connsiteY21" fmla="*/ 1396313 h 3749236"/>
                  <a:gd name="connsiteX22" fmla="*/ 1201967 w 1447133"/>
                  <a:gd name="connsiteY22" fmla="*/ 1396335 h 3749236"/>
                  <a:gd name="connsiteX23" fmla="*/ 1201967 w 1447133"/>
                  <a:gd name="connsiteY23" fmla="*/ 2407437 h 3749236"/>
                  <a:gd name="connsiteX24" fmla="*/ 1202924 w 1447133"/>
                  <a:gd name="connsiteY24" fmla="*/ 2407437 h 3749236"/>
                  <a:gd name="connsiteX25" fmla="*/ 1357052 w 1447133"/>
                  <a:gd name="connsiteY25" fmla="*/ 2407437 h 3749236"/>
                  <a:gd name="connsiteX26" fmla="*/ 1393418 w 1447133"/>
                  <a:gd name="connsiteY26" fmla="*/ 2408996 h 3749236"/>
                  <a:gd name="connsiteX27" fmla="*/ 1445890 w 1447133"/>
                  <a:gd name="connsiteY27" fmla="*/ 2466662 h 3749236"/>
                  <a:gd name="connsiteX28" fmla="*/ 1446409 w 1447133"/>
                  <a:gd name="connsiteY28" fmla="*/ 2590826 h 3749236"/>
                  <a:gd name="connsiteX29" fmla="*/ 1380950 w 1447133"/>
                  <a:gd name="connsiteY29" fmla="*/ 2650051 h 3749236"/>
                  <a:gd name="connsiteX30" fmla="*/ 1247191 w 1447133"/>
                  <a:gd name="connsiteY30" fmla="*/ 2650424 h 3749236"/>
                  <a:gd name="connsiteX31" fmla="*/ 1201967 w 1447133"/>
                  <a:gd name="connsiteY31" fmla="*/ 2650446 h 3749236"/>
                  <a:gd name="connsiteX32" fmla="*/ 1201967 w 1447133"/>
                  <a:gd name="connsiteY32" fmla="*/ 3506211 h 3749236"/>
                  <a:gd name="connsiteX33" fmla="*/ 1202924 w 1447133"/>
                  <a:gd name="connsiteY33" fmla="*/ 3506211 h 3749236"/>
                  <a:gd name="connsiteX34" fmla="*/ 1357052 w 1447133"/>
                  <a:gd name="connsiteY34" fmla="*/ 3506211 h 3749236"/>
                  <a:gd name="connsiteX35" fmla="*/ 1393418 w 1447133"/>
                  <a:gd name="connsiteY35" fmla="*/ 3507769 h 3749236"/>
                  <a:gd name="connsiteX36" fmla="*/ 1445890 w 1447133"/>
                  <a:gd name="connsiteY36" fmla="*/ 3565436 h 3749236"/>
                  <a:gd name="connsiteX37" fmla="*/ 1445890 w 1447133"/>
                  <a:gd name="connsiteY37" fmla="*/ 3689600 h 3749236"/>
                  <a:gd name="connsiteX38" fmla="*/ 1380430 w 1447133"/>
                  <a:gd name="connsiteY38" fmla="*/ 3748825 h 3749236"/>
                  <a:gd name="connsiteX39" fmla="*/ 243300 w 1447133"/>
                  <a:gd name="connsiteY39" fmla="*/ 3748534 h 3749236"/>
                  <a:gd name="connsiteX40" fmla="*/ 0 w 1447133"/>
                  <a:gd name="connsiteY40" fmla="*/ 3748192 h 3749236"/>
                  <a:gd name="connsiteX41" fmla="*/ 0 w 1447133"/>
                  <a:gd name="connsiteY41" fmla="*/ 129013 h 3749236"/>
                  <a:gd name="connsiteX42" fmla="*/ 311618 w 1447133"/>
                  <a:gd name="connsiteY42" fmla="*/ 129013 h 3749236"/>
                  <a:gd name="connsiteX43" fmla="*/ 311618 w 1447133"/>
                  <a:gd name="connsiteY43" fmla="*/ 49597 h 3749236"/>
                  <a:gd name="connsiteX44" fmla="*/ 361215 w 1447133"/>
                  <a:gd name="connsiteY44" fmla="*/ 0 h 374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47133" h="3749236">
                    <a:moveTo>
                      <a:pt x="361215" y="0"/>
                    </a:moveTo>
                    <a:lnTo>
                      <a:pt x="712403" y="0"/>
                    </a:lnTo>
                    <a:cubicBezTo>
                      <a:pt x="739795" y="0"/>
                      <a:pt x="762000" y="22205"/>
                      <a:pt x="762000" y="49597"/>
                    </a:cubicBezTo>
                    <a:lnTo>
                      <a:pt x="762000" y="129013"/>
                    </a:lnTo>
                    <a:lnTo>
                      <a:pt x="1201967" y="129013"/>
                    </a:lnTo>
                    <a:lnTo>
                      <a:pt x="1201967" y="129014"/>
                    </a:lnTo>
                    <a:lnTo>
                      <a:pt x="1202924" y="129014"/>
                    </a:lnTo>
                    <a:cubicBezTo>
                      <a:pt x="1279344" y="129014"/>
                      <a:pt x="1333024" y="129014"/>
                      <a:pt x="1357052" y="129014"/>
                    </a:cubicBezTo>
                    <a:cubicBezTo>
                      <a:pt x="1369521" y="129014"/>
                      <a:pt x="1381470" y="129014"/>
                      <a:pt x="1393418" y="130573"/>
                    </a:cubicBezTo>
                    <a:cubicBezTo>
                      <a:pt x="1425628" y="135248"/>
                      <a:pt x="1444850" y="155509"/>
                      <a:pt x="1445890" y="188239"/>
                    </a:cubicBezTo>
                    <a:cubicBezTo>
                      <a:pt x="1447448" y="229800"/>
                      <a:pt x="1447448" y="271361"/>
                      <a:pt x="1445890" y="312403"/>
                    </a:cubicBezTo>
                    <a:cubicBezTo>
                      <a:pt x="1444850" y="349289"/>
                      <a:pt x="1420433" y="370589"/>
                      <a:pt x="1380430" y="371628"/>
                    </a:cubicBezTo>
                    <a:cubicBezTo>
                      <a:pt x="1373157" y="371823"/>
                      <a:pt x="1325191" y="371945"/>
                      <a:pt x="1246671" y="372001"/>
                    </a:cubicBezTo>
                    <a:lnTo>
                      <a:pt x="1201967" y="372023"/>
                    </a:lnTo>
                    <a:lnTo>
                      <a:pt x="1201967" y="1153326"/>
                    </a:lnTo>
                    <a:lnTo>
                      <a:pt x="1202924" y="1153326"/>
                    </a:lnTo>
                    <a:cubicBezTo>
                      <a:pt x="1279344" y="1153326"/>
                      <a:pt x="1333024" y="1153326"/>
                      <a:pt x="1357052" y="1153326"/>
                    </a:cubicBezTo>
                    <a:cubicBezTo>
                      <a:pt x="1369521" y="1153326"/>
                      <a:pt x="1381470" y="1153326"/>
                      <a:pt x="1393418" y="1154885"/>
                    </a:cubicBezTo>
                    <a:cubicBezTo>
                      <a:pt x="1425628" y="1159560"/>
                      <a:pt x="1444850" y="1179822"/>
                      <a:pt x="1445890" y="1212551"/>
                    </a:cubicBezTo>
                    <a:cubicBezTo>
                      <a:pt x="1447448" y="1254112"/>
                      <a:pt x="1447448" y="1295674"/>
                      <a:pt x="1445890" y="1336715"/>
                    </a:cubicBezTo>
                    <a:cubicBezTo>
                      <a:pt x="1444850" y="1373601"/>
                      <a:pt x="1420433" y="1394901"/>
                      <a:pt x="1380430" y="1395940"/>
                    </a:cubicBezTo>
                    <a:cubicBezTo>
                      <a:pt x="1373157" y="1396135"/>
                      <a:pt x="1325191" y="1396256"/>
                      <a:pt x="1246671" y="1396313"/>
                    </a:cubicBezTo>
                    <a:lnTo>
                      <a:pt x="1201967" y="1396335"/>
                    </a:lnTo>
                    <a:lnTo>
                      <a:pt x="1201967" y="2407437"/>
                    </a:lnTo>
                    <a:lnTo>
                      <a:pt x="1202924" y="2407437"/>
                    </a:lnTo>
                    <a:cubicBezTo>
                      <a:pt x="1279344" y="2407437"/>
                      <a:pt x="1333024" y="2407437"/>
                      <a:pt x="1357052" y="2407437"/>
                    </a:cubicBezTo>
                    <a:cubicBezTo>
                      <a:pt x="1369521" y="2407437"/>
                      <a:pt x="1381470" y="2407437"/>
                      <a:pt x="1393418" y="2408996"/>
                    </a:cubicBezTo>
                    <a:cubicBezTo>
                      <a:pt x="1425628" y="2413671"/>
                      <a:pt x="1444850" y="2433933"/>
                      <a:pt x="1445890" y="2466662"/>
                    </a:cubicBezTo>
                    <a:cubicBezTo>
                      <a:pt x="1447448" y="2508223"/>
                      <a:pt x="1447448" y="2549785"/>
                      <a:pt x="1446409" y="2590826"/>
                    </a:cubicBezTo>
                    <a:cubicBezTo>
                      <a:pt x="1445370" y="2627712"/>
                      <a:pt x="1420953" y="2649012"/>
                      <a:pt x="1380950" y="2650051"/>
                    </a:cubicBezTo>
                    <a:cubicBezTo>
                      <a:pt x="1373677" y="2650246"/>
                      <a:pt x="1325711" y="2650367"/>
                      <a:pt x="1247191" y="2650424"/>
                    </a:cubicBezTo>
                    <a:lnTo>
                      <a:pt x="1201967" y="2650446"/>
                    </a:lnTo>
                    <a:lnTo>
                      <a:pt x="1201967" y="3506211"/>
                    </a:lnTo>
                    <a:lnTo>
                      <a:pt x="1202924" y="3506211"/>
                    </a:lnTo>
                    <a:cubicBezTo>
                      <a:pt x="1279344" y="3506211"/>
                      <a:pt x="1333024" y="3506211"/>
                      <a:pt x="1357052" y="3506211"/>
                    </a:cubicBezTo>
                    <a:cubicBezTo>
                      <a:pt x="1369521" y="3506211"/>
                      <a:pt x="1381470" y="3506211"/>
                      <a:pt x="1393418" y="3507769"/>
                    </a:cubicBezTo>
                    <a:cubicBezTo>
                      <a:pt x="1425628" y="3512445"/>
                      <a:pt x="1444850" y="3532707"/>
                      <a:pt x="1445890" y="3565436"/>
                    </a:cubicBezTo>
                    <a:cubicBezTo>
                      <a:pt x="1447448" y="3606997"/>
                      <a:pt x="1447448" y="3648559"/>
                      <a:pt x="1445890" y="3689600"/>
                    </a:cubicBezTo>
                    <a:cubicBezTo>
                      <a:pt x="1444850" y="3726486"/>
                      <a:pt x="1420433" y="3747786"/>
                      <a:pt x="1380430" y="3748825"/>
                    </a:cubicBezTo>
                    <a:cubicBezTo>
                      <a:pt x="1354974" y="3749507"/>
                      <a:pt x="831032" y="3749294"/>
                      <a:pt x="243300" y="3748534"/>
                    </a:cubicBezTo>
                    <a:lnTo>
                      <a:pt x="0" y="3748192"/>
                    </a:lnTo>
                    <a:lnTo>
                      <a:pt x="0" y="129013"/>
                    </a:lnTo>
                    <a:lnTo>
                      <a:pt x="311618" y="129013"/>
                    </a:lnTo>
                    <a:lnTo>
                      <a:pt x="311618" y="49597"/>
                    </a:lnTo>
                    <a:cubicBezTo>
                      <a:pt x="311618" y="22205"/>
                      <a:pt x="333823" y="0"/>
                      <a:pt x="361215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53F3980-075F-4616-BED3-C28F02B18AD0}"/>
                </a:ext>
              </a:extLst>
            </p:cNvPr>
            <p:cNvGrpSpPr/>
            <p:nvPr/>
          </p:nvGrpSpPr>
          <p:grpSpPr>
            <a:xfrm>
              <a:off x="4479733" y="3591960"/>
              <a:ext cx="949668" cy="949668"/>
              <a:chOff x="4544440" y="3414292"/>
              <a:chExt cx="1243413" cy="1243413"/>
            </a:xfrm>
          </p:grpSpPr>
          <p:pic>
            <p:nvPicPr>
              <p:cNvPr id="157" name="Graphic 156">
                <a:extLst>
                  <a:ext uri="{FF2B5EF4-FFF2-40B4-BE49-F238E27FC236}">
                    <a16:creationId xmlns:a16="http://schemas.microsoft.com/office/drawing/2014/main" id="{E399B922-C005-493B-AF34-CAF0D6E36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900000">
                <a:off x="4544440" y="3414292"/>
                <a:ext cx="1243413" cy="1243413"/>
              </a:xfrm>
              <a:prstGeom prst="rect">
                <a:avLst/>
              </a:prstGeom>
            </p:spPr>
          </p:pic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9563470-9656-426C-9959-2B8D2491B87E}"/>
                  </a:ext>
                </a:extLst>
              </p:cNvPr>
              <p:cNvSpPr/>
              <p:nvPr/>
            </p:nvSpPr>
            <p:spPr>
              <a:xfrm>
                <a:off x="4847919" y="3525058"/>
                <a:ext cx="631334" cy="944786"/>
              </a:xfrm>
              <a:custGeom>
                <a:avLst/>
                <a:gdLst>
                  <a:gd name="connsiteX0" fmla="*/ 217 w 1138318"/>
                  <a:gd name="connsiteY0" fmla="*/ 1154592 h 1703483"/>
                  <a:gd name="connsiteX1" fmla="*/ 53409 w 1138318"/>
                  <a:gd name="connsiteY1" fmla="*/ 906678 h 1703483"/>
                  <a:gd name="connsiteX2" fmla="*/ 553036 w 1138318"/>
                  <a:gd name="connsiteY2" fmla="*/ 14758 h 1703483"/>
                  <a:gd name="connsiteX3" fmla="*/ 585331 w 1138318"/>
                  <a:gd name="connsiteY3" fmla="*/ 13808 h 1703483"/>
                  <a:gd name="connsiteX4" fmla="*/ 1113455 w 1138318"/>
                  <a:gd name="connsiteY4" fmla="*/ 991216 h 1703483"/>
                  <a:gd name="connsiteX5" fmla="*/ 511242 w 1138318"/>
                  <a:gd name="connsiteY5" fmla="*/ 1698863 h 1703483"/>
                  <a:gd name="connsiteX6" fmla="*/ 217 w 1138318"/>
                  <a:gd name="connsiteY6" fmla="*/ 1154592 h 170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8318" h="1703483">
                    <a:moveTo>
                      <a:pt x="217" y="1154592"/>
                    </a:moveTo>
                    <a:cubicBezTo>
                      <a:pt x="-2633" y="1061506"/>
                      <a:pt x="23013" y="983617"/>
                      <a:pt x="53409" y="906678"/>
                    </a:cubicBezTo>
                    <a:cubicBezTo>
                      <a:pt x="181640" y="587525"/>
                      <a:pt x="364964" y="299717"/>
                      <a:pt x="553036" y="14758"/>
                    </a:cubicBezTo>
                    <a:cubicBezTo>
                      <a:pt x="565384" y="-3289"/>
                      <a:pt x="572033" y="-6139"/>
                      <a:pt x="585331" y="13808"/>
                    </a:cubicBezTo>
                    <a:cubicBezTo>
                      <a:pt x="786702" y="325363"/>
                      <a:pt x="998521" y="633118"/>
                      <a:pt x="1113455" y="991216"/>
                    </a:cubicBezTo>
                    <a:cubicBezTo>
                      <a:pt x="1233137" y="1365462"/>
                      <a:pt x="902585" y="1750155"/>
                      <a:pt x="511242" y="1698863"/>
                    </a:cubicBezTo>
                    <a:cubicBezTo>
                      <a:pt x="216785" y="1660868"/>
                      <a:pt x="3066" y="1430052"/>
                      <a:pt x="217" y="11545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7608DF5-FFF3-486C-9246-5706A2705352}"/>
              </a:ext>
            </a:extLst>
          </p:cNvPr>
          <p:cNvGrpSpPr/>
          <p:nvPr/>
        </p:nvGrpSpPr>
        <p:grpSpPr>
          <a:xfrm>
            <a:off x="4547961" y="2163927"/>
            <a:ext cx="4380676" cy="4414944"/>
            <a:chOff x="524086" y="988453"/>
            <a:chExt cx="5200877" cy="5241561"/>
          </a:xfrm>
        </p:grpSpPr>
        <p:sp>
          <p:nvSpPr>
            <p:cNvPr id="233" name="Graphic 21">
              <a:extLst>
                <a:ext uri="{FF2B5EF4-FFF2-40B4-BE49-F238E27FC236}">
                  <a16:creationId xmlns:a16="http://schemas.microsoft.com/office/drawing/2014/main" id="{FEBE9498-E764-438B-8362-FAEF9A6ADA76}"/>
                </a:ext>
              </a:extLst>
            </p:cNvPr>
            <p:cNvSpPr/>
            <p:nvPr/>
          </p:nvSpPr>
          <p:spPr>
            <a:xfrm>
              <a:off x="1317153" y="1759762"/>
              <a:ext cx="3176570" cy="2704299"/>
            </a:xfrm>
            <a:custGeom>
              <a:avLst/>
              <a:gdLst>
                <a:gd name="connsiteX0" fmla="*/ 590301 w 3176570"/>
                <a:gd name="connsiteY0" fmla="*/ 0 h 2704299"/>
                <a:gd name="connsiteX1" fmla="*/ 580778 w 3176570"/>
                <a:gd name="connsiteY1" fmla="*/ 34053 h 2704299"/>
                <a:gd name="connsiteX2" fmla="*/ 571832 w 3176570"/>
                <a:gd name="connsiteY2" fmla="*/ 90903 h 2704299"/>
                <a:gd name="connsiteX3" fmla="*/ 566926 w 3176570"/>
                <a:gd name="connsiteY3" fmla="*/ 536762 h 2704299"/>
                <a:gd name="connsiteX4" fmla="*/ 565772 w 3176570"/>
                <a:gd name="connsiteY4" fmla="*/ 584667 h 2704299"/>
                <a:gd name="connsiteX5" fmla="*/ 577892 w 3176570"/>
                <a:gd name="connsiteY5" fmla="*/ 600539 h 2704299"/>
                <a:gd name="connsiteX6" fmla="*/ 792597 w 3176570"/>
                <a:gd name="connsiteY6" fmla="*/ 658255 h 2704299"/>
                <a:gd name="connsiteX7" fmla="*/ 1891516 w 3176570"/>
                <a:gd name="connsiteY7" fmla="*/ 950300 h 2704299"/>
                <a:gd name="connsiteX8" fmla="*/ 3033434 w 3176570"/>
                <a:gd name="connsiteY8" fmla="*/ 1254176 h 2704299"/>
                <a:gd name="connsiteX9" fmla="*/ 3121740 w 3176570"/>
                <a:gd name="connsiteY9" fmla="*/ 1278417 h 2704299"/>
                <a:gd name="connsiteX10" fmla="*/ 3119720 w 3176570"/>
                <a:gd name="connsiteY10" fmla="*/ 1298041 h 2704299"/>
                <a:gd name="connsiteX11" fmla="*/ 3122606 w 3176570"/>
                <a:gd name="connsiteY11" fmla="*/ 1364703 h 2704299"/>
                <a:gd name="connsiteX12" fmla="*/ 3105002 w 3176570"/>
                <a:gd name="connsiteY12" fmla="*/ 1440023 h 2704299"/>
                <a:gd name="connsiteX13" fmla="*/ 3059406 w 3176570"/>
                <a:gd name="connsiteY13" fmla="*/ 1465707 h 2704299"/>
                <a:gd name="connsiteX14" fmla="*/ 3047863 w 3176570"/>
                <a:gd name="connsiteY14" fmla="*/ 1478404 h 2704299"/>
                <a:gd name="connsiteX15" fmla="*/ 3019871 w 3176570"/>
                <a:gd name="connsiteY15" fmla="*/ 1778818 h 2704299"/>
                <a:gd name="connsiteX16" fmla="*/ 3020159 w 3176570"/>
                <a:gd name="connsiteY16" fmla="*/ 1783147 h 2704299"/>
                <a:gd name="connsiteX17" fmla="*/ 3096057 w 3176570"/>
                <a:gd name="connsiteY17" fmla="*/ 1722545 h 2704299"/>
                <a:gd name="connsiteX18" fmla="*/ 3176571 w 3176570"/>
                <a:gd name="connsiteY18" fmla="*/ 1823260 h 2704299"/>
                <a:gd name="connsiteX19" fmla="*/ 3168779 w 3176570"/>
                <a:gd name="connsiteY19" fmla="*/ 1829897 h 2704299"/>
                <a:gd name="connsiteX20" fmla="*/ 3051037 w 3176570"/>
                <a:gd name="connsiteY20" fmla="*/ 1923686 h 2704299"/>
                <a:gd name="connsiteX21" fmla="*/ 3045266 w 3176570"/>
                <a:gd name="connsiteY21" fmla="*/ 1941001 h 2704299"/>
                <a:gd name="connsiteX22" fmla="*/ 3132418 w 3176570"/>
                <a:gd name="connsiteY22" fmla="*/ 2240837 h 2704299"/>
                <a:gd name="connsiteX23" fmla="*/ 3138766 w 3176570"/>
                <a:gd name="connsiteY23" fmla="*/ 2263058 h 2704299"/>
                <a:gd name="connsiteX24" fmla="*/ 3157524 w 3176570"/>
                <a:gd name="connsiteY24" fmla="*/ 2296245 h 2704299"/>
                <a:gd name="connsiteX25" fmla="*/ 3162719 w 3176570"/>
                <a:gd name="connsiteY25" fmla="*/ 2303460 h 2704299"/>
                <a:gd name="connsiteX26" fmla="*/ 2933873 w 3176570"/>
                <a:gd name="connsiteY26" fmla="*/ 2294514 h 2704299"/>
                <a:gd name="connsiteX27" fmla="*/ 2735906 w 3176570"/>
                <a:gd name="connsiteY27" fmla="*/ 2176772 h 2704299"/>
                <a:gd name="connsiteX28" fmla="*/ 2714263 w 3176570"/>
                <a:gd name="connsiteY28" fmla="*/ 2193799 h 2704299"/>
                <a:gd name="connsiteX29" fmla="*/ 2586710 w 3176570"/>
                <a:gd name="connsiteY29" fmla="*/ 2296534 h 2704299"/>
                <a:gd name="connsiteX30" fmla="*/ 2580361 w 3176570"/>
                <a:gd name="connsiteY30" fmla="*/ 2308943 h 2704299"/>
                <a:gd name="connsiteX31" fmla="*/ 2568240 w 3176570"/>
                <a:gd name="connsiteY31" fmla="*/ 2360599 h 2704299"/>
                <a:gd name="connsiteX32" fmla="*/ 2565066 w 3176570"/>
                <a:gd name="connsiteY32" fmla="*/ 2372431 h 2704299"/>
                <a:gd name="connsiteX33" fmla="*/ 2564489 w 3176570"/>
                <a:gd name="connsiteY33" fmla="*/ 2497387 h 2704299"/>
                <a:gd name="connsiteX34" fmla="*/ 2565066 w 3176570"/>
                <a:gd name="connsiteY34" fmla="*/ 2502004 h 2704299"/>
                <a:gd name="connsiteX35" fmla="*/ 2689733 w 3176570"/>
                <a:gd name="connsiteY35" fmla="*/ 2502004 h 2704299"/>
                <a:gd name="connsiteX36" fmla="*/ 2689733 w 3176570"/>
                <a:gd name="connsiteY36" fmla="*/ 2671690 h 2704299"/>
                <a:gd name="connsiteX37" fmla="*/ 2823058 w 3176570"/>
                <a:gd name="connsiteY37" fmla="*/ 2671690 h 2704299"/>
                <a:gd name="connsiteX38" fmla="*/ 2823058 w 3176570"/>
                <a:gd name="connsiteY38" fmla="*/ 2704300 h 2704299"/>
                <a:gd name="connsiteX39" fmla="*/ 220916 w 3176570"/>
                <a:gd name="connsiteY39" fmla="*/ 2704300 h 2704299"/>
                <a:gd name="connsiteX40" fmla="*/ 220916 w 3176570"/>
                <a:gd name="connsiteY40" fmla="*/ 2671979 h 2704299"/>
                <a:gd name="connsiteX41" fmla="*/ 375019 w 3176570"/>
                <a:gd name="connsiteY41" fmla="*/ 2671979 h 2704299"/>
                <a:gd name="connsiteX42" fmla="*/ 283827 w 3176570"/>
                <a:gd name="connsiteY42" fmla="*/ 1844903 h 2704299"/>
                <a:gd name="connsiteX43" fmla="*/ 275458 w 3176570"/>
                <a:gd name="connsiteY43" fmla="*/ 1846635 h 2704299"/>
                <a:gd name="connsiteX44" fmla="*/ 246023 w 3176570"/>
                <a:gd name="connsiteY44" fmla="*/ 1835669 h 2704299"/>
                <a:gd name="connsiteX45" fmla="*/ 247466 w 3176570"/>
                <a:gd name="connsiteY45" fmla="*/ 1803925 h 2704299"/>
                <a:gd name="connsiteX46" fmla="*/ 254392 w 3176570"/>
                <a:gd name="connsiteY46" fmla="*/ 1790073 h 2704299"/>
                <a:gd name="connsiteX47" fmla="*/ 265647 w 3176570"/>
                <a:gd name="connsiteY47" fmla="*/ 1749383 h 2704299"/>
                <a:gd name="connsiteX48" fmla="*/ 267089 w 3176570"/>
                <a:gd name="connsiteY48" fmla="*/ 1693686 h 2704299"/>
                <a:gd name="connsiteX49" fmla="*/ 237366 w 3176570"/>
                <a:gd name="connsiteY49" fmla="*/ 1426748 h 2704299"/>
                <a:gd name="connsiteX50" fmla="*/ 222936 w 3176570"/>
                <a:gd name="connsiteY50" fmla="*/ 1296886 h 2704299"/>
                <a:gd name="connsiteX51" fmla="*/ 211393 w 3176570"/>
                <a:gd name="connsiteY51" fmla="*/ 1272934 h 2704299"/>
                <a:gd name="connsiteX52" fmla="*/ 23238 w 3176570"/>
                <a:gd name="connsiteY52" fmla="*/ 933273 h 2704299"/>
                <a:gd name="connsiteX53" fmla="*/ 293350 w 3176570"/>
                <a:gd name="connsiteY53" fmla="*/ 143425 h 2704299"/>
                <a:gd name="connsiteX54" fmla="*/ 564617 w 3176570"/>
                <a:gd name="connsiteY54" fmla="*/ 6349 h 2704299"/>
                <a:gd name="connsiteX55" fmla="*/ 588570 w 3176570"/>
                <a:gd name="connsiteY55" fmla="*/ 289 h 2704299"/>
                <a:gd name="connsiteX56" fmla="*/ 590301 w 3176570"/>
                <a:gd name="connsiteY56" fmla="*/ 0 h 2704299"/>
                <a:gd name="connsiteX57" fmla="*/ 2657124 w 3176570"/>
                <a:gd name="connsiteY57" fmla="*/ 2074037 h 2704299"/>
                <a:gd name="connsiteX58" fmla="*/ 2626823 w 3176570"/>
                <a:gd name="connsiteY58" fmla="*/ 1674063 h 2704299"/>
                <a:gd name="connsiteX59" fmla="*/ 2666935 w 3176570"/>
                <a:gd name="connsiteY59" fmla="*/ 1704941 h 2704299"/>
                <a:gd name="connsiteX60" fmla="*/ 2927813 w 3176570"/>
                <a:gd name="connsiteY60" fmla="*/ 1840863 h 2704299"/>
                <a:gd name="connsiteX61" fmla="*/ 2951477 w 3176570"/>
                <a:gd name="connsiteY61" fmla="*/ 1838554 h 2704299"/>
                <a:gd name="connsiteX62" fmla="*/ 2952054 w 3176570"/>
                <a:gd name="connsiteY62" fmla="*/ 1837977 h 2704299"/>
                <a:gd name="connsiteX63" fmla="*/ 2973120 w 3176570"/>
                <a:gd name="connsiteY63" fmla="*/ 1800173 h 2704299"/>
                <a:gd name="connsiteX64" fmla="*/ 2991878 w 3176570"/>
                <a:gd name="connsiteY64" fmla="*/ 1603360 h 2704299"/>
                <a:gd name="connsiteX65" fmla="*/ 3004576 w 3176570"/>
                <a:gd name="connsiteY65" fmla="*/ 1470035 h 2704299"/>
                <a:gd name="connsiteX66" fmla="*/ 2997073 w 3176570"/>
                <a:gd name="connsiteY66" fmla="*/ 1453586 h 2704299"/>
                <a:gd name="connsiteX67" fmla="*/ 2842393 w 3176570"/>
                <a:gd name="connsiteY67" fmla="*/ 1367012 h 2704299"/>
                <a:gd name="connsiteX68" fmla="*/ 2541114 w 3176570"/>
                <a:gd name="connsiteY68" fmla="*/ 1258216 h 2704299"/>
                <a:gd name="connsiteX69" fmla="*/ 1912005 w 3176570"/>
                <a:gd name="connsiteY69" fmla="*/ 1094302 h 2704299"/>
                <a:gd name="connsiteX70" fmla="*/ 1464704 w 3176570"/>
                <a:gd name="connsiteY70" fmla="*/ 990124 h 2704299"/>
                <a:gd name="connsiteX71" fmla="*/ 1387075 w 3176570"/>
                <a:gd name="connsiteY71" fmla="*/ 970789 h 2704299"/>
                <a:gd name="connsiteX72" fmla="*/ 1387075 w 3176570"/>
                <a:gd name="connsiteY72" fmla="*/ 1060827 h 2704299"/>
                <a:gd name="connsiteX73" fmla="*/ 1458355 w 3176570"/>
                <a:gd name="connsiteY73" fmla="*/ 1060827 h 2704299"/>
                <a:gd name="connsiteX74" fmla="*/ 1458355 w 3176570"/>
                <a:gd name="connsiteY74" fmla="*/ 1149998 h 2704299"/>
                <a:gd name="connsiteX75" fmla="*/ 1545795 w 3176570"/>
                <a:gd name="connsiteY75" fmla="*/ 1149998 h 2704299"/>
                <a:gd name="connsiteX76" fmla="*/ 1545795 w 3176570"/>
                <a:gd name="connsiteY76" fmla="*/ 1349985 h 2704299"/>
                <a:gd name="connsiteX77" fmla="*/ 1488079 w 3176570"/>
                <a:gd name="connsiteY77" fmla="*/ 1349985 h 2704299"/>
                <a:gd name="connsiteX78" fmla="*/ 1740588 w 3176570"/>
                <a:gd name="connsiteY78" fmla="*/ 2671979 h 2704299"/>
                <a:gd name="connsiteX79" fmla="*/ 2395668 w 3176570"/>
                <a:gd name="connsiteY79" fmla="*/ 2671979 h 2704299"/>
                <a:gd name="connsiteX80" fmla="*/ 2395668 w 3176570"/>
                <a:gd name="connsiteY80" fmla="*/ 2450636 h 2704299"/>
                <a:gd name="connsiteX81" fmla="*/ 2253975 w 3176570"/>
                <a:gd name="connsiteY81" fmla="*/ 2564337 h 2704299"/>
                <a:gd name="connsiteX82" fmla="*/ 2173749 w 3176570"/>
                <a:gd name="connsiteY82" fmla="*/ 2463623 h 2704299"/>
                <a:gd name="connsiteX83" fmla="*/ 2195970 w 3176570"/>
                <a:gd name="connsiteY83" fmla="*/ 2444865 h 2704299"/>
                <a:gd name="connsiteX84" fmla="*/ 2350073 w 3176570"/>
                <a:gd name="connsiteY84" fmla="*/ 2322218 h 2704299"/>
                <a:gd name="connsiteX85" fmla="*/ 2361327 w 3176570"/>
                <a:gd name="connsiteY85" fmla="*/ 2300574 h 2704299"/>
                <a:gd name="connsiteX86" fmla="*/ 2383548 w 3176570"/>
                <a:gd name="connsiteY86" fmla="*/ 2241992 h 2704299"/>
                <a:gd name="connsiteX87" fmla="*/ 2491766 w 3176570"/>
                <a:gd name="connsiteY87" fmla="*/ 2201302 h 2704299"/>
                <a:gd name="connsiteX88" fmla="*/ 2502732 w 3176570"/>
                <a:gd name="connsiteY88" fmla="*/ 2198127 h 2704299"/>
                <a:gd name="connsiteX89" fmla="*/ 2657124 w 3176570"/>
                <a:gd name="connsiteY89" fmla="*/ 2074037 h 2704299"/>
                <a:gd name="connsiteX90" fmla="*/ 381368 w 3176570"/>
                <a:gd name="connsiteY90" fmla="*/ 2671979 h 2704299"/>
                <a:gd name="connsiteX91" fmla="*/ 392911 w 3176570"/>
                <a:gd name="connsiteY91" fmla="*/ 2671979 h 2704299"/>
                <a:gd name="connsiteX92" fmla="*/ 909184 w 3176570"/>
                <a:gd name="connsiteY92" fmla="*/ 2671690 h 2704299"/>
                <a:gd name="connsiteX93" fmla="*/ 936888 w 3176570"/>
                <a:gd name="connsiteY93" fmla="*/ 2669670 h 2704299"/>
                <a:gd name="connsiteX94" fmla="*/ 944391 w 3176570"/>
                <a:gd name="connsiteY94" fmla="*/ 2641678 h 2704299"/>
                <a:gd name="connsiteX95" fmla="*/ 985081 w 3176570"/>
                <a:gd name="connsiteY95" fmla="*/ 2405618 h 2704299"/>
                <a:gd name="connsiteX96" fmla="*/ 1047126 w 3176570"/>
                <a:gd name="connsiteY96" fmla="*/ 2054125 h 2704299"/>
                <a:gd name="connsiteX97" fmla="*/ 1109171 w 3176570"/>
                <a:gd name="connsiteY97" fmla="*/ 1700035 h 2704299"/>
                <a:gd name="connsiteX98" fmla="*/ 1165733 w 3176570"/>
                <a:gd name="connsiteY98" fmla="*/ 1379421 h 2704299"/>
                <a:gd name="connsiteX99" fmla="*/ 1170350 w 3176570"/>
                <a:gd name="connsiteY99" fmla="*/ 1348543 h 2704299"/>
                <a:gd name="connsiteX100" fmla="*/ 1151593 w 3176570"/>
                <a:gd name="connsiteY100" fmla="*/ 1348543 h 2704299"/>
                <a:gd name="connsiteX101" fmla="*/ 1121003 w 3176570"/>
                <a:gd name="connsiteY101" fmla="*/ 1348831 h 2704299"/>
                <a:gd name="connsiteX102" fmla="*/ 1110902 w 3176570"/>
                <a:gd name="connsiteY102" fmla="*/ 1338154 h 2704299"/>
                <a:gd name="connsiteX103" fmla="*/ 1111191 w 3176570"/>
                <a:gd name="connsiteY103" fmla="*/ 1157790 h 2704299"/>
                <a:gd name="connsiteX104" fmla="*/ 1111191 w 3176570"/>
                <a:gd name="connsiteY104" fmla="*/ 1148555 h 2704299"/>
                <a:gd name="connsiteX105" fmla="*/ 1200651 w 3176570"/>
                <a:gd name="connsiteY105" fmla="*/ 1148555 h 2704299"/>
                <a:gd name="connsiteX106" fmla="*/ 1200651 w 3176570"/>
                <a:gd name="connsiteY106" fmla="*/ 1059095 h 2704299"/>
                <a:gd name="connsiteX107" fmla="*/ 1266737 w 3176570"/>
                <a:gd name="connsiteY107" fmla="*/ 1059095 h 2704299"/>
                <a:gd name="connsiteX108" fmla="*/ 1266737 w 3176570"/>
                <a:gd name="connsiteY108" fmla="*/ 1049860 h 2704299"/>
                <a:gd name="connsiteX109" fmla="*/ 1266448 w 3176570"/>
                <a:gd name="connsiteY109" fmla="*/ 946548 h 2704299"/>
                <a:gd name="connsiteX110" fmla="*/ 1257213 w 3176570"/>
                <a:gd name="connsiteY110" fmla="*/ 934428 h 2704299"/>
                <a:gd name="connsiteX111" fmla="*/ 980175 w 3176570"/>
                <a:gd name="connsiteY111" fmla="*/ 861128 h 2704299"/>
                <a:gd name="connsiteX112" fmla="*/ 529122 w 3176570"/>
                <a:gd name="connsiteY112" fmla="*/ 741367 h 2704299"/>
                <a:gd name="connsiteX113" fmla="*/ 517867 w 3176570"/>
                <a:gd name="connsiteY113" fmla="*/ 744830 h 2704299"/>
                <a:gd name="connsiteX114" fmla="*/ 261895 w 3176570"/>
                <a:gd name="connsiteY114" fmla="*/ 1184917 h 2704299"/>
                <a:gd name="connsiteX115" fmla="*/ 248909 w 3176570"/>
                <a:gd name="connsiteY115" fmla="*/ 1214352 h 2704299"/>
                <a:gd name="connsiteX116" fmla="*/ 234191 w 3176570"/>
                <a:gd name="connsiteY116" fmla="*/ 1265142 h 2704299"/>
                <a:gd name="connsiteX117" fmla="*/ 230728 w 3176570"/>
                <a:gd name="connsiteY117" fmla="*/ 1301792 h 2704299"/>
                <a:gd name="connsiteX118" fmla="*/ 252083 w 3176570"/>
                <a:gd name="connsiteY118" fmla="*/ 1499182 h 2704299"/>
                <a:gd name="connsiteX119" fmla="*/ 278056 w 3176570"/>
                <a:gd name="connsiteY119" fmla="*/ 1734088 h 2704299"/>
                <a:gd name="connsiteX120" fmla="*/ 294505 w 3176570"/>
                <a:gd name="connsiteY120" fmla="*/ 1814025 h 2704299"/>
                <a:gd name="connsiteX121" fmla="*/ 294216 w 3176570"/>
                <a:gd name="connsiteY121" fmla="*/ 1829897 h 2704299"/>
                <a:gd name="connsiteX122" fmla="*/ 291619 w 3176570"/>
                <a:gd name="connsiteY122" fmla="*/ 1856446 h 2704299"/>
                <a:gd name="connsiteX123" fmla="*/ 307491 w 3176570"/>
                <a:gd name="connsiteY123" fmla="*/ 1998717 h 2704299"/>
                <a:gd name="connsiteX124" fmla="*/ 341255 w 3176570"/>
                <a:gd name="connsiteY124" fmla="*/ 2306057 h 2704299"/>
                <a:gd name="connsiteX125" fmla="*/ 375885 w 3176570"/>
                <a:gd name="connsiteY125" fmla="*/ 2624074 h 2704299"/>
                <a:gd name="connsiteX126" fmla="*/ 381368 w 3176570"/>
                <a:gd name="connsiteY126" fmla="*/ 2671979 h 2704299"/>
                <a:gd name="connsiteX127" fmla="*/ 1695858 w 3176570"/>
                <a:gd name="connsiteY127" fmla="*/ 2671401 h 2704299"/>
                <a:gd name="connsiteX128" fmla="*/ 1622269 w 3176570"/>
                <a:gd name="connsiteY128" fmla="*/ 2290185 h 2704299"/>
                <a:gd name="connsiteX129" fmla="*/ 1052320 w 3176570"/>
                <a:gd name="connsiteY129" fmla="*/ 2669381 h 2704299"/>
                <a:gd name="connsiteX130" fmla="*/ 1053475 w 3176570"/>
                <a:gd name="connsiteY130" fmla="*/ 2671401 h 2704299"/>
                <a:gd name="connsiteX131" fmla="*/ 1695858 w 3176570"/>
                <a:gd name="connsiteY131" fmla="*/ 2671401 h 2704299"/>
                <a:gd name="connsiteX132" fmla="*/ 1567727 w 3176570"/>
                <a:gd name="connsiteY132" fmla="*/ 2237374 h 2704299"/>
                <a:gd name="connsiteX133" fmla="*/ 1568593 w 3176570"/>
                <a:gd name="connsiteY133" fmla="*/ 2235354 h 2704299"/>
                <a:gd name="connsiteX134" fmla="*/ 1126197 w 3176570"/>
                <a:gd name="connsiteY134" fmla="*/ 1854138 h 2704299"/>
                <a:gd name="connsiteX135" fmla="*/ 1059824 w 3176570"/>
                <a:gd name="connsiteY135" fmla="*/ 2237374 h 2704299"/>
                <a:gd name="connsiteX136" fmla="*/ 1567727 w 3176570"/>
                <a:gd name="connsiteY136" fmla="*/ 2237374 h 2704299"/>
                <a:gd name="connsiteX137" fmla="*/ 985369 w 3176570"/>
                <a:gd name="connsiteY137" fmla="*/ 2659281 h 2704299"/>
                <a:gd name="connsiteX138" fmla="*/ 987101 w 3176570"/>
                <a:gd name="connsiteY138" fmla="*/ 2660724 h 2704299"/>
                <a:gd name="connsiteX139" fmla="*/ 1552721 w 3176570"/>
                <a:gd name="connsiteY139" fmla="*/ 2284702 h 2704299"/>
                <a:gd name="connsiteX140" fmla="*/ 1551567 w 3176570"/>
                <a:gd name="connsiteY140" fmla="*/ 2282393 h 2704299"/>
                <a:gd name="connsiteX141" fmla="*/ 1548681 w 3176570"/>
                <a:gd name="connsiteY141" fmla="*/ 2282105 h 2704299"/>
                <a:gd name="connsiteX142" fmla="*/ 1057515 w 3176570"/>
                <a:gd name="connsiteY142" fmla="*/ 2282105 h 2704299"/>
                <a:gd name="connsiteX143" fmla="*/ 1049723 w 3176570"/>
                <a:gd name="connsiteY143" fmla="*/ 2289031 h 2704299"/>
                <a:gd name="connsiteX144" fmla="*/ 997201 w 3176570"/>
                <a:gd name="connsiteY144" fmla="*/ 2589444 h 2704299"/>
                <a:gd name="connsiteX145" fmla="*/ 985369 w 3176570"/>
                <a:gd name="connsiteY145" fmla="*/ 2659281 h 2704299"/>
                <a:gd name="connsiteX146" fmla="*/ 1183914 w 3176570"/>
                <a:gd name="connsiteY146" fmla="*/ 1843460 h 2704299"/>
                <a:gd name="connsiteX147" fmla="*/ 1183048 w 3176570"/>
                <a:gd name="connsiteY147" fmla="*/ 1845192 h 2704299"/>
                <a:gd name="connsiteX148" fmla="*/ 1606397 w 3176570"/>
                <a:gd name="connsiteY148" fmla="*/ 2209671 h 2704299"/>
                <a:gd name="connsiteX149" fmla="*/ 1605820 w 3176570"/>
                <a:gd name="connsiteY149" fmla="*/ 2202167 h 2704299"/>
                <a:gd name="connsiteX150" fmla="*/ 1539158 w 3176570"/>
                <a:gd name="connsiteY150" fmla="*/ 1851541 h 2704299"/>
                <a:gd name="connsiteX151" fmla="*/ 1528769 w 3176570"/>
                <a:gd name="connsiteY151" fmla="*/ 1842595 h 2704299"/>
                <a:gd name="connsiteX152" fmla="*/ 1192283 w 3176570"/>
                <a:gd name="connsiteY152" fmla="*/ 1842595 h 2704299"/>
                <a:gd name="connsiteX153" fmla="*/ 1183914 w 3176570"/>
                <a:gd name="connsiteY153" fmla="*/ 1843460 h 2704299"/>
                <a:gd name="connsiteX154" fmla="*/ 1457778 w 3176570"/>
                <a:gd name="connsiteY154" fmla="*/ 1424728 h 2704299"/>
                <a:gd name="connsiteX155" fmla="*/ 1454315 w 3176570"/>
                <a:gd name="connsiteY155" fmla="*/ 1424151 h 2704299"/>
                <a:gd name="connsiteX156" fmla="*/ 1187088 w 3176570"/>
                <a:gd name="connsiteY156" fmla="*/ 1798442 h 2704299"/>
                <a:gd name="connsiteX157" fmla="*/ 1528480 w 3176570"/>
                <a:gd name="connsiteY157" fmla="*/ 1798442 h 2704299"/>
                <a:gd name="connsiteX158" fmla="*/ 1457778 w 3176570"/>
                <a:gd name="connsiteY158" fmla="*/ 1424728 h 2704299"/>
                <a:gd name="connsiteX159" fmla="*/ 1137741 w 3176570"/>
                <a:gd name="connsiteY159" fmla="*/ 1789207 h 2704299"/>
                <a:gd name="connsiteX160" fmla="*/ 1139184 w 3176570"/>
                <a:gd name="connsiteY160" fmla="*/ 1789784 h 2704299"/>
                <a:gd name="connsiteX161" fmla="*/ 1144378 w 3176570"/>
                <a:gd name="connsiteY161" fmla="*/ 1782858 h 2704299"/>
                <a:gd name="connsiteX162" fmla="*/ 1438443 w 3176570"/>
                <a:gd name="connsiteY162" fmla="*/ 1371052 h 2704299"/>
                <a:gd name="connsiteX163" fmla="*/ 1443349 w 3176570"/>
                <a:gd name="connsiteY163" fmla="*/ 1355757 h 2704299"/>
                <a:gd name="connsiteX164" fmla="*/ 1436134 w 3176570"/>
                <a:gd name="connsiteY164" fmla="*/ 1348543 h 2704299"/>
                <a:gd name="connsiteX165" fmla="*/ 1222872 w 3176570"/>
                <a:gd name="connsiteY165" fmla="*/ 1348254 h 2704299"/>
                <a:gd name="connsiteX166" fmla="*/ 1213926 w 3176570"/>
                <a:gd name="connsiteY166" fmla="*/ 1355757 h 2704299"/>
                <a:gd name="connsiteX167" fmla="*/ 1205557 w 3176570"/>
                <a:gd name="connsiteY167" fmla="*/ 1397890 h 2704299"/>
                <a:gd name="connsiteX168" fmla="*/ 1148130 w 3176570"/>
                <a:gd name="connsiteY168" fmla="*/ 1724276 h 2704299"/>
                <a:gd name="connsiteX169" fmla="*/ 1137741 w 3176570"/>
                <a:gd name="connsiteY169" fmla="*/ 1789207 h 2704299"/>
                <a:gd name="connsiteX170" fmla="*/ 2918579 w 3176570"/>
                <a:gd name="connsiteY170" fmla="*/ 1982268 h 2704299"/>
                <a:gd name="connsiteX171" fmla="*/ 2951188 w 3176570"/>
                <a:gd name="connsiteY171" fmla="*/ 1947927 h 2704299"/>
                <a:gd name="connsiteX172" fmla="*/ 2916558 w 3176570"/>
                <a:gd name="connsiteY172" fmla="*/ 1916471 h 2704299"/>
                <a:gd name="connsiteX173" fmla="*/ 2883660 w 3176570"/>
                <a:gd name="connsiteY173" fmla="*/ 1950524 h 2704299"/>
                <a:gd name="connsiteX174" fmla="*/ 2918579 w 3176570"/>
                <a:gd name="connsiteY174" fmla="*/ 1982268 h 2704299"/>
                <a:gd name="connsiteX175" fmla="*/ 2465505 w 3176570"/>
                <a:gd name="connsiteY175" fmla="*/ 2346458 h 2704299"/>
                <a:gd name="connsiteX176" fmla="*/ 2499269 w 3176570"/>
                <a:gd name="connsiteY176" fmla="*/ 2314426 h 2704299"/>
                <a:gd name="connsiteX177" fmla="*/ 2465505 w 3176570"/>
                <a:gd name="connsiteY177" fmla="*/ 2281527 h 2704299"/>
                <a:gd name="connsiteX178" fmla="*/ 2432318 w 3176570"/>
                <a:gd name="connsiteY178" fmla="*/ 2312983 h 2704299"/>
                <a:gd name="connsiteX179" fmla="*/ 2465505 w 3176570"/>
                <a:gd name="connsiteY179" fmla="*/ 2346458 h 270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3176570" h="2704299">
                  <a:moveTo>
                    <a:pt x="590301" y="0"/>
                  </a:moveTo>
                  <a:cubicBezTo>
                    <a:pt x="587127" y="11255"/>
                    <a:pt x="584529" y="23087"/>
                    <a:pt x="580778" y="34053"/>
                  </a:cubicBezTo>
                  <a:cubicBezTo>
                    <a:pt x="574718" y="52522"/>
                    <a:pt x="571832" y="71280"/>
                    <a:pt x="571832" y="90903"/>
                  </a:cubicBezTo>
                  <a:cubicBezTo>
                    <a:pt x="570389" y="239523"/>
                    <a:pt x="568657" y="388142"/>
                    <a:pt x="566926" y="536762"/>
                  </a:cubicBezTo>
                  <a:cubicBezTo>
                    <a:pt x="566637" y="552634"/>
                    <a:pt x="566637" y="568795"/>
                    <a:pt x="565772" y="584667"/>
                  </a:cubicBezTo>
                  <a:cubicBezTo>
                    <a:pt x="565194" y="593901"/>
                    <a:pt x="568657" y="598230"/>
                    <a:pt x="577892" y="600539"/>
                  </a:cubicBezTo>
                  <a:cubicBezTo>
                    <a:pt x="649460" y="619585"/>
                    <a:pt x="721029" y="639209"/>
                    <a:pt x="792597" y="658255"/>
                  </a:cubicBezTo>
                  <a:cubicBezTo>
                    <a:pt x="1158807" y="755796"/>
                    <a:pt x="1525306" y="853048"/>
                    <a:pt x="1891516" y="950300"/>
                  </a:cubicBezTo>
                  <a:cubicBezTo>
                    <a:pt x="2272155" y="1051592"/>
                    <a:pt x="2652795" y="1152884"/>
                    <a:pt x="3033434" y="1254176"/>
                  </a:cubicBezTo>
                  <a:cubicBezTo>
                    <a:pt x="3062581" y="1261968"/>
                    <a:pt x="3091728" y="1270048"/>
                    <a:pt x="3121740" y="1278417"/>
                  </a:cubicBezTo>
                  <a:cubicBezTo>
                    <a:pt x="3121163" y="1284477"/>
                    <a:pt x="3120586" y="1291403"/>
                    <a:pt x="3119720" y="1298041"/>
                  </a:cubicBezTo>
                  <a:cubicBezTo>
                    <a:pt x="3117123" y="1320262"/>
                    <a:pt x="3117700" y="1342482"/>
                    <a:pt x="3122606" y="1364703"/>
                  </a:cubicBezTo>
                  <a:cubicBezTo>
                    <a:pt x="3128378" y="1392407"/>
                    <a:pt x="3123183" y="1417802"/>
                    <a:pt x="3105002" y="1440023"/>
                  </a:cubicBezTo>
                  <a:cubicBezTo>
                    <a:pt x="3093171" y="1454452"/>
                    <a:pt x="3077587" y="1463110"/>
                    <a:pt x="3059406" y="1465707"/>
                  </a:cubicBezTo>
                  <a:cubicBezTo>
                    <a:pt x="3051615" y="1466861"/>
                    <a:pt x="3048441" y="1470324"/>
                    <a:pt x="3047863" y="1478404"/>
                  </a:cubicBezTo>
                  <a:cubicBezTo>
                    <a:pt x="3038917" y="1578542"/>
                    <a:pt x="3029394" y="1678680"/>
                    <a:pt x="3019871" y="1778818"/>
                  </a:cubicBezTo>
                  <a:cubicBezTo>
                    <a:pt x="3019871" y="1779684"/>
                    <a:pt x="3019871" y="1780261"/>
                    <a:pt x="3020159" y="1783147"/>
                  </a:cubicBezTo>
                  <a:cubicBezTo>
                    <a:pt x="3045555" y="1762657"/>
                    <a:pt x="3070084" y="1743034"/>
                    <a:pt x="3096057" y="1722545"/>
                  </a:cubicBezTo>
                  <a:cubicBezTo>
                    <a:pt x="3123183" y="1756309"/>
                    <a:pt x="3149733" y="1789495"/>
                    <a:pt x="3176571" y="1823260"/>
                  </a:cubicBezTo>
                  <a:cubicBezTo>
                    <a:pt x="3173108" y="1826145"/>
                    <a:pt x="3171088" y="1827877"/>
                    <a:pt x="3168779" y="1829897"/>
                  </a:cubicBezTo>
                  <a:cubicBezTo>
                    <a:pt x="3129532" y="1861352"/>
                    <a:pt x="3090573" y="1892808"/>
                    <a:pt x="3051037" y="1923686"/>
                  </a:cubicBezTo>
                  <a:cubicBezTo>
                    <a:pt x="3044689" y="1928592"/>
                    <a:pt x="3042957" y="1933209"/>
                    <a:pt x="3045266" y="1941001"/>
                  </a:cubicBezTo>
                  <a:cubicBezTo>
                    <a:pt x="3074413" y="2040850"/>
                    <a:pt x="3103271" y="2140988"/>
                    <a:pt x="3132418" y="2240837"/>
                  </a:cubicBezTo>
                  <a:cubicBezTo>
                    <a:pt x="3134438" y="2248340"/>
                    <a:pt x="3136746" y="2255555"/>
                    <a:pt x="3138766" y="2263058"/>
                  </a:cubicBezTo>
                  <a:cubicBezTo>
                    <a:pt x="3142230" y="2275756"/>
                    <a:pt x="3146847" y="2287588"/>
                    <a:pt x="3157524" y="2296245"/>
                  </a:cubicBezTo>
                  <a:cubicBezTo>
                    <a:pt x="3159833" y="2297977"/>
                    <a:pt x="3160987" y="2301151"/>
                    <a:pt x="3162719" y="2303460"/>
                  </a:cubicBezTo>
                  <a:cubicBezTo>
                    <a:pt x="3138189" y="2320775"/>
                    <a:pt x="3002844" y="2315291"/>
                    <a:pt x="2933873" y="2294514"/>
                  </a:cubicBezTo>
                  <a:cubicBezTo>
                    <a:pt x="2858265" y="2271716"/>
                    <a:pt x="2792757" y="2231603"/>
                    <a:pt x="2735906" y="2176772"/>
                  </a:cubicBezTo>
                  <a:cubicBezTo>
                    <a:pt x="2728115" y="2182833"/>
                    <a:pt x="2721189" y="2188027"/>
                    <a:pt x="2714263" y="2193799"/>
                  </a:cubicBezTo>
                  <a:cubicBezTo>
                    <a:pt x="2671841" y="2228140"/>
                    <a:pt x="2629420" y="2262481"/>
                    <a:pt x="2586710" y="2296534"/>
                  </a:cubicBezTo>
                  <a:cubicBezTo>
                    <a:pt x="2582381" y="2299997"/>
                    <a:pt x="2580361" y="2303460"/>
                    <a:pt x="2580361" y="2308943"/>
                  </a:cubicBezTo>
                  <a:cubicBezTo>
                    <a:pt x="2580649" y="2327123"/>
                    <a:pt x="2576609" y="2344438"/>
                    <a:pt x="2568240" y="2360599"/>
                  </a:cubicBezTo>
                  <a:cubicBezTo>
                    <a:pt x="2566509" y="2364062"/>
                    <a:pt x="2565066" y="2368391"/>
                    <a:pt x="2565066" y="2372431"/>
                  </a:cubicBezTo>
                  <a:cubicBezTo>
                    <a:pt x="2564777" y="2413986"/>
                    <a:pt x="2564777" y="2455831"/>
                    <a:pt x="2564489" y="2497387"/>
                  </a:cubicBezTo>
                  <a:cubicBezTo>
                    <a:pt x="2564489" y="2498541"/>
                    <a:pt x="2564777" y="2499407"/>
                    <a:pt x="2565066" y="2502004"/>
                  </a:cubicBezTo>
                  <a:cubicBezTo>
                    <a:pt x="2606333" y="2502004"/>
                    <a:pt x="2647312" y="2502004"/>
                    <a:pt x="2689733" y="2502004"/>
                  </a:cubicBezTo>
                  <a:cubicBezTo>
                    <a:pt x="2689733" y="2559143"/>
                    <a:pt x="2689733" y="2614839"/>
                    <a:pt x="2689733" y="2671690"/>
                  </a:cubicBezTo>
                  <a:cubicBezTo>
                    <a:pt x="2734752" y="2671690"/>
                    <a:pt x="2778616" y="2671690"/>
                    <a:pt x="2823058" y="2671690"/>
                  </a:cubicBezTo>
                  <a:cubicBezTo>
                    <a:pt x="2823058" y="2682945"/>
                    <a:pt x="2823058" y="2693334"/>
                    <a:pt x="2823058" y="2704300"/>
                  </a:cubicBezTo>
                  <a:cubicBezTo>
                    <a:pt x="1955870" y="2704300"/>
                    <a:pt x="1088682" y="2704300"/>
                    <a:pt x="220916" y="2704300"/>
                  </a:cubicBezTo>
                  <a:cubicBezTo>
                    <a:pt x="220916" y="2693622"/>
                    <a:pt x="220916" y="2683233"/>
                    <a:pt x="220916" y="2671979"/>
                  </a:cubicBezTo>
                  <a:cubicBezTo>
                    <a:pt x="272284" y="2671979"/>
                    <a:pt x="323363" y="2671979"/>
                    <a:pt x="375019" y="2671979"/>
                  </a:cubicBezTo>
                  <a:cubicBezTo>
                    <a:pt x="344718" y="2395806"/>
                    <a:pt x="314128" y="2120787"/>
                    <a:pt x="283827" y="1844903"/>
                  </a:cubicBezTo>
                  <a:cubicBezTo>
                    <a:pt x="280653" y="1845480"/>
                    <a:pt x="278056" y="1846058"/>
                    <a:pt x="275458" y="1846635"/>
                  </a:cubicBezTo>
                  <a:cubicBezTo>
                    <a:pt x="262184" y="1849521"/>
                    <a:pt x="253238" y="1846346"/>
                    <a:pt x="246023" y="1835669"/>
                  </a:cubicBezTo>
                  <a:cubicBezTo>
                    <a:pt x="239386" y="1825857"/>
                    <a:pt x="240251" y="1814602"/>
                    <a:pt x="247466" y="1803925"/>
                  </a:cubicBezTo>
                  <a:cubicBezTo>
                    <a:pt x="250352" y="1799596"/>
                    <a:pt x="252949" y="1794979"/>
                    <a:pt x="254392" y="1790073"/>
                  </a:cubicBezTo>
                  <a:cubicBezTo>
                    <a:pt x="258432" y="1776509"/>
                    <a:pt x="261606" y="1762946"/>
                    <a:pt x="265647" y="1749383"/>
                  </a:cubicBezTo>
                  <a:cubicBezTo>
                    <a:pt x="271130" y="1730913"/>
                    <a:pt x="269110" y="1712156"/>
                    <a:pt x="267089" y="1693686"/>
                  </a:cubicBezTo>
                  <a:cubicBezTo>
                    <a:pt x="257278" y="1604803"/>
                    <a:pt x="247466" y="1515631"/>
                    <a:pt x="237366" y="1426748"/>
                  </a:cubicBezTo>
                  <a:cubicBezTo>
                    <a:pt x="232460" y="1383461"/>
                    <a:pt x="227842" y="1340174"/>
                    <a:pt x="222936" y="1296886"/>
                  </a:cubicBezTo>
                  <a:cubicBezTo>
                    <a:pt x="221782" y="1287652"/>
                    <a:pt x="218031" y="1279860"/>
                    <a:pt x="211393" y="1272934"/>
                  </a:cubicBezTo>
                  <a:cubicBezTo>
                    <a:pt x="120778" y="1175105"/>
                    <a:pt x="56136" y="1063135"/>
                    <a:pt x="23238" y="933273"/>
                  </a:cubicBezTo>
                  <a:cubicBezTo>
                    <a:pt x="-50350" y="643537"/>
                    <a:pt x="53828" y="329849"/>
                    <a:pt x="293350" y="143425"/>
                  </a:cubicBezTo>
                  <a:cubicBezTo>
                    <a:pt x="374730" y="79937"/>
                    <a:pt x="465634" y="35207"/>
                    <a:pt x="564617" y="6349"/>
                  </a:cubicBezTo>
                  <a:cubicBezTo>
                    <a:pt x="572409" y="4040"/>
                    <a:pt x="580489" y="2309"/>
                    <a:pt x="588570" y="289"/>
                  </a:cubicBezTo>
                  <a:cubicBezTo>
                    <a:pt x="589147" y="0"/>
                    <a:pt x="589724" y="0"/>
                    <a:pt x="590301" y="0"/>
                  </a:cubicBezTo>
                  <a:close/>
                  <a:moveTo>
                    <a:pt x="2657124" y="2074037"/>
                  </a:moveTo>
                  <a:cubicBezTo>
                    <a:pt x="2587287" y="1945330"/>
                    <a:pt x="2577475" y="1812005"/>
                    <a:pt x="2626823" y="1674063"/>
                  </a:cubicBezTo>
                  <a:cubicBezTo>
                    <a:pt x="2637789" y="1688492"/>
                    <a:pt x="2651929" y="1697149"/>
                    <a:pt x="2666935" y="1704941"/>
                  </a:cubicBezTo>
                  <a:cubicBezTo>
                    <a:pt x="2754087" y="1749960"/>
                    <a:pt x="2841239" y="1794979"/>
                    <a:pt x="2927813" y="1840863"/>
                  </a:cubicBezTo>
                  <a:cubicBezTo>
                    <a:pt x="2937336" y="1846058"/>
                    <a:pt x="2944262" y="1846058"/>
                    <a:pt x="2951477" y="1838554"/>
                  </a:cubicBezTo>
                  <a:cubicBezTo>
                    <a:pt x="2951765" y="1838266"/>
                    <a:pt x="2951765" y="1838266"/>
                    <a:pt x="2952054" y="1837977"/>
                  </a:cubicBezTo>
                  <a:cubicBezTo>
                    <a:pt x="2966772" y="1829608"/>
                    <a:pt x="2971678" y="1816911"/>
                    <a:pt x="2973120" y="1800173"/>
                  </a:cubicBezTo>
                  <a:cubicBezTo>
                    <a:pt x="2978604" y="1734665"/>
                    <a:pt x="2985530" y="1669157"/>
                    <a:pt x="2991878" y="1603360"/>
                  </a:cubicBezTo>
                  <a:cubicBezTo>
                    <a:pt x="2996207" y="1558919"/>
                    <a:pt x="3000247" y="1514477"/>
                    <a:pt x="3004576" y="1470035"/>
                  </a:cubicBezTo>
                  <a:cubicBezTo>
                    <a:pt x="3005442" y="1462532"/>
                    <a:pt x="3003133" y="1457915"/>
                    <a:pt x="2997073" y="1453586"/>
                  </a:cubicBezTo>
                  <a:cubicBezTo>
                    <a:pt x="2949457" y="1417802"/>
                    <a:pt x="2896646" y="1390964"/>
                    <a:pt x="2842393" y="1367012"/>
                  </a:cubicBezTo>
                  <a:cubicBezTo>
                    <a:pt x="2744564" y="1323436"/>
                    <a:pt x="2643272" y="1289383"/>
                    <a:pt x="2541114" y="1258216"/>
                  </a:cubicBezTo>
                  <a:cubicBezTo>
                    <a:pt x="2333623" y="1194729"/>
                    <a:pt x="2122959" y="1143650"/>
                    <a:pt x="1912005" y="1094302"/>
                  </a:cubicBezTo>
                  <a:cubicBezTo>
                    <a:pt x="1762809" y="1059384"/>
                    <a:pt x="1613612" y="1024754"/>
                    <a:pt x="1464704" y="990124"/>
                  </a:cubicBezTo>
                  <a:cubicBezTo>
                    <a:pt x="1438731" y="984064"/>
                    <a:pt x="1413048" y="977138"/>
                    <a:pt x="1387075" y="970789"/>
                  </a:cubicBezTo>
                  <a:cubicBezTo>
                    <a:pt x="1387075" y="1000513"/>
                    <a:pt x="1387075" y="1029948"/>
                    <a:pt x="1387075" y="1060827"/>
                  </a:cubicBezTo>
                  <a:cubicBezTo>
                    <a:pt x="1411028" y="1060827"/>
                    <a:pt x="1434114" y="1060827"/>
                    <a:pt x="1458355" y="1060827"/>
                  </a:cubicBezTo>
                  <a:cubicBezTo>
                    <a:pt x="1458355" y="1091128"/>
                    <a:pt x="1458355" y="1119986"/>
                    <a:pt x="1458355" y="1149998"/>
                  </a:cubicBezTo>
                  <a:cubicBezTo>
                    <a:pt x="1488079" y="1149998"/>
                    <a:pt x="1516648" y="1149998"/>
                    <a:pt x="1545795" y="1149998"/>
                  </a:cubicBezTo>
                  <a:cubicBezTo>
                    <a:pt x="1545795" y="1217238"/>
                    <a:pt x="1545795" y="1283035"/>
                    <a:pt x="1545795" y="1349985"/>
                  </a:cubicBezTo>
                  <a:cubicBezTo>
                    <a:pt x="1526172" y="1349985"/>
                    <a:pt x="1507414" y="1349985"/>
                    <a:pt x="1488079" y="1349985"/>
                  </a:cubicBezTo>
                  <a:cubicBezTo>
                    <a:pt x="1572345" y="1791516"/>
                    <a:pt x="1656611" y="2231891"/>
                    <a:pt x="1740588" y="2671979"/>
                  </a:cubicBezTo>
                  <a:cubicBezTo>
                    <a:pt x="1959621" y="2671979"/>
                    <a:pt x="2177789" y="2671979"/>
                    <a:pt x="2395668" y="2671979"/>
                  </a:cubicBezTo>
                  <a:cubicBezTo>
                    <a:pt x="2395668" y="2598390"/>
                    <a:pt x="2395668" y="2525668"/>
                    <a:pt x="2395668" y="2450636"/>
                  </a:cubicBezTo>
                  <a:cubicBezTo>
                    <a:pt x="2347764" y="2489018"/>
                    <a:pt x="2301591" y="2526245"/>
                    <a:pt x="2253975" y="2564337"/>
                  </a:cubicBezTo>
                  <a:cubicBezTo>
                    <a:pt x="2227137" y="2530574"/>
                    <a:pt x="2200587" y="2497387"/>
                    <a:pt x="2173749" y="2463623"/>
                  </a:cubicBezTo>
                  <a:cubicBezTo>
                    <a:pt x="2181829" y="2456985"/>
                    <a:pt x="2188755" y="2450636"/>
                    <a:pt x="2195970" y="2444865"/>
                  </a:cubicBezTo>
                  <a:cubicBezTo>
                    <a:pt x="2247338" y="2403886"/>
                    <a:pt x="2298417" y="2362907"/>
                    <a:pt x="2350073" y="2322218"/>
                  </a:cubicBezTo>
                  <a:cubicBezTo>
                    <a:pt x="2357287" y="2316446"/>
                    <a:pt x="2361039" y="2309809"/>
                    <a:pt x="2361327" y="2300574"/>
                  </a:cubicBezTo>
                  <a:cubicBezTo>
                    <a:pt x="2362193" y="2278642"/>
                    <a:pt x="2369985" y="2259307"/>
                    <a:pt x="2383548" y="2241992"/>
                  </a:cubicBezTo>
                  <a:cubicBezTo>
                    <a:pt x="2411540" y="2206785"/>
                    <a:pt x="2448190" y="2195242"/>
                    <a:pt x="2491766" y="2201302"/>
                  </a:cubicBezTo>
                  <a:cubicBezTo>
                    <a:pt x="2495229" y="2201879"/>
                    <a:pt x="2500135" y="2200436"/>
                    <a:pt x="2502732" y="2198127"/>
                  </a:cubicBezTo>
                  <a:cubicBezTo>
                    <a:pt x="2553523" y="2156860"/>
                    <a:pt x="2604890" y="2115882"/>
                    <a:pt x="2657124" y="2074037"/>
                  </a:cubicBezTo>
                  <a:close/>
                  <a:moveTo>
                    <a:pt x="381368" y="2671979"/>
                  </a:moveTo>
                  <a:cubicBezTo>
                    <a:pt x="385697" y="2671979"/>
                    <a:pt x="389448" y="2671979"/>
                    <a:pt x="392911" y="2671979"/>
                  </a:cubicBezTo>
                  <a:cubicBezTo>
                    <a:pt x="564906" y="2671979"/>
                    <a:pt x="736901" y="2671979"/>
                    <a:pt x="909184" y="2671690"/>
                  </a:cubicBezTo>
                  <a:cubicBezTo>
                    <a:pt x="918707" y="2671690"/>
                    <a:pt x="931405" y="2674576"/>
                    <a:pt x="936888" y="2669670"/>
                  </a:cubicBezTo>
                  <a:cubicBezTo>
                    <a:pt x="942948" y="2664187"/>
                    <a:pt x="942659" y="2651489"/>
                    <a:pt x="944391" y="2641678"/>
                  </a:cubicBezTo>
                  <a:cubicBezTo>
                    <a:pt x="957954" y="2562895"/>
                    <a:pt x="971229" y="2484112"/>
                    <a:pt x="985081" y="2405618"/>
                  </a:cubicBezTo>
                  <a:cubicBezTo>
                    <a:pt x="1005570" y="2288453"/>
                    <a:pt x="1026348" y="2171289"/>
                    <a:pt x="1047126" y="2054125"/>
                  </a:cubicBezTo>
                  <a:cubicBezTo>
                    <a:pt x="1067904" y="1936095"/>
                    <a:pt x="1088393" y="1818065"/>
                    <a:pt x="1109171" y="1700035"/>
                  </a:cubicBezTo>
                  <a:cubicBezTo>
                    <a:pt x="1127929" y="1593260"/>
                    <a:pt x="1146975" y="1486196"/>
                    <a:pt x="1165733" y="1379421"/>
                  </a:cubicBezTo>
                  <a:cubicBezTo>
                    <a:pt x="1167465" y="1369609"/>
                    <a:pt x="1168619" y="1359509"/>
                    <a:pt x="1170350" y="1348543"/>
                  </a:cubicBezTo>
                  <a:cubicBezTo>
                    <a:pt x="1162847" y="1348543"/>
                    <a:pt x="1157364" y="1348543"/>
                    <a:pt x="1151593" y="1348543"/>
                  </a:cubicBezTo>
                  <a:cubicBezTo>
                    <a:pt x="1141492" y="1348543"/>
                    <a:pt x="1131103" y="1348543"/>
                    <a:pt x="1121003" y="1348831"/>
                  </a:cubicBezTo>
                  <a:cubicBezTo>
                    <a:pt x="1113211" y="1349120"/>
                    <a:pt x="1110902" y="1346234"/>
                    <a:pt x="1110902" y="1338154"/>
                  </a:cubicBezTo>
                  <a:cubicBezTo>
                    <a:pt x="1111191" y="1278129"/>
                    <a:pt x="1111191" y="1217815"/>
                    <a:pt x="1111191" y="1157790"/>
                  </a:cubicBezTo>
                  <a:cubicBezTo>
                    <a:pt x="1111191" y="1155193"/>
                    <a:pt x="1111191" y="1152596"/>
                    <a:pt x="1111191" y="1148555"/>
                  </a:cubicBezTo>
                  <a:cubicBezTo>
                    <a:pt x="1141204" y="1148555"/>
                    <a:pt x="1170350" y="1148555"/>
                    <a:pt x="1200651" y="1148555"/>
                  </a:cubicBezTo>
                  <a:cubicBezTo>
                    <a:pt x="1200651" y="1118254"/>
                    <a:pt x="1200651" y="1089108"/>
                    <a:pt x="1200651" y="1059095"/>
                  </a:cubicBezTo>
                  <a:cubicBezTo>
                    <a:pt x="1223449" y="1059095"/>
                    <a:pt x="1244804" y="1059095"/>
                    <a:pt x="1266737" y="1059095"/>
                  </a:cubicBezTo>
                  <a:cubicBezTo>
                    <a:pt x="1266737" y="1055344"/>
                    <a:pt x="1266737" y="1052746"/>
                    <a:pt x="1266737" y="1049860"/>
                  </a:cubicBezTo>
                  <a:cubicBezTo>
                    <a:pt x="1266737" y="1015519"/>
                    <a:pt x="1266160" y="980889"/>
                    <a:pt x="1266448" y="946548"/>
                  </a:cubicBezTo>
                  <a:cubicBezTo>
                    <a:pt x="1266448" y="939334"/>
                    <a:pt x="1264428" y="936448"/>
                    <a:pt x="1257213" y="934428"/>
                  </a:cubicBezTo>
                  <a:cubicBezTo>
                    <a:pt x="1164867" y="910187"/>
                    <a:pt x="1072521" y="885657"/>
                    <a:pt x="980175" y="861128"/>
                  </a:cubicBezTo>
                  <a:cubicBezTo>
                    <a:pt x="829824" y="821304"/>
                    <a:pt x="679473" y="781191"/>
                    <a:pt x="529122" y="741367"/>
                  </a:cubicBezTo>
                  <a:cubicBezTo>
                    <a:pt x="524504" y="740212"/>
                    <a:pt x="521041" y="739058"/>
                    <a:pt x="517867" y="744830"/>
                  </a:cubicBezTo>
                  <a:cubicBezTo>
                    <a:pt x="432735" y="891718"/>
                    <a:pt x="347027" y="1038029"/>
                    <a:pt x="261895" y="1184917"/>
                  </a:cubicBezTo>
                  <a:cubicBezTo>
                    <a:pt x="256412" y="1194151"/>
                    <a:pt x="252372" y="1204252"/>
                    <a:pt x="248909" y="1214352"/>
                  </a:cubicBezTo>
                  <a:cubicBezTo>
                    <a:pt x="243426" y="1231090"/>
                    <a:pt x="237943" y="1247828"/>
                    <a:pt x="234191" y="1265142"/>
                  </a:cubicBezTo>
                  <a:cubicBezTo>
                    <a:pt x="231594" y="1276974"/>
                    <a:pt x="229574" y="1289672"/>
                    <a:pt x="230728" y="1301792"/>
                  </a:cubicBezTo>
                  <a:cubicBezTo>
                    <a:pt x="237366" y="1367589"/>
                    <a:pt x="244869" y="1433386"/>
                    <a:pt x="252083" y="1499182"/>
                  </a:cubicBezTo>
                  <a:cubicBezTo>
                    <a:pt x="260741" y="1577388"/>
                    <a:pt x="269398" y="1655882"/>
                    <a:pt x="278056" y="1734088"/>
                  </a:cubicBezTo>
                  <a:cubicBezTo>
                    <a:pt x="281230" y="1761214"/>
                    <a:pt x="282961" y="1788341"/>
                    <a:pt x="294505" y="1814025"/>
                  </a:cubicBezTo>
                  <a:cubicBezTo>
                    <a:pt x="296525" y="1818354"/>
                    <a:pt x="294793" y="1824702"/>
                    <a:pt x="294216" y="1829897"/>
                  </a:cubicBezTo>
                  <a:cubicBezTo>
                    <a:pt x="293350" y="1838843"/>
                    <a:pt x="290465" y="1847789"/>
                    <a:pt x="291619" y="1856446"/>
                  </a:cubicBezTo>
                  <a:cubicBezTo>
                    <a:pt x="296525" y="1903774"/>
                    <a:pt x="302296" y="1951101"/>
                    <a:pt x="307491" y="1998717"/>
                  </a:cubicBezTo>
                  <a:cubicBezTo>
                    <a:pt x="318746" y="2101164"/>
                    <a:pt x="330000" y="2203610"/>
                    <a:pt x="341255" y="2306057"/>
                  </a:cubicBezTo>
                  <a:cubicBezTo>
                    <a:pt x="352798" y="2411966"/>
                    <a:pt x="364341" y="2518164"/>
                    <a:pt x="375885" y="2624074"/>
                  </a:cubicBezTo>
                  <a:cubicBezTo>
                    <a:pt x="377039" y="2639657"/>
                    <a:pt x="379348" y="2655529"/>
                    <a:pt x="381368" y="2671979"/>
                  </a:cubicBezTo>
                  <a:close/>
                  <a:moveTo>
                    <a:pt x="1695858" y="2671401"/>
                  </a:moveTo>
                  <a:cubicBezTo>
                    <a:pt x="1671328" y="2544137"/>
                    <a:pt x="1647087" y="2418315"/>
                    <a:pt x="1622269" y="2290185"/>
                  </a:cubicBezTo>
                  <a:cubicBezTo>
                    <a:pt x="1430651" y="2417738"/>
                    <a:pt x="1241630" y="2543560"/>
                    <a:pt x="1052320" y="2669381"/>
                  </a:cubicBezTo>
                  <a:cubicBezTo>
                    <a:pt x="1052609" y="2669959"/>
                    <a:pt x="1053186" y="2670824"/>
                    <a:pt x="1053475" y="2671401"/>
                  </a:cubicBezTo>
                  <a:cubicBezTo>
                    <a:pt x="1266737" y="2671401"/>
                    <a:pt x="1479999" y="2671401"/>
                    <a:pt x="1695858" y="2671401"/>
                  </a:cubicBezTo>
                  <a:close/>
                  <a:moveTo>
                    <a:pt x="1567727" y="2237374"/>
                  </a:moveTo>
                  <a:cubicBezTo>
                    <a:pt x="1568016" y="2236797"/>
                    <a:pt x="1568305" y="2235931"/>
                    <a:pt x="1568593" y="2235354"/>
                  </a:cubicBezTo>
                  <a:cubicBezTo>
                    <a:pt x="1421705" y="2108667"/>
                    <a:pt x="1274817" y="1981979"/>
                    <a:pt x="1126197" y="1854138"/>
                  </a:cubicBezTo>
                  <a:cubicBezTo>
                    <a:pt x="1103688" y="1983422"/>
                    <a:pt x="1081756" y="2110398"/>
                    <a:pt x="1059824" y="2237374"/>
                  </a:cubicBezTo>
                  <a:cubicBezTo>
                    <a:pt x="1229798" y="2237374"/>
                    <a:pt x="1398907" y="2237374"/>
                    <a:pt x="1567727" y="2237374"/>
                  </a:cubicBezTo>
                  <a:close/>
                  <a:moveTo>
                    <a:pt x="985369" y="2659281"/>
                  </a:moveTo>
                  <a:cubicBezTo>
                    <a:pt x="985947" y="2659858"/>
                    <a:pt x="986524" y="2660147"/>
                    <a:pt x="987101" y="2660724"/>
                  </a:cubicBezTo>
                  <a:cubicBezTo>
                    <a:pt x="1175545" y="2535479"/>
                    <a:pt x="1364277" y="2409946"/>
                    <a:pt x="1552721" y="2284702"/>
                  </a:cubicBezTo>
                  <a:cubicBezTo>
                    <a:pt x="1552433" y="2283836"/>
                    <a:pt x="1552144" y="2283259"/>
                    <a:pt x="1551567" y="2282393"/>
                  </a:cubicBezTo>
                  <a:cubicBezTo>
                    <a:pt x="1550701" y="2282393"/>
                    <a:pt x="1549547" y="2282105"/>
                    <a:pt x="1548681" y="2282105"/>
                  </a:cubicBezTo>
                  <a:cubicBezTo>
                    <a:pt x="1385055" y="2282105"/>
                    <a:pt x="1221141" y="2282393"/>
                    <a:pt x="1057515" y="2282105"/>
                  </a:cubicBezTo>
                  <a:cubicBezTo>
                    <a:pt x="1052320" y="2282105"/>
                    <a:pt x="1050589" y="2283836"/>
                    <a:pt x="1049723" y="2289031"/>
                  </a:cubicBezTo>
                  <a:cubicBezTo>
                    <a:pt x="1032408" y="2389169"/>
                    <a:pt x="1014805" y="2489306"/>
                    <a:pt x="997201" y="2589444"/>
                  </a:cubicBezTo>
                  <a:cubicBezTo>
                    <a:pt x="993450" y="2612531"/>
                    <a:pt x="989410" y="2635906"/>
                    <a:pt x="985369" y="2659281"/>
                  </a:cubicBezTo>
                  <a:close/>
                  <a:moveTo>
                    <a:pt x="1183914" y="1843460"/>
                  </a:moveTo>
                  <a:cubicBezTo>
                    <a:pt x="1183625" y="1844037"/>
                    <a:pt x="1183337" y="1844615"/>
                    <a:pt x="1183048" y="1845192"/>
                  </a:cubicBezTo>
                  <a:cubicBezTo>
                    <a:pt x="1323587" y="1966107"/>
                    <a:pt x="1464127" y="2087312"/>
                    <a:pt x="1606397" y="2209671"/>
                  </a:cubicBezTo>
                  <a:cubicBezTo>
                    <a:pt x="1606109" y="2205342"/>
                    <a:pt x="1606109" y="2203899"/>
                    <a:pt x="1605820" y="2202167"/>
                  </a:cubicBezTo>
                  <a:cubicBezTo>
                    <a:pt x="1583599" y="2085292"/>
                    <a:pt x="1561090" y="1968416"/>
                    <a:pt x="1539158" y="1851541"/>
                  </a:cubicBezTo>
                  <a:cubicBezTo>
                    <a:pt x="1538004" y="1844615"/>
                    <a:pt x="1535695" y="1842595"/>
                    <a:pt x="1528769" y="1842595"/>
                  </a:cubicBezTo>
                  <a:cubicBezTo>
                    <a:pt x="1416511" y="1842883"/>
                    <a:pt x="1304541" y="1842595"/>
                    <a:pt x="1192283" y="1842595"/>
                  </a:cubicBezTo>
                  <a:cubicBezTo>
                    <a:pt x="1189108" y="1843172"/>
                    <a:pt x="1186511" y="1843172"/>
                    <a:pt x="1183914" y="1843460"/>
                  </a:cubicBezTo>
                  <a:close/>
                  <a:moveTo>
                    <a:pt x="1457778" y="1424728"/>
                  </a:moveTo>
                  <a:cubicBezTo>
                    <a:pt x="1456623" y="1424440"/>
                    <a:pt x="1455469" y="1424440"/>
                    <a:pt x="1454315" y="1424151"/>
                  </a:cubicBezTo>
                  <a:cubicBezTo>
                    <a:pt x="1365432" y="1548530"/>
                    <a:pt x="1276837" y="1672620"/>
                    <a:pt x="1187088" y="1798442"/>
                  </a:cubicBezTo>
                  <a:cubicBezTo>
                    <a:pt x="1301944" y="1798442"/>
                    <a:pt x="1414202" y="1798442"/>
                    <a:pt x="1528480" y="1798442"/>
                  </a:cubicBezTo>
                  <a:cubicBezTo>
                    <a:pt x="1504817" y="1673197"/>
                    <a:pt x="1481153" y="1548818"/>
                    <a:pt x="1457778" y="1424728"/>
                  </a:cubicBezTo>
                  <a:close/>
                  <a:moveTo>
                    <a:pt x="1137741" y="1789207"/>
                  </a:moveTo>
                  <a:cubicBezTo>
                    <a:pt x="1138318" y="1789495"/>
                    <a:pt x="1138895" y="1789495"/>
                    <a:pt x="1139184" y="1789784"/>
                  </a:cubicBezTo>
                  <a:cubicBezTo>
                    <a:pt x="1140915" y="1787475"/>
                    <a:pt x="1142646" y="1785167"/>
                    <a:pt x="1144378" y="1782858"/>
                  </a:cubicBezTo>
                  <a:cubicBezTo>
                    <a:pt x="1242496" y="1645782"/>
                    <a:pt x="1340614" y="1508417"/>
                    <a:pt x="1438443" y="1371052"/>
                  </a:cubicBezTo>
                  <a:cubicBezTo>
                    <a:pt x="1441329" y="1367012"/>
                    <a:pt x="1442483" y="1360952"/>
                    <a:pt x="1443349" y="1355757"/>
                  </a:cubicBezTo>
                  <a:cubicBezTo>
                    <a:pt x="1443926" y="1351140"/>
                    <a:pt x="1441617" y="1348543"/>
                    <a:pt x="1436134" y="1348543"/>
                  </a:cubicBezTo>
                  <a:cubicBezTo>
                    <a:pt x="1365143" y="1348543"/>
                    <a:pt x="1293863" y="1348543"/>
                    <a:pt x="1222872" y="1348254"/>
                  </a:cubicBezTo>
                  <a:cubicBezTo>
                    <a:pt x="1217389" y="1348254"/>
                    <a:pt x="1214792" y="1350563"/>
                    <a:pt x="1213926" y="1355757"/>
                  </a:cubicBezTo>
                  <a:cubicBezTo>
                    <a:pt x="1211329" y="1369898"/>
                    <a:pt x="1208155" y="1383750"/>
                    <a:pt x="1205557" y="1397890"/>
                  </a:cubicBezTo>
                  <a:cubicBezTo>
                    <a:pt x="1186511" y="1506685"/>
                    <a:pt x="1167176" y="1615481"/>
                    <a:pt x="1148130" y="1724276"/>
                  </a:cubicBezTo>
                  <a:cubicBezTo>
                    <a:pt x="1144667" y="1745920"/>
                    <a:pt x="1141204" y="1767563"/>
                    <a:pt x="1137741" y="1789207"/>
                  </a:cubicBezTo>
                  <a:close/>
                  <a:moveTo>
                    <a:pt x="2918579" y="1982268"/>
                  </a:moveTo>
                  <a:cubicBezTo>
                    <a:pt x="2937048" y="1981979"/>
                    <a:pt x="2951188" y="1967262"/>
                    <a:pt x="2951188" y="1947927"/>
                  </a:cubicBezTo>
                  <a:cubicBezTo>
                    <a:pt x="2951188" y="1930612"/>
                    <a:pt x="2935605" y="1916471"/>
                    <a:pt x="2916558" y="1916471"/>
                  </a:cubicBezTo>
                  <a:cubicBezTo>
                    <a:pt x="2898089" y="1916471"/>
                    <a:pt x="2883660" y="1931189"/>
                    <a:pt x="2883660" y="1950524"/>
                  </a:cubicBezTo>
                  <a:cubicBezTo>
                    <a:pt x="2883660" y="1968128"/>
                    <a:pt x="2899244" y="1982268"/>
                    <a:pt x="2918579" y="1982268"/>
                  </a:cubicBezTo>
                  <a:close/>
                  <a:moveTo>
                    <a:pt x="2465505" y="2346458"/>
                  </a:moveTo>
                  <a:cubicBezTo>
                    <a:pt x="2485129" y="2346458"/>
                    <a:pt x="2499269" y="2332895"/>
                    <a:pt x="2499269" y="2314426"/>
                  </a:cubicBezTo>
                  <a:cubicBezTo>
                    <a:pt x="2499269" y="2294802"/>
                    <a:pt x="2485417" y="2281527"/>
                    <a:pt x="2465505" y="2281527"/>
                  </a:cubicBezTo>
                  <a:cubicBezTo>
                    <a:pt x="2446170" y="2281527"/>
                    <a:pt x="2432030" y="2294802"/>
                    <a:pt x="2432318" y="2312983"/>
                  </a:cubicBezTo>
                  <a:cubicBezTo>
                    <a:pt x="2432607" y="2332895"/>
                    <a:pt x="2445882" y="2346458"/>
                    <a:pt x="2465505" y="234645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2CA50F71-715D-4456-A960-3F9373B08ACD}"/>
                </a:ext>
              </a:extLst>
            </p:cNvPr>
            <p:cNvGrpSpPr/>
            <p:nvPr/>
          </p:nvGrpSpPr>
          <p:grpSpPr>
            <a:xfrm>
              <a:off x="1105119" y="4329161"/>
              <a:ext cx="3600638" cy="1900853"/>
              <a:chOff x="1013516" y="4208134"/>
              <a:chExt cx="4025348" cy="2125066"/>
            </a:xfrm>
          </p:grpSpPr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CAA03001-8E09-4617-9AEF-4228E0A9D21F}"/>
                  </a:ext>
                </a:extLst>
              </p:cNvPr>
              <p:cNvGrpSpPr/>
              <p:nvPr/>
            </p:nvGrpSpPr>
            <p:grpSpPr>
              <a:xfrm>
                <a:off x="1013516" y="4208134"/>
                <a:ext cx="4025348" cy="2125066"/>
                <a:chOff x="1214483" y="1520686"/>
                <a:chExt cx="4025348" cy="2125066"/>
              </a:xfrm>
            </p:grpSpPr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87DA4B6C-1407-4498-A1CE-DFD5B89197EF}"/>
                    </a:ext>
                  </a:extLst>
                </p:cNvPr>
                <p:cNvSpPr/>
                <p:nvPr/>
              </p:nvSpPr>
              <p:spPr>
                <a:xfrm>
                  <a:off x="1214483" y="1520686"/>
                  <a:ext cx="4025348" cy="1520688"/>
                </a:xfrm>
                <a:custGeom>
                  <a:avLst/>
                  <a:gdLst>
                    <a:gd name="connsiteX0" fmla="*/ 0 w 4025348"/>
                    <a:gd name="connsiteY0" fmla="*/ 795130 h 1520688"/>
                    <a:gd name="connsiteX1" fmla="*/ 0 w 4025348"/>
                    <a:gd name="connsiteY1" fmla="*/ 795131 h 1520688"/>
                    <a:gd name="connsiteX2" fmla="*/ 0 w 4025348"/>
                    <a:gd name="connsiteY2" fmla="*/ 795131 h 1520688"/>
                    <a:gd name="connsiteX3" fmla="*/ 2024017 w 4025348"/>
                    <a:gd name="connsiteY3" fmla="*/ 0 h 1520688"/>
                    <a:gd name="connsiteX4" fmla="*/ 2360289 w 4025348"/>
                    <a:gd name="connsiteY4" fmla="*/ 0 h 1520688"/>
                    <a:gd name="connsiteX5" fmla="*/ 2373542 w 4025348"/>
                    <a:gd name="connsiteY5" fmla="*/ 13253 h 1520688"/>
                    <a:gd name="connsiteX6" fmla="*/ 2373542 w 4025348"/>
                    <a:gd name="connsiteY6" fmla="*/ 66261 h 1520688"/>
                    <a:gd name="connsiteX7" fmla="*/ 2372170 w 4025348"/>
                    <a:gd name="connsiteY7" fmla="*/ 69574 h 1520688"/>
                    <a:gd name="connsiteX8" fmla="*/ 3299791 w 4025348"/>
                    <a:gd name="connsiteY8" fmla="*/ 69574 h 1520688"/>
                    <a:gd name="connsiteX9" fmla="*/ 4025348 w 4025348"/>
                    <a:gd name="connsiteY9" fmla="*/ 795131 h 1520688"/>
                    <a:gd name="connsiteX10" fmla="*/ 4025347 w 4025348"/>
                    <a:gd name="connsiteY10" fmla="*/ 795131 h 1520688"/>
                    <a:gd name="connsiteX11" fmla="*/ 3299790 w 4025348"/>
                    <a:gd name="connsiteY11" fmla="*/ 1520688 h 1520688"/>
                    <a:gd name="connsiteX12" fmla="*/ 725557 w 4025348"/>
                    <a:gd name="connsiteY12" fmla="*/ 1520687 h 1520688"/>
                    <a:gd name="connsiteX13" fmla="*/ 14741 w 4025348"/>
                    <a:gd name="connsiteY13" fmla="*/ 941355 h 1520688"/>
                    <a:gd name="connsiteX14" fmla="*/ 0 w 4025348"/>
                    <a:gd name="connsiteY14" fmla="*/ 795131 h 1520688"/>
                    <a:gd name="connsiteX15" fmla="*/ 14741 w 4025348"/>
                    <a:gd name="connsiteY15" fmla="*/ 648906 h 1520688"/>
                    <a:gd name="connsiteX16" fmla="*/ 725557 w 4025348"/>
                    <a:gd name="connsiteY16" fmla="*/ 69574 h 1520688"/>
                    <a:gd name="connsiteX17" fmla="*/ 2012137 w 4025348"/>
                    <a:gd name="connsiteY17" fmla="*/ 69574 h 1520688"/>
                    <a:gd name="connsiteX18" fmla="*/ 2010764 w 4025348"/>
                    <a:gd name="connsiteY18" fmla="*/ 66261 h 1520688"/>
                    <a:gd name="connsiteX19" fmla="*/ 2010764 w 4025348"/>
                    <a:gd name="connsiteY19" fmla="*/ 13253 h 1520688"/>
                    <a:gd name="connsiteX20" fmla="*/ 2024017 w 4025348"/>
                    <a:gd name="connsiteY20" fmla="*/ 0 h 1520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025348" h="1520688">
                      <a:moveTo>
                        <a:pt x="0" y="795130"/>
                      </a:moveTo>
                      <a:lnTo>
                        <a:pt x="0" y="795131"/>
                      </a:lnTo>
                      <a:lnTo>
                        <a:pt x="0" y="795131"/>
                      </a:lnTo>
                      <a:close/>
                      <a:moveTo>
                        <a:pt x="2024017" y="0"/>
                      </a:moveTo>
                      <a:lnTo>
                        <a:pt x="2360289" y="0"/>
                      </a:lnTo>
                      <a:cubicBezTo>
                        <a:pt x="2367608" y="0"/>
                        <a:pt x="2373542" y="5934"/>
                        <a:pt x="2373542" y="13253"/>
                      </a:cubicBezTo>
                      <a:lnTo>
                        <a:pt x="2373542" y="66261"/>
                      </a:lnTo>
                      <a:lnTo>
                        <a:pt x="2372170" y="69574"/>
                      </a:lnTo>
                      <a:lnTo>
                        <a:pt x="3299791" y="69574"/>
                      </a:lnTo>
                      <a:cubicBezTo>
                        <a:pt x="3700505" y="69574"/>
                        <a:pt x="4025348" y="394417"/>
                        <a:pt x="4025348" y="795131"/>
                      </a:cubicBezTo>
                      <a:lnTo>
                        <a:pt x="4025347" y="795131"/>
                      </a:lnTo>
                      <a:cubicBezTo>
                        <a:pt x="4025347" y="1195845"/>
                        <a:pt x="3700504" y="1520688"/>
                        <a:pt x="3299790" y="1520688"/>
                      </a:cubicBezTo>
                      <a:lnTo>
                        <a:pt x="725557" y="1520687"/>
                      </a:lnTo>
                      <a:cubicBezTo>
                        <a:pt x="374932" y="1520687"/>
                        <a:pt x="82396" y="1271979"/>
                        <a:pt x="14741" y="941355"/>
                      </a:cubicBezTo>
                      <a:lnTo>
                        <a:pt x="0" y="795131"/>
                      </a:lnTo>
                      <a:lnTo>
                        <a:pt x="14741" y="648906"/>
                      </a:lnTo>
                      <a:cubicBezTo>
                        <a:pt x="82396" y="318282"/>
                        <a:pt x="374932" y="69574"/>
                        <a:pt x="725557" y="69574"/>
                      </a:cubicBezTo>
                      <a:lnTo>
                        <a:pt x="2012137" y="69574"/>
                      </a:lnTo>
                      <a:lnTo>
                        <a:pt x="2010764" y="66261"/>
                      </a:lnTo>
                      <a:lnTo>
                        <a:pt x="2010764" y="13253"/>
                      </a:lnTo>
                      <a:cubicBezTo>
                        <a:pt x="2010764" y="5934"/>
                        <a:pt x="2016698" y="0"/>
                        <a:pt x="202401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13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F91B7EF8-798D-4BDC-8334-7942699E7911}"/>
                    </a:ext>
                  </a:extLst>
                </p:cNvPr>
                <p:cNvSpPr/>
                <p:nvPr/>
              </p:nvSpPr>
              <p:spPr>
                <a:xfrm>
                  <a:off x="1222513" y="3089826"/>
                  <a:ext cx="4005470" cy="13045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3599816C-3DFA-448B-BAF8-F0D30136D924}"/>
                    </a:ext>
                  </a:extLst>
                </p:cNvPr>
                <p:cNvSpPr/>
                <p:nvPr/>
              </p:nvSpPr>
              <p:spPr>
                <a:xfrm>
                  <a:off x="1356540" y="3220278"/>
                  <a:ext cx="425474" cy="425474"/>
                </a:xfrm>
                <a:custGeom>
                  <a:avLst/>
                  <a:gdLst>
                    <a:gd name="connsiteX0" fmla="*/ 212738 w 425474"/>
                    <a:gd name="connsiteY0" fmla="*/ 117412 h 425474"/>
                    <a:gd name="connsiteX1" fmla="*/ 117412 w 425474"/>
                    <a:gd name="connsiteY1" fmla="*/ 212738 h 425474"/>
                    <a:gd name="connsiteX2" fmla="*/ 212738 w 425474"/>
                    <a:gd name="connsiteY2" fmla="*/ 308064 h 425474"/>
                    <a:gd name="connsiteX3" fmla="*/ 308064 w 425474"/>
                    <a:gd name="connsiteY3" fmla="*/ 212738 h 425474"/>
                    <a:gd name="connsiteX4" fmla="*/ 212738 w 425474"/>
                    <a:gd name="connsiteY4" fmla="*/ 117412 h 425474"/>
                    <a:gd name="connsiteX5" fmla="*/ 212737 w 425474"/>
                    <a:gd name="connsiteY5" fmla="*/ 0 h 425474"/>
                    <a:gd name="connsiteX6" fmla="*/ 425474 w 425474"/>
                    <a:gd name="connsiteY6" fmla="*/ 212737 h 425474"/>
                    <a:gd name="connsiteX7" fmla="*/ 212737 w 425474"/>
                    <a:gd name="connsiteY7" fmla="*/ 425474 h 425474"/>
                    <a:gd name="connsiteX8" fmla="*/ 0 w 425474"/>
                    <a:gd name="connsiteY8" fmla="*/ 212737 h 425474"/>
                    <a:gd name="connsiteX9" fmla="*/ 212737 w 425474"/>
                    <a:gd name="connsiteY9" fmla="*/ 0 h 425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5474" h="425474">
                      <a:moveTo>
                        <a:pt x="212738" y="117412"/>
                      </a:moveTo>
                      <a:cubicBezTo>
                        <a:pt x="160091" y="117412"/>
                        <a:pt x="117412" y="160091"/>
                        <a:pt x="117412" y="212738"/>
                      </a:cubicBezTo>
                      <a:cubicBezTo>
                        <a:pt x="117412" y="265385"/>
                        <a:pt x="160091" y="308064"/>
                        <a:pt x="212738" y="308064"/>
                      </a:cubicBezTo>
                      <a:cubicBezTo>
                        <a:pt x="265385" y="308064"/>
                        <a:pt x="308064" y="265385"/>
                        <a:pt x="308064" y="212738"/>
                      </a:cubicBezTo>
                      <a:cubicBezTo>
                        <a:pt x="308064" y="160091"/>
                        <a:pt x="265385" y="117412"/>
                        <a:pt x="212738" y="117412"/>
                      </a:cubicBezTo>
                      <a:close/>
                      <a:moveTo>
                        <a:pt x="212737" y="0"/>
                      </a:moveTo>
                      <a:cubicBezTo>
                        <a:pt x="330228" y="0"/>
                        <a:pt x="425474" y="95246"/>
                        <a:pt x="425474" y="212737"/>
                      </a:cubicBezTo>
                      <a:cubicBezTo>
                        <a:pt x="425474" y="330228"/>
                        <a:pt x="330228" y="425474"/>
                        <a:pt x="212737" y="425474"/>
                      </a:cubicBezTo>
                      <a:cubicBezTo>
                        <a:pt x="95246" y="425474"/>
                        <a:pt x="0" y="330228"/>
                        <a:pt x="0" y="212737"/>
                      </a:cubicBezTo>
                      <a:cubicBezTo>
                        <a:pt x="0" y="95246"/>
                        <a:pt x="95246" y="0"/>
                        <a:pt x="21273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DF223A3C-4D61-422B-9C28-0F486557ED41}"/>
                    </a:ext>
                  </a:extLst>
                </p:cNvPr>
                <p:cNvSpPr/>
                <p:nvPr/>
              </p:nvSpPr>
              <p:spPr>
                <a:xfrm>
                  <a:off x="1790043" y="3220278"/>
                  <a:ext cx="425474" cy="425474"/>
                </a:xfrm>
                <a:custGeom>
                  <a:avLst/>
                  <a:gdLst>
                    <a:gd name="connsiteX0" fmla="*/ 212738 w 425474"/>
                    <a:gd name="connsiteY0" fmla="*/ 117412 h 425474"/>
                    <a:gd name="connsiteX1" fmla="*/ 117412 w 425474"/>
                    <a:gd name="connsiteY1" fmla="*/ 212738 h 425474"/>
                    <a:gd name="connsiteX2" fmla="*/ 212738 w 425474"/>
                    <a:gd name="connsiteY2" fmla="*/ 308064 h 425474"/>
                    <a:gd name="connsiteX3" fmla="*/ 308064 w 425474"/>
                    <a:gd name="connsiteY3" fmla="*/ 212738 h 425474"/>
                    <a:gd name="connsiteX4" fmla="*/ 212738 w 425474"/>
                    <a:gd name="connsiteY4" fmla="*/ 117412 h 425474"/>
                    <a:gd name="connsiteX5" fmla="*/ 212737 w 425474"/>
                    <a:gd name="connsiteY5" fmla="*/ 0 h 425474"/>
                    <a:gd name="connsiteX6" fmla="*/ 425474 w 425474"/>
                    <a:gd name="connsiteY6" fmla="*/ 212737 h 425474"/>
                    <a:gd name="connsiteX7" fmla="*/ 212737 w 425474"/>
                    <a:gd name="connsiteY7" fmla="*/ 425474 h 425474"/>
                    <a:gd name="connsiteX8" fmla="*/ 0 w 425474"/>
                    <a:gd name="connsiteY8" fmla="*/ 212737 h 425474"/>
                    <a:gd name="connsiteX9" fmla="*/ 212737 w 425474"/>
                    <a:gd name="connsiteY9" fmla="*/ 0 h 425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5474" h="425474">
                      <a:moveTo>
                        <a:pt x="212738" y="117412"/>
                      </a:moveTo>
                      <a:cubicBezTo>
                        <a:pt x="160091" y="117412"/>
                        <a:pt x="117412" y="160091"/>
                        <a:pt x="117412" y="212738"/>
                      </a:cubicBezTo>
                      <a:cubicBezTo>
                        <a:pt x="117412" y="265385"/>
                        <a:pt x="160091" y="308064"/>
                        <a:pt x="212738" y="308064"/>
                      </a:cubicBezTo>
                      <a:cubicBezTo>
                        <a:pt x="265385" y="308064"/>
                        <a:pt x="308064" y="265385"/>
                        <a:pt x="308064" y="212738"/>
                      </a:cubicBezTo>
                      <a:cubicBezTo>
                        <a:pt x="308064" y="160091"/>
                        <a:pt x="265385" y="117412"/>
                        <a:pt x="212738" y="117412"/>
                      </a:cubicBezTo>
                      <a:close/>
                      <a:moveTo>
                        <a:pt x="212737" y="0"/>
                      </a:moveTo>
                      <a:cubicBezTo>
                        <a:pt x="330228" y="0"/>
                        <a:pt x="425474" y="95246"/>
                        <a:pt x="425474" y="212737"/>
                      </a:cubicBezTo>
                      <a:cubicBezTo>
                        <a:pt x="425474" y="330228"/>
                        <a:pt x="330228" y="425474"/>
                        <a:pt x="212737" y="425474"/>
                      </a:cubicBezTo>
                      <a:cubicBezTo>
                        <a:pt x="95246" y="425474"/>
                        <a:pt x="0" y="330228"/>
                        <a:pt x="0" y="212737"/>
                      </a:cubicBezTo>
                      <a:cubicBezTo>
                        <a:pt x="0" y="95246"/>
                        <a:pt x="95246" y="0"/>
                        <a:pt x="21273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E0EC7AF8-C364-418F-A344-0F69FE9CD2E3}"/>
                    </a:ext>
                  </a:extLst>
                </p:cNvPr>
                <p:cNvSpPr/>
                <p:nvPr/>
              </p:nvSpPr>
              <p:spPr>
                <a:xfrm>
                  <a:off x="4156269" y="3212249"/>
                  <a:ext cx="425474" cy="425474"/>
                </a:xfrm>
                <a:custGeom>
                  <a:avLst/>
                  <a:gdLst>
                    <a:gd name="connsiteX0" fmla="*/ 212738 w 425474"/>
                    <a:gd name="connsiteY0" fmla="*/ 117412 h 425474"/>
                    <a:gd name="connsiteX1" fmla="*/ 117412 w 425474"/>
                    <a:gd name="connsiteY1" fmla="*/ 212738 h 425474"/>
                    <a:gd name="connsiteX2" fmla="*/ 212738 w 425474"/>
                    <a:gd name="connsiteY2" fmla="*/ 308064 h 425474"/>
                    <a:gd name="connsiteX3" fmla="*/ 308064 w 425474"/>
                    <a:gd name="connsiteY3" fmla="*/ 212738 h 425474"/>
                    <a:gd name="connsiteX4" fmla="*/ 212738 w 425474"/>
                    <a:gd name="connsiteY4" fmla="*/ 117412 h 425474"/>
                    <a:gd name="connsiteX5" fmla="*/ 212737 w 425474"/>
                    <a:gd name="connsiteY5" fmla="*/ 0 h 425474"/>
                    <a:gd name="connsiteX6" fmla="*/ 425474 w 425474"/>
                    <a:gd name="connsiteY6" fmla="*/ 212737 h 425474"/>
                    <a:gd name="connsiteX7" fmla="*/ 212737 w 425474"/>
                    <a:gd name="connsiteY7" fmla="*/ 425474 h 425474"/>
                    <a:gd name="connsiteX8" fmla="*/ 0 w 425474"/>
                    <a:gd name="connsiteY8" fmla="*/ 212737 h 425474"/>
                    <a:gd name="connsiteX9" fmla="*/ 212737 w 425474"/>
                    <a:gd name="connsiteY9" fmla="*/ 0 h 425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5474" h="425474">
                      <a:moveTo>
                        <a:pt x="212738" y="117412"/>
                      </a:moveTo>
                      <a:cubicBezTo>
                        <a:pt x="160091" y="117412"/>
                        <a:pt x="117412" y="160091"/>
                        <a:pt x="117412" y="212738"/>
                      </a:cubicBezTo>
                      <a:cubicBezTo>
                        <a:pt x="117412" y="265385"/>
                        <a:pt x="160091" y="308064"/>
                        <a:pt x="212738" y="308064"/>
                      </a:cubicBezTo>
                      <a:cubicBezTo>
                        <a:pt x="265385" y="308064"/>
                        <a:pt x="308064" y="265385"/>
                        <a:pt x="308064" y="212738"/>
                      </a:cubicBezTo>
                      <a:cubicBezTo>
                        <a:pt x="308064" y="160091"/>
                        <a:pt x="265385" y="117412"/>
                        <a:pt x="212738" y="117412"/>
                      </a:cubicBezTo>
                      <a:close/>
                      <a:moveTo>
                        <a:pt x="212737" y="0"/>
                      </a:moveTo>
                      <a:cubicBezTo>
                        <a:pt x="330228" y="0"/>
                        <a:pt x="425474" y="95246"/>
                        <a:pt x="425474" y="212737"/>
                      </a:cubicBezTo>
                      <a:cubicBezTo>
                        <a:pt x="425474" y="330228"/>
                        <a:pt x="330228" y="425474"/>
                        <a:pt x="212737" y="425474"/>
                      </a:cubicBezTo>
                      <a:cubicBezTo>
                        <a:pt x="95246" y="425474"/>
                        <a:pt x="0" y="330228"/>
                        <a:pt x="0" y="212737"/>
                      </a:cubicBezTo>
                      <a:cubicBezTo>
                        <a:pt x="0" y="95246"/>
                        <a:pt x="95246" y="0"/>
                        <a:pt x="21273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225AEA16-27A7-4F1D-B797-665FD5123DE8}"/>
                    </a:ext>
                  </a:extLst>
                </p:cNvPr>
                <p:cNvSpPr/>
                <p:nvPr/>
              </p:nvSpPr>
              <p:spPr>
                <a:xfrm>
                  <a:off x="4589772" y="3212249"/>
                  <a:ext cx="425474" cy="425474"/>
                </a:xfrm>
                <a:custGeom>
                  <a:avLst/>
                  <a:gdLst>
                    <a:gd name="connsiteX0" fmla="*/ 212738 w 425474"/>
                    <a:gd name="connsiteY0" fmla="*/ 117412 h 425474"/>
                    <a:gd name="connsiteX1" fmla="*/ 117412 w 425474"/>
                    <a:gd name="connsiteY1" fmla="*/ 212738 h 425474"/>
                    <a:gd name="connsiteX2" fmla="*/ 212738 w 425474"/>
                    <a:gd name="connsiteY2" fmla="*/ 308064 h 425474"/>
                    <a:gd name="connsiteX3" fmla="*/ 308064 w 425474"/>
                    <a:gd name="connsiteY3" fmla="*/ 212738 h 425474"/>
                    <a:gd name="connsiteX4" fmla="*/ 212738 w 425474"/>
                    <a:gd name="connsiteY4" fmla="*/ 117412 h 425474"/>
                    <a:gd name="connsiteX5" fmla="*/ 212737 w 425474"/>
                    <a:gd name="connsiteY5" fmla="*/ 0 h 425474"/>
                    <a:gd name="connsiteX6" fmla="*/ 425474 w 425474"/>
                    <a:gd name="connsiteY6" fmla="*/ 212737 h 425474"/>
                    <a:gd name="connsiteX7" fmla="*/ 212737 w 425474"/>
                    <a:gd name="connsiteY7" fmla="*/ 425474 h 425474"/>
                    <a:gd name="connsiteX8" fmla="*/ 0 w 425474"/>
                    <a:gd name="connsiteY8" fmla="*/ 212737 h 425474"/>
                    <a:gd name="connsiteX9" fmla="*/ 212737 w 425474"/>
                    <a:gd name="connsiteY9" fmla="*/ 0 h 425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5474" h="425474">
                      <a:moveTo>
                        <a:pt x="212738" y="117412"/>
                      </a:moveTo>
                      <a:cubicBezTo>
                        <a:pt x="160091" y="117412"/>
                        <a:pt x="117412" y="160091"/>
                        <a:pt x="117412" y="212738"/>
                      </a:cubicBezTo>
                      <a:cubicBezTo>
                        <a:pt x="117412" y="265385"/>
                        <a:pt x="160091" y="308064"/>
                        <a:pt x="212738" y="308064"/>
                      </a:cubicBezTo>
                      <a:cubicBezTo>
                        <a:pt x="265385" y="308064"/>
                        <a:pt x="308064" y="265385"/>
                        <a:pt x="308064" y="212738"/>
                      </a:cubicBezTo>
                      <a:cubicBezTo>
                        <a:pt x="308064" y="160091"/>
                        <a:pt x="265385" y="117412"/>
                        <a:pt x="212738" y="117412"/>
                      </a:cubicBezTo>
                      <a:close/>
                      <a:moveTo>
                        <a:pt x="212737" y="0"/>
                      </a:moveTo>
                      <a:cubicBezTo>
                        <a:pt x="330228" y="0"/>
                        <a:pt x="425474" y="95246"/>
                        <a:pt x="425474" y="212737"/>
                      </a:cubicBezTo>
                      <a:cubicBezTo>
                        <a:pt x="425474" y="330228"/>
                        <a:pt x="330228" y="425474"/>
                        <a:pt x="212737" y="425474"/>
                      </a:cubicBezTo>
                      <a:cubicBezTo>
                        <a:pt x="95246" y="425474"/>
                        <a:pt x="0" y="330228"/>
                        <a:pt x="0" y="212737"/>
                      </a:cubicBezTo>
                      <a:cubicBezTo>
                        <a:pt x="0" y="95246"/>
                        <a:pt x="95246" y="0"/>
                        <a:pt x="21273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54A2D938-DE68-4C79-9E16-A242286D7824}"/>
                    </a:ext>
                  </a:extLst>
                </p:cNvPr>
                <p:cNvGrpSpPr/>
                <p:nvPr/>
              </p:nvGrpSpPr>
              <p:grpSpPr>
                <a:xfrm>
                  <a:off x="1831488" y="1583676"/>
                  <a:ext cx="2775868" cy="1463040"/>
                  <a:chOff x="1831488" y="1583676"/>
                  <a:chExt cx="2775868" cy="1463040"/>
                </a:xfrm>
              </p:grpSpPr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05AAA0E1-3D6D-4D11-92A8-D84AB664F38C}"/>
                      </a:ext>
                    </a:extLst>
                  </p:cNvPr>
                  <p:cNvSpPr/>
                  <p:nvPr/>
                </p:nvSpPr>
                <p:spPr>
                  <a:xfrm>
                    <a:off x="1831488" y="1583676"/>
                    <a:ext cx="45719" cy="14630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0E3C7067-949B-4133-B0A5-1C740C002E09}"/>
                      </a:ext>
                    </a:extLst>
                  </p:cNvPr>
                  <p:cNvSpPr/>
                  <p:nvPr/>
                </p:nvSpPr>
                <p:spPr>
                  <a:xfrm>
                    <a:off x="2010549" y="1583676"/>
                    <a:ext cx="45719" cy="14630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60AA6C23-B769-4985-8666-372704B9E11C}"/>
                      </a:ext>
                    </a:extLst>
                  </p:cNvPr>
                  <p:cNvSpPr/>
                  <p:nvPr/>
                </p:nvSpPr>
                <p:spPr>
                  <a:xfrm>
                    <a:off x="4382576" y="1583676"/>
                    <a:ext cx="45719" cy="14630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95E28797-B981-410B-8228-2B3A8DAD9A80}"/>
                      </a:ext>
                    </a:extLst>
                  </p:cNvPr>
                  <p:cNvSpPr/>
                  <p:nvPr/>
                </p:nvSpPr>
                <p:spPr>
                  <a:xfrm>
                    <a:off x="4561637" y="1583676"/>
                    <a:ext cx="45719" cy="14630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FA5936B3-9AC3-4E8E-BED4-CF70AB7EE1F3}"/>
                    </a:ext>
                  </a:extLst>
                </p:cNvPr>
                <p:cNvGrpSpPr/>
                <p:nvPr/>
              </p:nvGrpSpPr>
              <p:grpSpPr>
                <a:xfrm>
                  <a:off x="2651948" y="1583676"/>
                  <a:ext cx="424633" cy="1463039"/>
                  <a:chOff x="2651948" y="1600201"/>
                  <a:chExt cx="424633" cy="1431235"/>
                </a:xfrm>
                <a:solidFill>
                  <a:schemeClr val="bg1"/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68735A86-3121-4133-9074-D57A6E9522ED}"/>
                      </a:ext>
                    </a:extLst>
                  </p:cNvPr>
                  <p:cNvSpPr/>
                  <p:nvPr/>
                </p:nvSpPr>
                <p:spPr>
                  <a:xfrm>
                    <a:off x="2651948" y="1600201"/>
                    <a:ext cx="63476" cy="14312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B0524FB8-3C2A-40A3-BF58-9B9BEECA101C}"/>
                      </a:ext>
                    </a:extLst>
                  </p:cNvPr>
                  <p:cNvSpPr/>
                  <p:nvPr/>
                </p:nvSpPr>
                <p:spPr>
                  <a:xfrm>
                    <a:off x="3013105" y="1600201"/>
                    <a:ext cx="63476" cy="14312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4F30D665-F9F5-4D66-A509-8B1C3990DCA6}"/>
                      </a:ext>
                    </a:extLst>
                  </p:cNvPr>
                  <p:cNvSpPr/>
                  <p:nvPr/>
                </p:nvSpPr>
                <p:spPr>
                  <a:xfrm>
                    <a:off x="2651948" y="1709530"/>
                    <a:ext cx="424633" cy="596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91E2D90F-664B-42B0-BD14-A9D99DF07128}"/>
                      </a:ext>
                    </a:extLst>
                  </p:cNvPr>
                  <p:cNvSpPr/>
                  <p:nvPr/>
                </p:nvSpPr>
                <p:spPr>
                  <a:xfrm>
                    <a:off x="2651948" y="1891747"/>
                    <a:ext cx="424633" cy="596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47F27561-C056-4B71-AD5D-B119B171C8CE}"/>
                      </a:ext>
                    </a:extLst>
                  </p:cNvPr>
                  <p:cNvSpPr/>
                  <p:nvPr/>
                </p:nvSpPr>
                <p:spPr>
                  <a:xfrm>
                    <a:off x="2651948" y="2073964"/>
                    <a:ext cx="424633" cy="596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DD25128C-50B9-4017-B036-C514E5B772E5}"/>
                      </a:ext>
                    </a:extLst>
                  </p:cNvPr>
                  <p:cNvSpPr/>
                  <p:nvPr/>
                </p:nvSpPr>
                <p:spPr>
                  <a:xfrm>
                    <a:off x="2651948" y="2256181"/>
                    <a:ext cx="424633" cy="596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D5B45956-972B-41DA-B98A-5E397380A687}"/>
                      </a:ext>
                    </a:extLst>
                  </p:cNvPr>
                  <p:cNvSpPr/>
                  <p:nvPr/>
                </p:nvSpPr>
                <p:spPr>
                  <a:xfrm>
                    <a:off x="2651948" y="2438398"/>
                    <a:ext cx="424633" cy="596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4FC5B274-C2B9-4DCE-9775-981E4CD18D9D}"/>
                      </a:ext>
                    </a:extLst>
                  </p:cNvPr>
                  <p:cNvSpPr/>
                  <p:nvPr/>
                </p:nvSpPr>
                <p:spPr>
                  <a:xfrm>
                    <a:off x="2651948" y="2620615"/>
                    <a:ext cx="424633" cy="596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BB7FF6ED-EC04-4AE6-81D0-B880EF9A670B}"/>
                      </a:ext>
                    </a:extLst>
                  </p:cNvPr>
                  <p:cNvSpPr/>
                  <p:nvPr/>
                </p:nvSpPr>
                <p:spPr>
                  <a:xfrm>
                    <a:off x="2651948" y="2802832"/>
                    <a:ext cx="424633" cy="596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9832BEC1-D090-48AB-BA41-D6BC8C2CADA3}"/>
                  </a:ext>
                </a:extLst>
              </p:cNvPr>
              <p:cNvSpPr/>
              <p:nvPr/>
            </p:nvSpPr>
            <p:spPr>
              <a:xfrm>
                <a:off x="3045401" y="4541646"/>
                <a:ext cx="1057201" cy="112812"/>
              </a:xfrm>
              <a:custGeom>
                <a:avLst/>
                <a:gdLst/>
                <a:ahLst/>
                <a:cxnLst/>
                <a:rect l="l" t="t" r="r" b="b"/>
                <a:pathLst>
                  <a:path w="1057201" h="112812">
                    <a:moveTo>
                      <a:pt x="790203" y="27310"/>
                    </a:moveTo>
                    <a:lnTo>
                      <a:pt x="775469" y="67791"/>
                    </a:lnTo>
                    <a:lnTo>
                      <a:pt x="805235" y="67791"/>
                    </a:lnTo>
                    <a:close/>
                    <a:moveTo>
                      <a:pt x="674191" y="20315"/>
                    </a:moveTo>
                    <a:lnTo>
                      <a:pt x="674191" y="51271"/>
                    </a:lnTo>
                    <a:lnTo>
                      <a:pt x="686246" y="51271"/>
                    </a:lnTo>
                    <a:cubicBezTo>
                      <a:pt x="694928" y="51271"/>
                      <a:pt x="700732" y="50701"/>
                      <a:pt x="703659" y="49560"/>
                    </a:cubicBezTo>
                    <a:cubicBezTo>
                      <a:pt x="706586" y="48419"/>
                      <a:pt x="708881" y="46633"/>
                      <a:pt x="710543" y="44202"/>
                    </a:cubicBezTo>
                    <a:cubicBezTo>
                      <a:pt x="712205" y="41771"/>
                      <a:pt x="713036" y="38943"/>
                      <a:pt x="713036" y="35719"/>
                    </a:cubicBezTo>
                    <a:cubicBezTo>
                      <a:pt x="713036" y="31750"/>
                      <a:pt x="711870" y="28476"/>
                      <a:pt x="709538" y="25896"/>
                    </a:cubicBezTo>
                    <a:cubicBezTo>
                      <a:pt x="707206" y="23316"/>
                      <a:pt x="704255" y="21704"/>
                      <a:pt x="700683" y="21059"/>
                    </a:cubicBezTo>
                    <a:cubicBezTo>
                      <a:pt x="698054" y="20563"/>
                      <a:pt x="692770" y="20315"/>
                      <a:pt x="684833" y="20315"/>
                    </a:cubicBezTo>
                    <a:close/>
                    <a:moveTo>
                      <a:pt x="462558" y="18827"/>
                    </a:moveTo>
                    <a:cubicBezTo>
                      <a:pt x="453479" y="18827"/>
                      <a:pt x="446162" y="21940"/>
                      <a:pt x="440606" y="28166"/>
                    </a:cubicBezTo>
                    <a:cubicBezTo>
                      <a:pt x="435049" y="34392"/>
                      <a:pt x="432271" y="43780"/>
                      <a:pt x="432271" y="56331"/>
                    </a:cubicBezTo>
                    <a:cubicBezTo>
                      <a:pt x="432271" y="68684"/>
                      <a:pt x="435124" y="78048"/>
                      <a:pt x="440829" y="84423"/>
                    </a:cubicBezTo>
                    <a:cubicBezTo>
                      <a:pt x="446534" y="90797"/>
                      <a:pt x="453777" y="93985"/>
                      <a:pt x="462558" y="93985"/>
                    </a:cubicBezTo>
                    <a:cubicBezTo>
                      <a:pt x="471339" y="93985"/>
                      <a:pt x="478544" y="90822"/>
                      <a:pt x="484175" y="84497"/>
                    </a:cubicBezTo>
                    <a:cubicBezTo>
                      <a:pt x="489806" y="78172"/>
                      <a:pt x="492621" y="68684"/>
                      <a:pt x="492621" y="56034"/>
                    </a:cubicBezTo>
                    <a:cubicBezTo>
                      <a:pt x="492621" y="43532"/>
                      <a:pt x="489880" y="34206"/>
                      <a:pt x="484398" y="28054"/>
                    </a:cubicBezTo>
                    <a:cubicBezTo>
                      <a:pt x="478917" y="21902"/>
                      <a:pt x="471636" y="18827"/>
                      <a:pt x="462558" y="18827"/>
                    </a:cubicBezTo>
                    <a:close/>
                    <a:moveTo>
                      <a:pt x="52983" y="18827"/>
                    </a:moveTo>
                    <a:cubicBezTo>
                      <a:pt x="43904" y="18827"/>
                      <a:pt x="36587" y="21940"/>
                      <a:pt x="31031" y="28166"/>
                    </a:cubicBezTo>
                    <a:cubicBezTo>
                      <a:pt x="25474" y="34392"/>
                      <a:pt x="22696" y="43780"/>
                      <a:pt x="22696" y="56331"/>
                    </a:cubicBezTo>
                    <a:cubicBezTo>
                      <a:pt x="22696" y="68684"/>
                      <a:pt x="25549" y="78048"/>
                      <a:pt x="31254" y="84423"/>
                    </a:cubicBezTo>
                    <a:cubicBezTo>
                      <a:pt x="36959" y="90797"/>
                      <a:pt x="44202" y="93985"/>
                      <a:pt x="52983" y="93985"/>
                    </a:cubicBezTo>
                    <a:cubicBezTo>
                      <a:pt x="61764" y="93985"/>
                      <a:pt x="68969" y="90822"/>
                      <a:pt x="74600" y="84497"/>
                    </a:cubicBezTo>
                    <a:cubicBezTo>
                      <a:pt x="80231" y="78172"/>
                      <a:pt x="83046" y="68684"/>
                      <a:pt x="83046" y="56034"/>
                    </a:cubicBezTo>
                    <a:cubicBezTo>
                      <a:pt x="83046" y="43532"/>
                      <a:pt x="80305" y="34206"/>
                      <a:pt x="74823" y="28054"/>
                    </a:cubicBezTo>
                    <a:cubicBezTo>
                      <a:pt x="69342" y="21902"/>
                      <a:pt x="62061" y="18827"/>
                      <a:pt x="52983" y="18827"/>
                    </a:cubicBezTo>
                    <a:close/>
                    <a:moveTo>
                      <a:pt x="157460" y="2753"/>
                    </a:moveTo>
                    <a:lnTo>
                      <a:pt x="179487" y="2753"/>
                    </a:lnTo>
                    <a:lnTo>
                      <a:pt x="179487" y="92571"/>
                    </a:lnTo>
                    <a:lnTo>
                      <a:pt x="234255" y="92571"/>
                    </a:lnTo>
                    <a:lnTo>
                      <a:pt x="234255" y="110951"/>
                    </a:lnTo>
                    <a:lnTo>
                      <a:pt x="157460" y="110951"/>
                    </a:lnTo>
                    <a:close/>
                    <a:moveTo>
                      <a:pt x="955179" y="1860"/>
                    </a:moveTo>
                    <a:lnTo>
                      <a:pt x="981001" y="1860"/>
                    </a:lnTo>
                    <a:lnTo>
                      <a:pt x="1006673" y="45020"/>
                    </a:lnTo>
                    <a:lnTo>
                      <a:pt x="1031825" y="1860"/>
                    </a:lnTo>
                    <a:lnTo>
                      <a:pt x="1057201" y="1860"/>
                    </a:lnTo>
                    <a:lnTo>
                      <a:pt x="1017091" y="65187"/>
                    </a:lnTo>
                    <a:lnTo>
                      <a:pt x="1017091" y="110951"/>
                    </a:lnTo>
                    <a:lnTo>
                      <a:pt x="995139" y="110951"/>
                    </a:lnTo>
                    <a:lnTo>
                      <a:pt x="995139" y="65038"/>
                    </a:lnTo>
                    <a:close/>
                    <a:moveTo>
                      <a:pt x="852413" y="1860"/>
                    </a:moveTo>
                    <a:lnTo>
                      <a:pt x="873844" y="1860"/>
                    </a:lnTo>
                    <a:lnTo>
                      <a:pt x="918493" y="74712"/>
                    </a:lnTo>
                    <a:lnTo>
                      <a:pt x="918493" y="1860"/>
                    </a:lnTo>
                    <a:lnTo>
                      <a:pt x="938957" y="1860"/>
                    </a:lnTo>
                    <a:lnTo>
                      <a:pt x="938957" y="110951"/>
                    </a:lnTo>
                    <a:lnTo>
                      <a:pt x="916856" y="110951"/>
                    </a:lnTo>
                    <a:lnTo>
                      <a:pt x="872877" y="39811"/>
                    </a:lnTo>
                    <a:lnTo>
                      <a:pt x="872877" y="110951"/>
                    </a:lnTo>
                    <a:lnTo>
                      <a:pt x="852413" y="110951"/>
                    </a:lnTo>
                    <a:close/>
                    <a:moveTo>
                      <a:pt x="778818" y="1860"/>
                    </a:moveTo>
                    <a:lnTo>
                      <a:pt x="802109" y="1860"/>
                    </a:lnTo>
                    <a:lnTo>
                      <a:pt x="845790" y="110951"/>
                    </a:lnTo>
                    <a:lnTo>
                      <a:pt x="821829" y="110951"/>
                    </a:lnTo>
                    <a:lnTo>
                      <a:pt x="812304" y="86171"/>
                    </a:lnTo>
                    <a:lnTo>
                      <a:pt x="768697" y="86171"/>
                    </a:lnTo>
                    <a:lnTo>
                      <a:pt x="759693" y="110951"/>
                    </a:lnTo>
                    <a:lnTo>
                      <a:pt x="736327" y="110951"/>
                    </a:lnTo>
                    <a:close/>
                    <a:moveTo>
                      <a:pt x="652165" y="1860"/>
                    </a:moveTo>
                    <a:lnTo>
                      <a:pt x="687512" y="1860"/>
                    </a:lnTo>
                    <a:cubicBezTo>
                      <a:pt x="700906" y="1860"/>
                      <a:pt x="709637" y="2406"/>
                      <a:pt x="713705" y="3497"/>
                    </a:cubicBezTo>
                    <a:cubicBezTo>
                      <a:pt x="719956" y="5134"/>
                      <a:pt x="725190" y="8694"/>
                      <a:pt x="729407" y="14176"/>
                    </a:cubicBezTo>
                    <a:cubicBezTo>
                      <a:pt x="733623" y="19658"/>
                      <a:pt x="735732" y="26739"/>
                      <a:pt x="735732" y="35421"/>
                    </a:cubicBezTo>
                    <a:cubicBezTo>
                      <a:pt x="735732" y="42118"/>
                      <a:pt x="734516" y="47749"/>
                      <a:pt x="732086" y="52313"/>
                    </a:cubicBezTo>
                    <a:cubicBezTo>
                      <a:pt x="729655" y="56877"/>
                      <a:pt x="726566" y="60461"/>
                      <a:pt x="722821" y="63066"/>
                    </a:cubicBezTo>
                    <a:cubicBezTo>
                      <a:pt x="719076" y="65670"/>
                      <a:pt x="715268" y="67394"/>
                      <a:pt x="711398" y="68238"/>
                    </a:cubicBezTo>
                    <a:cubicBezTo>
                      <a:pt x="706140" y="69279"/>
                      <a:pt x="698525" y="69800"/>
                      <a:pt x="688553" y="69800"/>
                    </a:cubicBezTo>
                    <a:lnTo>
                      <a:pt x="674191" y="69800"/>
                    </a:lnTo>
                    <a:lnTo>
                      <a:pt x="674191" y="110951"/>
                    </a:lnTo>
                    <a:lnTo>
                      <a:pt x="652165" y="110951"/>
                    </a:lnTo>
                    <a:close/>
                    <a:moveTo>
                      <a:pt x="528042" y="1860"/>
                    </a:moveTo>
                    <a:lnTo>
                      <a:pt x="561008" y="1860"/>
                    </a:lnTo>
                    <a:lnTo>
                      <a:pt x="580802" y="76274"/>
                    </a:lnTo>
                    <a:lnTo>
                      <a:pt x="600373" y="1860"/>
                    </a:lnTo>
                    <a:lnTo>
                      <a:pt x="633412" y="1860"/>
                    </a:lnTo>
                    <a:lnTo>
                      <a:pt x="633412" y="110951"/>
                    </a:lnTo>
                    <a:lnTo>
                      <a:pt x="612949" y="110951"/>
                    </a:lnTo>
                    <a:lnTo>
                      <a:pt x="612949" y="25077"/>
                    </a:lnTo>
                    <a:lnTo>
                      <a:pt x="591294" y="110951"/>
                    </a:lnTo>
                    <a:lnTo>
                      <a:pt x="570086" y="110951"/>
                    </a:lnTo>
                    <a:lnTo>
                      <a:pt x="548506" y="25077"/>
                    </a:lnTo>
                    <a:lnTo>
                      <a:pt x="548506" y="110951"/>
                    </a:lnTo>
                    <a:lnTo>
                      <a:pt x="528042" y="110951"/>
                    </a:lnTo>
                    <a:close/>
                    <a:moveTo>
                      <a:pt x="118095" y="1860"/>
                    </a:moveTo>
                    <a:lnTo>
                      <a:pt x="140122" y="1860"/>
                    </a:lnTo>
                    <a:lnTo>
                      <a:pt x="140122" y="110951"/>
                    </a:lnTo>
                    <a:lnTo>
                      <a:pt x="118095" y="110951"/>
                    </a:lnTo>
                    <a:close/>
                    <a:moveTo>
                      <a:pt x="462335" y="0"/>
                    </a:moveTo>
                    <a:cubicBezTo>
                      <a:pt x="478408" y="0"/>
                      <a:pt x="491269" y="4986"/>
                      <a:pt x="500918" y="14957"/>
                    </a:cubicBezTo>
                    <a:cubicBezTo>
                      <a:pt x="510567" y="24929"/>
                      <a:pt x="515392" y="38794"/>
                      <a:pt x="515392" y="56555"/>
                    </a:cubicBezTo>
                    <a:cubicBezTo>
                      <a:pt x="515392" y="74166"/>
                      <a:pt x="510604" y="87945"/>
                      <a:pt x="501030" y="97892"/>
                    </a:cubicBezTo>
                    <a:cubicBezTo>
                      <a:pt x="491455" y="107838"/>
                      <a:pt x="478656" y="112812"/>
                      <a:pt x="462632" y="112812"/>
                    </a:cubicBezTo>
                    <a:cubicBezTo>
                      <a:pt x="446410" y="112812"/>
                      <a:pt x="433512" y="107863"/>
                      <a:pt x="423937" y="97966"/>
                    </a:cubicBezTo>
                    <a:cubicBezTo>
                      <a:pt x="414362" y="88069"/>
                      <a:pt x="409575" y="74439"/>
                      <a:pt x="409575" y="57075"/>
                    </a:cubicBezTo>
                    <a:cubicBezTo>
                      <a:pt x="409575" y="45963"/>
                      <a:pt x="411237" y="36636"/>
                      <a:pt x="414561" y="29096"/>
                    </a:cubicBezTo>
                    <a:cubicBezTo>
                      <a:pt x="417041" y="23540"/>
                      <a:pt x="420427" y="18554"/>
                      <a:pt x="424718" y="14139"/>
                    </a:cubicBezTo>
                    <a:cubicBezTo>
                      <a:pt x="429009" y="9723"/>
                      <a:pt x="433710" y="6449"/>
                      <a:pt x="438820" y="4316"/>
                    </a:cubicBezTo>
                    <a:cubicBezTo>
                      <a:pt x="445616" y="1439"/>
                      <a:pt x="453454" y="0"/>
                      <a:pt x="462335" y="0"/>
                    </a:cubicBezTo>
                    <a:close/>
                    <a:moveTo>
                      <a:pt x="346918" y="0"/>
                    </a:moveTo>
                    <a:cubicBezTo>
                      <a:pt x="360263" y="0"/>
                      <a:pt x="371103" y="3944"/>
                      <a:pt x="379437" y="11832"/>
                    </a:cubicBezTo>
                    <a:cubicBezTo>
                      <a:pt x="384398" y="16495"/>
                      <a:pt x="388119" y="23192"/>
                      <a:pt x="390599" y="31924"/>
                    </a:cubicBezTo>
                    <a:lnTo>
                      <a:pt x="368796" y="37132"/>
                    </a:lnTo>
                    <a:cubicBezTo>
                      <a:pt x="367506" y="31477"/>
                      <a:pt x="364815" y="27012"/>
                      <a:pt x="360722" y="23738"/>
                    </a:cubicBezTo>
                    <a:cubicBezTo>
                      <a:pt x="356629" y="20464"/>
                      <a:pt x="351656" y="18827"/>
                      <a:pt x="345802" y="18827"/>
                    </a:cubicBezTo>
                    <a:cubicBezTo>
                      <a:pt x="337716" y="18827"/>
                      <a:pt x="331155" y="21729"/>
                      <a:pt x="326120" y="27533"/>
                    </a:cubicBezTo>
                    <a:cubicBezTo>
                      <a:pt x="321084" y="33337"/>
                      <a:pt x="318567" y="42738"/>
                      <a:pt x="318567" y="55736"/>
                    </a:cubicBezTo>
                    <a:cubicBezTo>
                      <a:pt x="318567" y="69527"/>
                      <a:pt x="321047" y="79350"/>
                      <a:pt x="326008" y="85204"/>
                    </a:cubicBezTo>
                    <a:cubicBezTo>
                      <a:pt x="330969" y="91058"/>
                      <a:pt x="337418" y="93985"/>
                      <a:pt x="345356" y="93985"/>
                    </a:cubicBezTo>
                    <a:cubicBezTo>
                      <a:pt x="351210" y="93985"/>
                      <a:pt x="356245" y="92124"/>
                      <a:pt x="360462" y="88404"/>
                    </a:cubicBezTo>
                    <a:cubicBezTo>
                      <a:pt x="364678" y="84683"/>
                      <a:pt x="367705" y="78829"/>
                      <a:pt x="369540" y="70842"/>
                    </a:cubicBezTo>
                    <a:lnTo>
                      <a:pt x="390897" y="77614"/>
                    </a:lnTo>
                    <a:cubicBezTo>
                      <a:pt x="387623" y="89520"/>
                      <a:pt x="382178" y="98363"/>
                      <a:pt x="374563" y="104142"/>
                    </a:cubicBezTo>
                    <a:cubicBezTo>
                      <a:pt x="366948" y="109922"/>
                      <a:pt x="357287" y="112812"/>
                      <a:pt x="345579" y="112812"/>
                    </a:cubicBezTo>
                    <a:cubicBezTo>
                      <a:pt x="331093" y="112812"/>
                      <a:pt x="319187" y="107863"/>
                      <a:pt x="309860" y="97966"/>
                    </a:cubicBezTo>
                    <a:cubicBezTo>
                      <a:pt x="300534" y="88069"/>
                      <a:pt x="295870" y="74538"/>
                      <a:pt x="295870" y="57373"/>
                    </a:cubicBezTo>
                    <a:cubicBezTo>
                      <a:pt x="295870" y="39216"/>
                      <a:pt x="300558" y="25115"/>
                      <a:pt x="309935" y="15069"/>
                    </a:cubicBezTo>
                    <a:cubicBezTo>
                      <a:pt x="319311" y="5023"/>
                      <a:pt x="331639" y="0"/>
                      <a:pt x="346918" y="0"/>
                    </a:cubicBezTo>
                    <a:close/>
                    <a:moveTo>
                      <a:pt x="52760" y="0"/>
                    </a:moveTo>
                    <a:cubicBezTo>
                      <a:pt x="68833" y="0"/>
                      <a:pt x="81694" y="4986"/>
                      <a:pt x="91343" y="14957"/>
                    </a:cubicBezTo>
                    <a:cubicBezTo>
                      <a:pt x="100992" y="24929"/>
                      <a:pt x="105817" y="38794"/>
                      <a:pt x="105817" y="56555"/>
                    </a:cubicBezTo>
                    <a:cubicBezTo>
                      <a:pt x="105817" y="74166"/>
                      <a:pt x="101029" y="87945"/>
                      <a:pt x="91455" y="97892"/>
                    </a:cubicBezTo>
                    <a:cubicBezTo>
                      <a:pt x="81880" y="107838"/>
                      <a:pt x="69081" y="112812"/>
                      <a:pt x="53057" y="112812"/>
                    </a:cubicBezTo>
                    <a:cubicBezTo>
                      <a:pt x="36835" y="112812"/>
                      <a:pt x="23937" y="107863"/>
                      <a:pt x="14362" y="97966"/>
                    </a:cubicBezTo>
                    <a:cubicBezTo>
                      <a:pt x="4787" y="88069"/>
                      <a:pt x="0" y="74439"/>
                      <a:pt x="0" y="57075"/>
                    </a:cubicBezTo>
                    <a:cubicBezTo>
                      <a:pt x="0" y="45963"/>
                      <a:pt x="1662" y="36636"/>
                      <a:pt x="4986" y="29096"/>
                    </a:cubicBezTo>
                    <a:cubicBezTo>
                      <a:pt x="7466" y="23540"/>
                      <a:pt x="10852" y="18554"/>
                      <a:pt x="15143" y="14139"/>
                    </a:cubicBezTo>
                    <a:cubicBezTo>
                      <a:pt x="19434" y="9723"/>
                      <a:pt x="24135" y="6449"/>
                      <a:pt x="29245" y="4316"/>
                    </a:cubicBezTo>
                    <a:cubicBezTo>
                      <a:pt x="36041" y="1439"/>
                      <a:pt x="43879" y="0"/>
                      <a:pt x="527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C351927-5EA4-4FBB-AA31-2D24703FDA53}"/>
                </a:ext>
              </a:extLst>
            </p:cNvPr>
            <p:cNvSpPr/>
            <p:nvPr/>
          </p:nvSpPr>
          <p:spPr>
            <a:xfrm>
              <a:off x="524086" y="1928815"/>
              <a:ext cx="5200877" cy="2485714"/>
            </a:xfrm>
            <a:custGeom>
              <a:avLst/>
              <a:gdLst>
                <a:gd name="connsiteX0" fmla="*/ 0 w 4099727"/>
                <a:gd name="connsiteY0" fmla="*/ 0 h 1959429"/>
                <a:gd name="connsiteX1" fmla="*/ 1195754 w 4099727"/>
                <a:gd name="connsiteY1" fmla="*/ 683288 h 1959429"/>
                <a:gd name="connsiteX2" fmla="*/ 1507253 w 4099727"/>
                <a:gd name="connsiteY2" fmla="*/ 411983 h 1959429"/>
                <a:gd name="connsiteX3" fmla="*/ 2250831 w 4099727"/>
                <a:gd name="connsiteY3" fmla="*/ 1155561 h 1959429"/>
                <a:gd name="connsiteX4" fmla="*/ 2743200 w 4099727"/>
                <a:gd name="connsiteY4" fmla="*/ 572756 h 1959429"/>
                <a:gd name="connsiteX5" fmla="*/ 4099727 w 4099727"/>
                <a:gd name="connsiteY5" fmla="*/ 1959429 h 1959429"/>
                <a:gd name="connsiteX0" fmla="*/ 0 w 4099727"/>
                <a:gd name="connsiteY0" fmla="*/ 0 h 1959429"/>
                <a:gd name="connsiteX1" fmla="*/ 973970 w 4099727"/>
                <a:gd name="connsiteY1" fmla="*/ 849627 h 1959429"/>
                <a:gd name="connsiteX2" fmla="*/ 1507253 w 4099727"/>
                <a:gd name="connsiteY2" fmla="*/ 411983 h 1959429"/>
                <a:gd name="connsiteX3" fmla="*/ 2250831 w 4099727"/>
                <a:gd name="connsiteY3" fmla="*/ 1155561 h 1959429"/>
                <a:gd name="connsiteX4" fmla="*/ 2743200 w 4099727"/>
                <a:gd name="connsiteY4" fmla="*/ 572756 h 1959429"/>
                <a:gd name="connsiteX5" fmla="*/ 4099727 w 4099727"/>
                <a:gd name="connsiteY5" fmla="*/ 1959429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9727" h="1959429">
                  <a:moveTo>
                    <a:pt x="0" y="0"/>
                  </a:moveTo>
                  <a:lnTo>
                    <a:pt x="973970" y="849627"/>
                  </a:lnTo>
                  <a:lnTo>
                    <a:pt x="1507253" y="411983"/>
                  </a:lnTo>
                  <a:lnTo>
                    <a:pt x="2250831" y="1155561"/>
                  </a:lnTo>
                  <a:lnTo>
                    <a:pt x="2743200" y="572756"/>
                  </a:lnTo>
                  <a:lnTo>
                    <a:pt x="4099727" y="1959429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A14CEFF-181E-449E-8B0F-4DEB9D4F4A22}"/>
                </a:ext>
              </a:extLst>
            </p:cNvPr>
            <p:cNvSpPr/>
            <p:nvPr/>
          </p:nvSpPr>
          <p:spPr>
            <a:xfrm>
              <a:off x="4562836" y="1916370"/>
              <a:ext cx="1024047" cy="1497691"/>
            </a:xfrm>
            <a:custGeom>
              <a:avLst/>
              <a:gdLst>
                <a:gd name="connsiteX0" fmla="*/ 1575057 w 1577436"/>
                <a:gd name="connsiteY0" fmla="*/ 327169 h 2307035"/>
                <a:gd name="connsiteX1" fmla="*/ 1547242 w 1577436"/>
                <a:gd name="connsiteY1" fmla="*/ 291556 h 2307035"/>
                <a:gd name="connsiteX2" fmla="*/ 1530345 w 1577436"/>
                <a:gd name="connsiteY2" fmla="*/ 289736 h 2307035"/>
                <a:gd name="connsiteX3" fmla="*/ 1513968 w 1577436"/>
                <a:gd name="connsiteY3" fmla="*/ 289216 h 2307035"/>
                <a:gd name="connsiteX4" fmla="*/ 1494991 w 1577436"/>
                <a:gd name="connsiteY4" fmla="*/ 294935 h 2307035"/>
                <a:gd name="connsiteX5" fmla="*/ 1483553 w 1577436"/>
                <a:gd name="connsiteY5" fmla="*/ 316771 h 2307035"/>
                <a:gd name="connsiteX6" fmla="*/ 1442480 w 1577436"/>
                <a:gd name="connsiteY6" fmla="*/ 332108 h 2307035"/>
                <a:gd name="connsiteX7" fmla="*/ 1415445 w 1577436"/>
                <a:gd name="connsiteY7" fmla="*/ 346146 h 2307035"/>
                <a:gd name="connsiteX8" fmla="*/ 1406087 w 1577436"/>
                <a:gd name="connsiteY8" fmla="*/ 360443 h 2307035"/>
                <a:gd name="connsiteX9" fmla="*/ 1254014 w 1577436"/>
                <a:gd name="connsiteY9" fmla="*/ 411394 h 2307035"/>
                <a:gd name="connsiteX10" fmla="*/ 1167450 w 1577436"/>
                <a:gd name="connsiteY10" fmla="*/ 426991 h 2307035"/>
                <a:gd name="connsiteX11" fmla="*/ 1036433 w 1577436"/>
                <a:gd name="connsiteY11" fmla="*/ 424132 h 2307035"/>
                <a:gd name="connsiteX12" fmla="*/ 995101 w 1577436"/>
                <a:gd name="connsiteY12" fmla="*/ 395537 h 2307035"/>
                <a:gd name="connsiteX13" fmla="*/ 991202 w 1577436"/>
                <a:gd name="connsiteY13" fmla="*/ 385919 h 2307035"/>
                <a:gd name="connsiteX14" fmla="*/ 942850 w 1577436"/>
                <a:gd name="connsiteY14" fmla="*/ 335748 h 2307035"/>
                <a:gd name="connsiteX15" fmla="*/ 941810 w 1577436"/>
                <a:gd name="connsiteY15" fmla="*/ 324310 h 2307035"/>
                <a:gd name="connsiteX16" fmla="*/ 951429 w 1577436"/>
                <a:gd name="connsiteY16" fmla="*/ 320411 h 2307035"/>
                <a:gd name="connsiteX17" fmla="*/ 1019017 w 1577436"/>
                <a:gd name="connsiteY17" fmla="*/ 297795 h 2307035"/>
                <a:gd name="connsiteX18" fmla="*/ 1035134 w 1577436"/>
                <a:gd name="connsiteY18" fmla="*/ 263481 h 2307035"/>
                <a:gd name="connsiteX19" fmla="*/ 1033054 w 1577436"/>
                <a:gd name="connsiteY19" fmla="*/ 249963 h 2307035"/>
                <a:gd name="connsiteX20" fmla="*/ 1035394 w 1577436"/>
                <a:gd name="connsiteY20" fmla="*/ 226048 h 2307035"/>
                <a:gd name="connsiteX21" fmla="*/ 1043192 w 1577436"/>
                <a:gd name="connsiteY21" fmla="*/ 202912 h 2307035"/>
                <a:gd name="connsiteX22" fmla="*/ 1044492 w 1577436"/>
                <a:gd name="connsiteY22" fmla="*/ 187315 h 2307035"/>
                <a:gd name="connsiteX23" fmla="*/ 1025255 w 1577436"/>
                <a:gd name="connsiteY23" fmla="*/ 168078 h 2307035"/>
                <a:gd name="connsiteX24" fmla="*/ 1015117 w 1577436"/>
                <a:gd name="connsiteY24" fmla="*/ 129865 h 2307035"/>
                <a:gd name="connsiteX25" fmla="*/ 1012518 w 1577436"/>
                <a:gd name="connsiteY25" fmla="*/ 117907 h 2307035"/>
                <a:gd name="connsiteX26" fmla="*/ 986262 w 1577436"/>
                <a:gd name="connsiteY26" fmla="*/ 92692 h 2307035"/>
                <a:gd name="connsiteX27" fmla="*/ 986522 w 1577436"/>
                <a:gd name="connsiteY27" fmla="*/ 76055 h 2307035"/>
                <a:gd name="connsiteX28" fmla="*/ 1003419 w 1577436"/>
                <a:gd name="connsiteY28" fmla="*/ 56558 h 2307035"/>
                <a:gd name="connsiteX29" fmla="*/ 1002899 w 1577436"/>
                <a:gd name="connsiteY29" fmla="*/ 33942 h 2307035"/>
                <a:gd name="connsiteX30" fmla="*/ 944150 w 1577436"/>
                <a:gd name="connsiteY30" fmla="*/ 16785 h 2307035"/>
                <a:gd name="connsiteX31" fmla="*/ 904637 w 1577436"/>
                <a:gd name="connsiteY31" fmla="*/ 6387 h 2307035"/>
                <a:gd name="connsiteX32" fmla="*/ 893719 w 1577436"/>
                <a:gd name="connsiteY32" fmla="*/ 2488 h 2307035"/>
                <a:gd name="connsiteX33" fmla="*/ 798056 w 1577436"/>
                <a:gd name="connsiteY33" fmla="*/ 19645 h 2307035"/>
                <a:gd name="connsiteX34" fmla="*/ 741127 w 1577436"/>
                <a:gd name="connsiteY34" fmla="*/ 104130 h 2307035"/>
                <a:gd name="connsiteX35" fmla="*/ 759323 w 1577436"/>
                <a:gd name="connsiteY35" fmla="*/ 231767 h 2307035"/>
                <a:gd name="connsiteX36" fmla="*/ 744766 w 1577436"/>
                <a:gd name="connsiteY36" fmla="*/ 255682 h 2307035"/>
                <a:gd name="connsiteX37" fmla="*/ 714092 w 1577436"/>
                <a:gd name="connsiteY37" fmla="*/ 251003 h 2307035"/>
                <a:gd name="connsiteX38" fmla="*/ 642084 w 1577436"/>
                <a:gd name="connsiteY38" fmla="*/ 225008 h 2307035"/>
                <a:gd name="connsiteX39" fmla="*/ 561239 w 1577436"/>
                <a:gd name="connsiteY39" fmla="*/ 246064 h 2307035"/>
                <a:gd name="connsiteX40" fmla="*/ 500670 w 1577436"/>
                <a:gd name="connsiteY40" fmla="*/ 271539 h 2307035"/>
                <a:gd name="connsiteX41" fmla="*/ 405007 w 1577436"/>
                <a:gd name="connsiteY41" fmla="*/ 277258 h 2307035"/>
                <a:gd name="connsiteX42" fmla="*/ 239677 w 1577436"/>
                <a:gd name="connsiteY42" fmla="*/ 302734 h 2307035"/>
                <a:gd name="connsiteX43" fmla="*/ 198084 w 1577436"/>
                <a:gd name="connsiteY43" fmla="*/ 333928 h 2307035"/>
                <a:gd name="connsiteX44" fmla="*/ 59529 w 1577436"/>
                <a:gd name="connsiteY44" fmla="*/ 581923 h 2307035"/>
                <a:gd name="connsiteX45" fmla="*/ 62909 w 1577436"/>
                <a:gd name="connsiteY45" fmla="*/ 612858 h 2307035"/>
                <a:gd name="connsiteX46" fmla="*/ 75646 w 1577436"/>
                <a:gd name="connsiteY46" fmla="*/ 628975 h 2307035"/>
                <a:gd name="connsiteX47" fmla="*/ 75386 w 1577436"/>
                <a:gd name="connsiteY47" fmla="*/ 653930 h 2307035"/>
                <a:gd name="connsiteX48" fmla="*/ 42112 w 1577436"/>
                <a:gd name="connsiteY48" fmla="*/ 709041 h 2307035"/>
                <a:gd name="connsiteX49" fmla="*/ 0 w 1577436"/>
                <a:gd name="connsiteY49" fmla="*/ 755312 h 2307035"/>
                <a:gd name="connsiteX50" fmla="*/ 0 w 1577436"/>
                <a:gd name="connsiteY50" fmla="*/ 763111 h 2307035"/>
                <a:gd name="connsiteX51" fmla="*/ 30934 w 1577436"/>
                <a:gd name="connsiteY51" fmla="*/ 759731 h 2307035"/>
                <a:gd name="connsiteX52" fmla="*/ 46272 w 1577436"/>
                <a:gd name="connsiteY52" fmla="*/ 757912 h 2307035"/>
                <a:gd name="connsiteX53" fmla="*/ 48871 w 1577436"/>
                <a:gd name="connsiteY53" fmla="*/ 775069 h 2307035"/>
                <a:gd name="connsiteX54" fmla="*/ 27295 w 1577436"/>
                <a:gd name="connsiteY54" fmla="*/ 806263 h 2307035"/>
                <a:gd name="connsiteX55" fmla="*/ 21836 w 1577436"/>
                <a:gd name="connsiteY55" fmla="*/ 815101 h 2307035"/>
                <a:gd name="connsiteX56" fmla="*/ 31194 w 1577436"/>
                <a:gd name="connsiteY56" fmla="*/ 821080 h 2307035"/>
                <a:gd name="connsiteX57" fmla="*/ 49391 w 1577436"/>
                <a:gd name="connsiteY57" fmla="*/ 813022 h 2307035"/>
                <a:gd name="connsiteX58" fmla="*/ 63169 w 1577436"/>
                <a:gd name="connsiteY58" fmla="*/ 791186 h 2307035"/>
                <a:gd name="connsiteX59" fmla="*/ 72787 w 1577436"/>
                <a:gd name="connsiteY59" fmla="*/ 784167 h 2307035"/>
                <a:gd name="connsiteX60" fmla="*/ 76166 w 1577436"/>
                <a:gd name="connsiteY60" fmla="*/ 794305 h 2307035"/>
                <a:gd name="connsiteX61" fmla="*/ 72787 w 1577436"/>
                <a:gd name="connsiteY61" fmla="*/ 816141 h 2307035"/>
                <a:gd name="connsiteX62" fmla="*/ 64988 w 1577436"/>
                <a:gd name="connsiteY62" fmla="*/ 822380 h 2307035"/>
                <a:gd name="connsiteX63" fmla="*/ 56410 w 1577436"/>
                <a:gd name="connsiteY63" fmla="*/ 829919 h 2307035"/>
                <a:gd name="connsiteX64" fmla="*/ 68628 w 1577436"/>
                <a:gd name="connsiteY64" fmla="*/ 841877 h 2307035"/>
                <a:gd name="connsiteX65" fmla="*/ 85785 w 1577436"/>
                <a:gd name="connsiteY65" fmla="*/ 833038 h 2307035"/>
                <a:gd name="connsiteX66" fmla="*/ 100082 w 1577436"/>
                <a:gd name="connsiteY66" fmla="*/ 830179 h 2307035"/>
                <a:gd name="connsiteX67" fmla="*/ 128677 w 1577436"/>
                <a:gd name="connsiteY67" fmla="*/ 809642 h 2307035"/>
                <a:gd name="connsiteX68" fmla="*/ 127637 w 1577436"/>
                <a:gd name="connsiteY68" fmla="*/ 769350 h 2307035"/>
                <a:gd name="connsiteX69" fmla="*/ 151553 w 1577436"/>
                <a:gd name="connsiteY69" fmla="*/ 744134 h 2307035"/>
                <a:gd name="connsiteX70" fmla="*/ 167150 w 1577436"/>
                <a:gd name="connsiteY70" fmla="*/ 742575 h 2307035"/>
                <a:gd name="connsiteX71" fmla="*/ 181707 w 1577436"/>
                <a:gd name="connsiteY71" fmla="*/ 728797 h 2307035"/>
                <a:gd name="connsiteX72" fmla="*/ 169230 w 1577436"/>
                <a:gd name="connsiteY72" fmla="*/ 691364 h 2307035"/>
                <a:gd name="connsiteX73" fmla="*/ 160911 w 1577436"/>
                <a:gd name="connsiteY73" fmla="*/ 668748 h 2307035"/>
                <a:gd name="connsiteX74" fmla="*/ 204063 w 1577436"/>
                <a:gd name="connsiteY74" fmla="*/ 585823 h 2307035"/>
                <a:gd name="connsiteX75" fmla="*/ 215761 w 1577436"/>
                <a:gd name="connsiteY75" fmla="*/ 549949 h 2307035"/>
                <a:gd name="connsiteX76" fmla="*/ 221480 w 1577436"/>
                <a:gd name="connsiteY76" fmla="*/ 540331 h 2307035"/>
                <a:gd name="connsiteX77" fmla="*/ 298426 w 1577436"/>
                <a:gd name="connsiteY77" fmla="*/ 449087 h 2307035"/>
                <a:gd name="connsiteX78" fmla="*/ 317143 w 1577436"/>
                <a:gd name="connsiteY78" fmla="*/ 440769 h 2307035"/>
                <a:gd name="connsiteX79" fmla="*/ 374333 w 1577436"/>
                <a:gd name="connsiteY79" fmla="*/ 441289 h 2307035"/>
                <a:gd name="connsiteX80" fmla="*/ 467916 w 1577436"/>
                <a:gd name="connsiteY80" fmla="*/ 441029 h 2307035"/>
                <a:gd name="connsiteX81" fmla="*/ 484293 w 1577436"/>
                <a:gd name="connsiteY81" fmla="*/ 454546 h 2307035"/>
                <a:gd name="connsiteX82" fmla="*/ 479874 w 1577436"/>
                <a:gd name="connsiteY82" fmla="*/ 576464 h 2307035"/>
                <a:gd name="connsiteX83" fmla="*/ 424244 w 1577436"/>
                <a:gd name="connsiteY83" fmla="*/ 721518 h 2307035"/>
                <a:gd name="connsiteX84" fmla="*/ 372773 w 1577436"/>
                <a:gd name="connsiteY84" fmla="*/ 796385 h 2307035"/>
                <a:gd name="connsiteX85" fmla="*/ 359515 w 1577436"/>
                <a:gd name="connsiteY85" fmla="*/ 822900 h 2307035"/>
                <a:gd name="connsiteX86" fmla="*/ 346258 w 1577436"/>
                <a:gd name="connsiteY86" fmla="*/ 899586 h 2307035"/>
                <a:gd name="connsiteX87" fmla="*/ 358216 w 1577436"/>
                <a:gd name="connsiteY87" fmla="*/ 910504 h 2307035"/>
                <a:gd name="connsiteX88" fmla="*/ 373293 w 1577436"/>
                <a:gd name="connsiteY88" fmla="*/ 921942 h 2307035"/>
                <a:gd name="connsiteX89" fmla="*/ 374073 w 1577436"/>
                <a:gd name="connsiteY89" fmla="*/ 948717 h 2307035"/>
                <a:gd name="connsiteX90" fmla="*/ 383951 w 1577436"/>
                <a:gd name="connsiteY90" fmla="*/ 1020464 h 2307035"/>
                <a:gd name="connsiteX91" fmla="*/ 382651 w 1577436"/>
                <a:gd name="connsiteY91" fmla="*/ 1071935 h 2307035"/>
                <a:gd name="connsiteX92" fmla="*/ 412546 w 1577436"/>
                <a:gd name="connsiteY92" fmla="*/ 1149141 h 2307035"/>
                <a:gd name="connsiteX93" fmla="*/ 418785 w 1577436"/>
                <a:gd name="connsiteY93" fmla="*/ 1225308 h 2307035"/>
                <a:gd name="connsiteX94" fmla="*/ 372253 w 1577436"/>
                <a:gd name="connsiteY94" fmla="*/ 1383099 h 2307035"/>
                <a:gd name="connsiteX95" fmla="*/ 319742 w 1577436"/>
                <a:gd name="connsiteY95" fmla="*/ 1555448 h 2307035"/>
                <a:gd name="connsiteX96" fmla="*/ 319483 w 1577436"/>
                <a:gd name="connsiteY96" fmla="*/ 1556748 h 2307035"/>
                <a:gd name="connsiteX97" fmla="*/ 291148 w 1577436"/>
                <a:gd name="connsiteY97" fmla="*/ 1614717 h 2307035"/>
                <a:gd name="connsiteX98" fmla="*/ 231618 w 1577436"/>
                <a:gd name="connsiteY98" fmla="*/ 1756912 h 2307035"/>
                <a:gd name="connsiteX99" fmla="*/ 198604 w 1577436"/>
                <a:gd name="connsiteY99" fmla="*/ 1866612 h 2307035"/>
                <a:gd name="connsiteX100" fmla="*/ 147653 w 1577436"/>
                <a:gd name="connsiteY100" fmla="*/ 2012186 h 2307035"/>
                <a:gd name="connsiteX101" fmla="*/ 124778 w 1577436"/>
                <a:gd name="connsiteY101" fmla="*/ 2053518 h 2307035"/>
                <a:gd name="connsiteX102" fmla="*/ 69148 w 1577436"/>
                <a:gd name="connsiteY102" fmla="*/ 2109148 h 2307035"/>
                <a:gd name="connsiteX103" fmla="*/ 69148 w 1577436"/>
                <a:gd name="connsiteY103" fmla="*/ 2124745 h 2307035"/>
                <a:gd name="connsiteX104" fmla="*/ 128417 w 1577436"/>
                <a:gd name="connsiteY104" fmla="*/ 2181155 h 2307035"/>
                <a:gd name="connsiteX105" fmla="*/ 137255 w 1577436"/>
                <a:gd name="connsiteY105" fmla="*/ 2184015 h 2307035"/>
                <a:gd name="connsiteX106" fmla="*/ 155192 w 1577436"/>
                <a:gd name="connsiteY106" fmla="*/ 2188434 h 2307035"/>
                <a:gd name="connsiteX107" fmla="*/ 206403 w 1577436"/>
                <a:gd name="connsiteY107" fmla="*/ 2253942 h 2307035"/>
                <a:gd name="connsiteX108" fmla="*/ 310384 w 1577436"/>
                <a:gd name="connsiteY108" fmla="*/ 2306973 h 2307035"/>
                <a:gd name="connsiteX109" fmla="*/ 330660 w 1577436"/>
                <a:gd name="connsiteY109" fmla="*/ 2296055 h 2307035"/>
                <a:gd name="connsiteX110" fmla="*/ 320002 w 1577436"/>
                <a:gd name="connsiteY110" fmla="*/ 2278638 h 2307035"/>
                <a:gd name="connsiteX111" fmla="*/ 284909 w 1577436"/>
                <a:gd name="connsiteY111" fmla="*/ 2246143 h 2307035"/>
                <a:gd name="connsiteX112" fmla="*/ 271911 w 1577436"/>
                <a:gd name="connsiteY112" fmla="*/ 2205851 h 2307035"/>
                <a:gd name="connsiteX113" fmla="*/ 266972 w 1577436"/>
                <a:gd name="connsiteY113" fmla="*/ 2129685 h 2307035"/>
                <a:gd name="connsiteX114" fmla="*/ 262293 w 1577436"/>
                <a:gd name="connsiteY114" fmla="*/ 2086532 h 2307035"/>
                <a:gd name="connsiteX115" fmla="*/ 274771 w 1577436"/>
                <a:gd name="connsiteY115" fmla="*/ 2072235 h 2307035"/>
                <a:gd name="connsiteX116" fmla="*/ 285689 w 1577436"/>
                <a:gd name="connsiteY116" fmla="*/ 2059497 h 2307035"/>
                <a:gd name="connsiteX117" fmla="*/ 285169 w 1577436"/>
                <a:gd name="connsiteY117" fmla="*/ 2037401 h 2307035"/>
                <a:gd name="connsiteX118" fmla="*/ 300766 w 1577436"/>
                <a:gd name="connsiteY118" fmla="*/ 1974232 h 2307035"/>
                <a:gd name="connsiteX119" fmla="*/ 333260 w 1577436"/>
                <a:gd name="connsiteY119" fmla="*/ 1899366 h 2307035"/>
                <a:gd name="connsiteX120" fmla="*/ 374333 w 1577436"/>
                <a:gd name="connsiteY120" fmla="*/ 1790446 h 2307035"/>
                <a:gd name="connsiteX121" fmla="*/ 437761 w 1577436"/>
                <a:gd name="connsiteY121" fmla="*/ 1668528 h 2307035"/>
                <a:gd name="connsiteX122" fmla="*/ 449719 w 1577436"/>
                <a:gd name="connsiteY122" fmla="*/ 1650071 h 2307035"/>
                <a:gd name="connsiteX123" fmla="*/ 473375 w 1577436"/>
                <a:gd name="connsiteY123" fmla="*/ 1614457 h 2307035"/>
                <a:gd name="connsiteX124" fmla="*/ 506909 w 1577436"/>
                <a:gd name="connsiteY124" fmla="*/ 1557528 h 2307035"/>
                <a:gd name="connsiteX125" fmla="*/ 521206 w 1577436"/>
                <a:gd name="connsiteY125" fmla="*/ 1543490 h 2307035"/>
                <a:gd name="connsiteX126" fmla="*/ 525365 w 1577436"/>
                <a:gd name="connsiteY126" fmla="*/ 1563247 h 2307035"/>
                <a:gd name="connsiteX127" fmla="*/ 527445 w 1577436"/>
                <a:gd name="connsiteY127" fmla="*/ 1685165 h 2307035"/>
                <a:gd name="connsiteX128" fmla="*/ 544342 w 1577436"/>
                <a:gd name="connsiteY128" fmla="*/ 1753012 h 2307035"/>
                <a:gd name="connsiteX129" fmla="*/ 559939 w 1577436"/>
                <a:gd name="connsiteY129" fmla="*/ 1766790 h 2307035"/>
                <a:gd name="connsiteX130" fmla="*/ 573717 w 1577436"/>
                <a:gd name="connsiteY130" fmla="*/ 1751453 h 2307035"/>
                <a:gd name="connsiteX131" fmla="*/ 576576 w 1577436"/>
                <a:gd name="connsiteY131" fmla="*/ 1730916 h 2307035"/>
                <a:gd name="connsiteX132" fmla="*/ 577616 w 1577436"/>
                <a:gd name="connsiteY132" fmla="*/ 1699722 h 2307035"/>
                <a:gd name="connsiteX133" fmla="*/ 598932 w 1577436"/>
                <a:gd name="connsiteY133" fmla="*/ 1629795 h 2307035"/>
                <a:gd name="connsiteX134" fmla="*/ 649363 w 1577436"/>
                <a:gd name="connsiteY134" fmla="*/ 1560647 h 2307035"/>
                <a:gd name="connsiteX135" fmla="*/ 651963 w 1577436"/>
                <a:gd name="connsiteY135" fmla="*/ 1552588 h 2307035"/>
                <a:gd name="connsiteX136" fmla="*/ 662101 w 1577436"/>
                <a:gd name="connsiteY136" fmla="*/ 1519574 h 2307035"/>
                <a:gd name="connsiteX137" fmla="*/ 687576 w 1577436"/>
                <a:gd name="connsiteY137" fmla="*/ 1513076 h 2307035"/>
                <a:gd name="connsiteX138" fmla="*/ 700834 w 1577436"/>
                <a:gd name="connsiteY138" fmla="*/ 1510736 h 2307035"/>
                <a:gd name="connsiteX139" fmla="*/ 775440 w 1577436"/>
                <a:gd name="connsiteY139" fmla="*/ 1444188 h 2307035"/>
                <a:gd name="connsiteX140" fmla="*/ 811054 w 1577436"/>
                <a:gd name="connsiteY140" fmla="*/ 1420792 h 2307035"/>
                <a:gd name="connsiteX141" fmla="*/ 939731 w 1577436"/>
                <a:gd name="connsiteY141" fmla="*/ 1346186 h 2307035"/>
                <a:gd name="connsiteX142" fmla="*/ 1044232 w 1577436"/>
                <a:gd name="connsiteY142" fmla="*/ 1265080 h 2307035"/>
                <a:gd name="connsiteX143" fmla="*/ 1110780 w 1577436"/>
                <a:gd name="connsiteY143" fmla="*/ 1203471 h 2307035"/>
                <a:gd name="connsiteX144" fmla="*/ 1128977 w 1577436"/>
                <a:gd name="connsiteY144" fmla="*/ 1141603 h 2307035"/>
                <a:gd name="connsiteX145" fmla="*/ 1114679 w 1577436"/>
                <a:gd name="connsiteY145" fmla="*/ 1105469 h 2307035"/>
                <a:gd name="connsiteX146" fmla="*/ 1093623 w 1577436"/>
                <a:gd name="connsiteY146" fmla="*/ 1077914 h 2307035"/>
                <a:gd name="connsiteX147" fmla="*/ 977424 w 1577436"/>
                <a:gd name="connsiteY147" fmla="*/ 1012926 h 2307035"/>
                <a:gd name="connsiteX148" fmla="*/ 857066 w 1577436"/>
                <a:gd name="connsiteY148" fmla="*/ 964834 h 2307035"/>
                <a:gd name="connsiteX149" fmla="*/ 840169 w 1577436"/>
                <a:gd name="connsiteY149" fmla="*/ 939619 h 2307035"/>
                <a:gd name="connsiteX150" fmla="*/ 850567 w 1577436"/>
                <a:gd name="connsiteY150" fmla="*/ 826279 h 2307035"/>
                <a:gd name="connsiteX151" fmla="*/ 875782 w 1577436"/>
                <a:gd name="connsiteY151" fmla="*/ 674207 h 2307035"/>
                <a:gd name="connsiteX152" fmla="*/ 892159 w 1577436"/>
                <a:gd name="connsiteY152" fmla="*/ 642493 h 2307035"/>
                <a:gd name="connsiteX153" fmla="*/ 935312 w 1577436"/>
                <a:gd name="connsiteY153" fmla="*/ 590502 h 2307035"/>
                <a:gd name="connsiteX154" fmla="*/ 984443 w 1577436"/>
                <a:gd name="connsiteY154" fmla="*/ 565027 h 2307035"/>
                <a:gd name="connsiteX155" fmla="*/ 1151853 w 1577436"/>
                <a:gd name="connsiteY155" fmla="*/ 562947 h 2307035"/>
                <a:gd name="connsiteX156" fmla="*/ 1208522 w 1577436"/>
                <a:gd name="connsiteY156" fmla="*/ 557228 h 2307035"/>
                <a:gd name="connsiteX157" fmla="*/ 1337719 w 1577436"/>
                <a:gd name="connsiteY157" fmla="*/ 503938 h 2307035"/>
                <a:gd name="connsiteX158" fmla="*/ 1368134 w 1577436"/>
                <a:gd name="connsiteY158" fmla="*/ 487041 h 2307035"/>
                <a:gd name="connsiteX159" fmla="*/ 1411546 w 1577436"/>
                <a:gd name="connsiteY159" fmla="*/ 465205 h 2307035"/>
                <a:gd name="connsiteX160" fmla="*/ 1446380 w 1577436"/>
                <a:gd name="connsiteY160" fmla="*/ 454546 h 2307035"/>
                <a:gd name="connsiteX161" fmla="*/ 1462497 w 1577436"/>
                <a:gd name="connsiteY161" fmla="*/ 434270 h 2307035"/>
                <a:gd name="connsiteX162" fmla="*/ 1476534 w 1577436"/>
                <a:gd name="connsiteY162" fmla="*/ 409055 h 2307035"/>
                <a:gd name="connsiteX163" fmla="*/ 1476274 w 1577436"/>
                <a:gd name="connsiteY163" fmla="*/ 407755 h 2307035"/>
                <a:gd name="connsiteX164" fmla="*/ 1484853 w 1577436"/>
                <a:gd name="connsiteY164" fmla="*/ 395797 h 2307035"/>
                <a:gd name="connsiteX165" fmla="*/ 1537363 w 1577436"/>
                <a:gd name="connsiteY165" fmla="*/ 371621 h 2307035"/>
                <a:gd name="connsiteX166" fmla="*/ 1567258 w 1577436"/>
                <a:gd name="connsiteY166" fmla="*/ 351345 h 2307035"/>
                <a:gd name="connsiteX167" fmla="*/ 1575057 w 1577436"/>
                <a:gd name="connsiteY167" fmla="*/ 327169 h 2307035"/>
                <a:gd name="connsiteX168" fmla="*/ 842768 w 1577436"/>
                <a:gd name="connsiteY168" fmla="*/ 1205031 h 2307035"/>
                <a:gd name="connsiteX169" fmla="*/ 755424 w 1577436"/>
                <a:gd name="connsiteY169" fmla="*/ 1296795 h 2307035"/>
                <a:gd name="connsiteX170" fmla="*/ 703433 w 1577436"/>
                <a:gd name="connsiteY170" fmla="*/ 1345146 h 2307035"/>
                <a:gd name="connsiteX171" fmla="*/ 682897 w 1577436"/>
                <a:gd name="connsiteY171" fmla="*/ 1355284 h 2307035"/>
                <a:gd name="connsiteX172" fmla="*/ 606731 w 1577436"/>
                <a:gd name="connsiteY172" fmla="*/ 1399996 h 2307035"/>
                <a:gd name="connsiteX173" fmla="*/ 595813 w 1577436"/>
                <a:gd name="connsiteY173" fmla="*/ 1412734 h 2307035"/>
                <a:gd name="connsiteX174" fmla="*/ 587494 w 1577436"/>
                <a:gd name="connsiteY174" fmla="*/ 1414293 h 2307035"/>
                <a:gd name="connsiteX175" fmla="*/ 586454 w 1577436"/>
                <a:gd name="connsiteY175" fmla="*/ 1406495 h 2307035"/>
                <a:gd name="connsiteX176" fmla="*/ 588274 w 1577436"/>
                <a:gd name="connsiteY176" fmla="*/ 1401556 h 2307035"/>
                <a:gd name="connsiteX177" fmla="*/ 668340 w 1577436"/>
                <a:gd name="connsiteY177" fmla="*/ 1224268 h 2307035"/>
                <a:gd name="connsiteX178" fmla="*/ 699534 w 1577436"/>
                <a:gd name="connsiteY178" fmla="*/ 1202692 h 2307035"/>
                <a:gd name="connsiteX179" fmla="*/ 828211 w 1577436"/>
                <a:gd name="connsiteY179" fmla="*/ 1202692 h 2307035"/>
                <a:gd name="connsiteX180" fmla="*/ 842768 w 1577436"/>
                <a:gd name="connsiteY180" fmla="*/ 1205031 h 23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577436" h="2307035">
                  <a:moveTo>
                    <a:pt x="1575057" y="327169"/>
                  </a:moveTo>
                  <a:cubicBezTo>
                    <a:pt x="1568298" y="313132"/>
                    <a:pt x="1558679" y="301954"/>
                    <a:pt x="1547242" y="291556"/>
                  </a:cubicBezTo>
                  <a:cubicBezTo>
                    <a:pt x="1541523" y="286357"/>
                    <a:pt x="1536323" y="284537"/>
                    <a:pt x="1530345" y="289736"/>
                  </a:cubicBezTo>
                  <a:cubicBezTo>
                    <a:pt x="1524626" y="294935"/>
                    <a:pt x="1519167" y="292336"/>
                    <a:pt x="1513968" y="289216"/>
                  </a:cubicBezTo>
                  <a:cubicBezTo>
                    <a:pt x="1505649" y="284017"/>
                    <a:pt x="1499410" y="286097"/>
                    <a:pt x="1494991" y="294935"/>
                  </a:cubicBezTo>
                  <a:cubicBezTo>
                    <a:pt x="1491352" y="302214"/>
                    <a:pt x="1487452" y="309493"/>
                    <a:pt x="1483553" y="316771"/>
                  </a:cubicBezTo>
                  <a:cubicBezTo>
                    <a:pt x="1474195" y="333928"/>
                    <a:pt x="1461197" y="338607"/>
                    <a:pt x="1442480" y="332108"/>
                  </a:cubicBezTo>
                  <a:cubicBezTo>
                    <a:pt x="1425064" y="326130"/>
                    <a:pt x="1420904" y="327949"/>
                    <a:pt x="1415445" y="346146"/>
                  </a:cubicBezTo>
                  <a:cubicBezTo>
                    <a:pt x="1413626" y="351865"/>
                    <a:pt x="1413366" y="357584"/>
                    <a:pt x="1406087" y="360443"/>
                  </a:cubicBezTo>
                  <a:cubicBezTo>
                    <a:pt x="1356176" y="379940"/>
                    <a:pt x="1308344" y="404376"/>
                    <a:pt x="1254014" y="411394"/>
                  </a:cubicBezTo>
                  <a:cubicBezTo>
                    <a:pt x="1224900" y="415034"/>
                    <a:pt x="1197085" y="428811"/>
                    <a:pt x="1167450" y="426991"/>
                  </a:cubicBezTo>
                  <a:cubicBezTo>
                    <a:pt x="1123778" y="424132"/>
                    <a:pt x="1080106" y="423872"/>
                    <a:pt x="1036433" y="424132"/>
                  </a:cubicBezTo>
                  <a:cubicBezTo>
                    <a:pt x="1017457" y="424132"/>
                    <a:pt x="1000560" y="417113"/>
                    <a:pt x="995101" y="395537"/>
                  </a:cubicBezTo>
                  <a:cubicBezTo>
                    <a:pt x="994321" y="392158"/>
                    <a:pt x="992501" y="389038"/>
                    <a:pt x="991202" y="385919"/>
                  </a:cubicBezTo>
                  <a:cubicBezTo>
                    <a:pt x="980544" y="363823"/>
                    <a:pt x="969625" y="342507"/>
                    <a:pt x="942850" y="335748"/>
                  </a:cubicBezTo>
                  <a:cubicBezTo>
                    <a:pt x="935312" y="333928"/>
                    <a:pt x="936611" y="328209"/>
                    <a:pt x="941810" y="324310"/>
                  </a:cubicBezTo>
                  <a:cubicBezTo>
                    <a:pt x="944410" y="322230"/>
                    <a:pt x="948049" y="321710"/>
                    <a:pt x="951429" y="320411"/>
                  </a:cubicBezTo>
                  <a:cubicBezTo>
                    <a:pt x="974045" y="312872"/>
                    <a:pt x="996661" y="306113"/>
                    <a:pt x="1019017" y="297795"/>
                  </a:cubicBezTo>
                  <a:cubicBezTo>
                    <a:pt x="1037993" y="290776"/>
                    <a:pt x="1041113" y="282717"/>
                    <a:pt x="1035134" y="263481"/>
                  </a:cubicBezTo>
                  <a:cubicBezTo>
                    <a:pt x="1033834" y="259062"/>
                    <a:pt x="1030195" y="254642"/>
                    <a:pt x="1033054" y="249963"/>
                  </a:cubicBezTo>
                  <a:cubicBezTo>
                    <a:pt x="1037473" y="242165"/>
                    <a:pt x="1036953" y="234106"/>
                    <a:pt x="1035394" y="226048"/>
                  </a:cubicBezTo>
                  <a:cubicBezTo>
                    <a:pt x="1033834" y="216949"/>
                    <a:pt x="1035394" y="209151"/>
                    <a:pt x="1043192" y="202912"/>
                  </a:cubicBezTo>
                  <a:cubicBezTo>
                    <a:pt x="1048651" y="198493"/>
                    <a:pt x="1049431" y="193813"/>
                    <a:pt x="1044492" y="187315"/>
                  </a:cubicBezTo>
                  <a:cubicBezTo>
                    <a:pt x="1038773" y="180036"/>
                    <a:pt x="1032274" y="174057"/>
                    <a:pt x="1025255" y="168078"/>
                  </a:cubicBezTo>
                  <a:cubicBezTo>
                    <a:pt x="1013298" y="158200"/>
                    <a:pt x="1009138" y="143642"/>
                    <a:pt x="1015117" y="129865"/>
                  </a:cubicBezTo>
                  <a:cubicBezTo>
                    <a:pt x="1017717" y="124146"/>
                    <a:pt x="1016417" y="121546"/>
                    <a:pt x="1012518" y="117907"/>
                  </a:cubicBezTo>
                  <a:cubicBezTo>
                    <a:pt x="1003419" y="109849"/>
                    <a:pt x="995101" y="101010"/>
                    <a:pt x="986262" y="92692"/>
                  </a:cubicBezTo>
                  <a:cubicBezTo>
                    <a:pt x="980544" y="86973"/>
                    <a:pt x="980803" y="81774"/>
                    <a:pt x="986522" y="76055"/>
                  </a:cubicBezTo>
                  <a:cubicBezTo>
                    <a:pt x="992501" y="70076"/>
                    <a:pt x="999260" y="63837"/>
                    <a:pt x="1003419" y="56558"/>
                  </a:cubicBezTo>
                  <a:cubicBezTo>
                    <a:pt x="1007319" y="49799"/>
                    <a:pt x="1013038" y="39921"/>
                    <a:pt x="1002899" y="33942"/>
                  </a:cubicBezTo>
                  <a:cubicBezTo>
                    <a:pt x="984963" y="23284"/>
                    <a:pt x="965466" y="14186"/>
                    <a:pt x="944150" y="16785"/>
                  </a:cubicBezTo>
                  <a:cubicBezTo>
                    <a:pt x="929073" y="18605"/>
                    <a:pt x="916075" y="17565"/>
                    <a:pt x="904637" y="6387"/>
                  </a:cubicBezTo>
                  <a:cubicBezTo>
                    <a:pt x="902038" y="4048"/>
                    <a:pt x="897618" y="3268"/>
                    <a:pt x="893719" y="2488"/>
                  </a:cubicBezTo>
                  <a:cubicBezTo>
                    <a:pt x="859925" y="-2971"/>
                    <a:pt x="827951" y="-372"/>
                    <a:pt x="798056" y="19645"/>
                  </a:cubicBezTo>
                  <a:cubicBezTo>
                    <a:pt x="766862" y="40441"/>
                    <a:pt x="746326" y="68256"/>
                    <a:pt x="741127" y="104130"/>
                  </a:cubicBezTo>
                  <a:cubicBezTo>
                    <a:pt x="734888" y="147802"/>
                    <a:pt x="740087" y="191214"/>
                    <a:pt x="759323" y="231767"/>
                  </a:cubicBezTo>
                  <a:cubicBezTo>
                    <a:pt x="766602" y="247364"/>
                    <a:pt x="761923" y="255942"/>
                    <a:pt x="744766" y="255682"/>
                  </a:cubicBezTo>
                  <a:cubicBezTo>
                    <a:pt x="734368" y="255682"/>
                    <a:pt x="724230" y="254902"/>
                    <a:pt x="714092" y="251003"/>
                  </a:cubicBezTo>
                  <a:cubicBezTo>
                    <a:pt x="690176" y="241905"/>
                    <a:pt x="666260" y="233326"/>
                    <a:pt x="642084" y="225008"/>
                  </a:cubicBezTo>
                  <a:cubicBezTo>
                    <a:pt x="606991" y="212790"/>
                    <a:pt x="583855" y="217209"/>
                    <a:pt x="561239" y="246064"/>
                  </a:cubicBezTo>
                  <a:cubicBezTo>
                    <a:pt x="544862" y="266860"/>
                    <a:pt x="521206" y="269980"/>
                    <a:pt x="500670" y="271539"/>
                  </a:cubicBezTo>
                  <a:cubicBezTo>
                    <a:pt x="468956" y="273879"/>
                    <a:pt x="436981" y="275179"/>
                    <a:pt x="405007" y="277258"/>
                  </a:cubicBezTo>
                  <a:cubicBezTo>
                    <a:pt x="349117" y="280638"/>
                    <a:pt x="294267" y="289736"/>
                    <a:pt x="239677" y="302734"/>
                  </a:cubicBezTo>
                  <a:cubicBezTo>
                    <a:pt x="220440" y="307413"/>
                    <a:pt x="206923" y="316511"/>
                    <a:pt x="198084" y="333928"/>
                  </a:cubicBezTo>
                  <a:cubicBezTo>
                    <a:pt x="154412" y="417893"/>
                    <a:pt x="102162" y="497179"/>
                    <a:pt x="59529" y="581923"/>
                  </a:cubicBezTo>
                  <a:cubicBezTo>
                    <a:pt x="53550" y="594141"/>
                    <a:pt x="50431" y="603240"/>
                    <a:pt x="62909" y="612858"/>
                  </a:cubicBezTo>
                  <a:cubicBezTo>
                    <a:pt x="68108" y="617017"/>
                    <a:pt x="70447" y="624816"/>
                    <a:pt x="75646" y="628975"/>
                  </a:cubicBezTo>
                  <a:cubicBezTo>
                    <a:pt x="86564" y="638073"/>
                    <a:pt x="82145" y="645352"/>
                    <a:pt x="75386" y="653930"/>
                  </a:cubicBezTo>
                  <a:cubicBezTo>
                    <a:pt x="61869" y="670827"/>
                    <a:pt x="47831" y="687724"/>
                    <a:pt x="42112" y="709041"/>
                  </a:cubicBezTo>
                  <a:cubicBezTo>
                    <a:pt x="36133" y="732176"/>
                    <a:pt x="23136" y="748034"/>
                    <a:pt x="0" y="755312"/>
                  </a:cubicBezTo>
                  <a:cubicBezTo>
                    <a:pt x="0" y="757912"/>
                    <a:pt x="0" y="760511"/>
                    <a:pt x="0" y="763111"/>
                  </a:cubicBezTo>
                  <a:cubicBezTo>
                    <a:pt x="11438" y="771949"/>
                    <a:pt x="20796" y="763631"/>
                    <a:pt x="30934" y="759731"/>
                  </a:cubicBezTo>
                  <a:cubicBezTo>
                    <a:pt x="35874" y="757652"/>
                    <a:pt x="40553" y="752453"/>
                    <a:pt x="46272" y="757912"/>
                  </a:cubicBezTo>
                  <a:cubicBezTo>
                    <a:pt x="51211" y="762851"/>
                    <a:pt x="50951" y="769090"/>
                    <a:pt x="48871" y="775069"/>
                  </a:cubicBezTo>
                  <a:cubicBezTo>
                    <a:pt x="44972" y="787546"/>
                    <a:pt x="40033" y="799504"/>
                    <a:pt x="27295" y="806263"/>
                  </a:cubicBezTo>
                  <a:cubicBezTo>
                    <a:pt x="24176" y="807823"/>
                    <a:pt x="19756" y="810162"/>
                    <a:pt x="21836" y="815101"/>
                  </a:cubicBezTo>
                  <a:cubicBezTo>
                    <a:pt x="23396" y="819001"/>
                    <a:pt x="27295" y="820560"/>
                    <a:pt x="31194" y="821080"/>
                  </a:cubicBezTo>
                  <a:cubicBezTo>
                    <a:pt x="38993" y="822380"/>
                    <a:pt x="44452" y="818221"/>
                    <a:pt x="49391" y="813022"/>
                  </a:cubicBezTo>
                  <a:cubicBezTo>
                    <a:pt x="55630" y="806783"/>
                    <a:pt x="58749" y="798464"/>
                    <a:pt x="63169" y="791186"/>
                  </a:cubicBezTo>
                  <a:cubicBezTo>
                    <a:pt x="65248" y="787546"/>
                    <a:pt x="67068" y="782607"/>
                    <a:pt x="72787" y="784167"/>
                  </a:cubicBezTo>
                  <a:cubicBezTo>
                    <a:pt x="77466" y="785727"/>
                    <a:pt x="76426" y="790666"/>
                    <a:pt x="76166" y="794305"/>
                  </a:cubicBezTo>
                  <a:cubicBezTo>
                    <a:pt x="75386" y="801584"/>
                    <a:pt x="73827" y="808863"/>
                    <a:pt x="72787" y="816141"/>
                  </a:cubicBezTo>
                  <a:cubicBezTo>
                    <a:pt x="72007" y="820560"/>
                    <a:pt x="70187" y="823160"/>
                    <a:pt x="64988" y="822380"/>
                  </a:cubicBezTo>
                  <a:cubicBezTo>
                    <a:pt x="59529" y="821340"/>
                    <a:pt x="55370" y="822900"/>
                    <a:pt x="56410" y="829919"/>
                  </a:cubicBezTo>
                  <a:cubicBezTo>
                    <a:pt x="57450" y="836938"/>
                    <a:pt x="59789" y="842657"/>
                    <a:pt x="68628" y="841877"/>
                  </a:cubicBezTo>
                  <a:cubicBezTo>
                    <a:pt x="75646" y="841097"/>
                    <a:pt x="80066" y="836158"/>
                    <a:pt x="85785" y="833038"/>
                  </a:cubicBezTo>
                  <a:cubicBezTo>
                    <a:pt x="90204" y="830439"/>
                    <a:pt x="93843" y="827579"/>
                    <a:pt x="100082" y="830179"/>
                  </a:cubicBezTo>
                  <a:cubicBezTo>
                    <a:pt x="113340" y="835898"/>
                    <a:pt x="128937" y="824460"/>
                    <a:pt x="128677" y="809642"/>
                  </a:cubicBezTo>
                  <a:cubicBezTo>
                    <a:pt x="128417" y="796125"/>
                    <a:pt x="127377" y="782867"/>
                    <a:pt x="127637" y="769350"/>
                  </a:cubicBezTo>
                  <a:cubicBezTo>
                    <a:pt x="128157" y="752453"/>
                    <a:pt x="135176" y="745694"/>
                    <a:pt x="151553" y="744134"/>
                  </a:cubicBezTo>
                  <a:cubicBezTo>
                    <a:pt x="156752" y="743614"/>
                    <a:pt x="161951" y="743094"/>
                    <a:pt x="167150" y="742575"/>
                  </a:cubicBezTo>
                  <a:cubicBezTo>
                    <a:pt x="175728" y="741795"/>
                    <a:pt x="180148" y="737115"/>
                    <a:pt x="181707" y="728797"/>
                  </a:cubicBezTo>
                  <a:cubicBezTo>
                    <a:pt x="184827" y="713720"/>
                    <a:pt x="183527" y="700982"/>
                    <a:pt x="169230" y="691364"/>
                  </a:cubicBezTo>
                  <a:cubicBezTo>
                    <a:pt x="162211" y="686425"/>
                    <a:pt x="154672" y="680446"/>
                    <a:pt x="160911" y="668748"/>
                  </a:cubicBezTo>
                  <a:cubicBezTo>
                    <a:pt x="175728" y="641193"/>
                    <a:pt x="189246" y="613378"/>
                    <a:pt x="204063" y="585823"/>
                  </a:cubicBezTo>
                  <a:cubicBezTo>
                    <a:pt x="210042" y="574385"/>
                    <a:pt x="218621" y="564247"/>
                    <a:pt x="215761" y="549949"/>
                  </a:cubicBezTo>
                  <a:cubicBezTo>
                    <a:pt x="214981" y="545530"/>
                    <a:pt x="218881" y="543190"/>
                    <a:pt x="221480" y="540331"/>
                  </a:cubicBezTo>
                  <a:cubicBezTo>
                    <a:pt x="249035" y="511476"/>
                    <a:pt x="270611" y="477682"/>
                    <a:pt x="298426" y="449087"/>
                  </a:cubicBezTo>
                  <a:cubicBezTo>
                    <a:pt x="304405" y="443109"/>
                    <a:pt x="309344" y="439989"/>
                    <a:pt x="317143" y="440769"/>
                  </a:cubicBezTo>
                  <a:cubicBezTo>
                    <a:pt x="336120" y="443109"/>
                    <a:pt x="355096" y="441549"/>
                    <a:pt x="374333" y="441289"/>
                  </a:cubicBezTo>
                  <a:cubicBezTo>
                    <a:pt x="405527" y="440769"/>
                    <a:pt x="436721" y="441029"/>
                    <a:pt x="467916" y="441029"/>
                  </a:cubicBezTo>
                  <a:cubicBezTo>
                    <a:pt x="476494" y="441029"/>
                    <a:pt x="484293" y="442589"/>
                    <a:pt x="484293" y="454546"/>
                  </a:cubicBezTo>
                  <a:cubicBezTo>
                    <a:pt x="484033" y="495359"/>
                    <a:pt x="483253" y="535912"/>
                    <a:pt x="479874" y="576464"/>
                  </a:cubicBezTo>
                  <a:cubicBezTo>
                    <a:pt x="475714" y="630275"/>
                    <a:pt x="452319" y="676806"/>
                    <a:pt x="424244" y="721518"/>
                  </a:cubicBezTo>
                  <a:cubicBezTo>
                    <a:pt x="408127" y="747254"/>
                    <a:pt x="389930" y="771429"/>
                    <a:pt x="372773" y="796385"/>
                  </a:cubicBezTo>
                  <a:cubicBezTo>
                    <a:pt x="367054" y="804703"/>
                    <a:pt x="361335" y="812762"/>
                    <a:pt x="359515" y="822900"/>
                  </a:cubicBezTo>
                  <a:cubicBezTo>
                    <a:pt x="355096" y="848376"/>
                    <a:pt x="350677" y="874111"/>
                    <a:pt x="346258" y="899586"/>
                  </a:cubicBezTo>
                  <a:cubicBezTo>
                    <a:pt x="344438" y="909984"/>
                    <a:pt x="347298" y="914664"/>
                    <a:pt x="358216" y="910504"/>
                  </a:cubicBezTo>
                  <a:cubicBezTo>
                    <a:pt x="369134" y="906345"/>
                    <a:pt x="373033" y="911024"/>
                    <a:pt x="373293" y="921942"/>
                  </a:cubicBezTo>
                  <a:cubicBezTo>
                    <a:pt x="373553" y="930781"/>
                    <a:pt x="369394" y="940659"/>
                    <a:pt x="374073" y="948717"/>
                  </a:cubicBezTo>
                  <a:cubicBezTo>
                    <a:pt x="387590" y="971333"/>
                    <a:pt x="387070" y="995509"/>
                    <a:pt x="383951" y="1020464"/>
                  </a:cubicBezTo>
                  <a:cubicBezTo>
                    <a:pt x="381871" y="1037621"/>
                    <a:pt x="377192" y="1055558"/>
                    <a:pt x="382651" y="1071935"/>
                  </a:cubicBezTo>
                  <a:cubicBezTo>
                    <a:pt x="391490" y="1097931"/>
                    <a:pt x="397988" y="1125486"/>
                    <a:pt x="412546" y="1149141"/>
                  </a:cubicBezTo>
                  <a:cubicBezTo>
                    <a:pt x="427623" y="1174097"/>
                    <a:pt x="426843" y="1199312"/>
                    <a:pt x="418785" y="1225308"/>
                  </a:cubicBezTo>
                  <a:cubicBezTo>
                    <a:pt x="402148" y="1277558"/>
                    <a:pt x="386031" y="1330069"/>
                    <a:pt x="372253" y="1383099"/>
                  </a:cubicBezTo>
                  <a:cubicBezTo>
                    <a:pt x="357176" y="1441329"/>
                    <a:pt x="349377" y="1501638"/>
                    <a:pt x="319742" y="1555448"/>
                  </a:cubicBezTo>
                  <a:cubicBezTo>
                    <a:pt x="319483" y="1555708"/>
                    <a:pt x="319483" y="1556228"/>
                    <a:pt x="319483" y="1556748"/>
                  </a:cubicBezTo>
                  <a:cubicBezTo>
                    <a:pt x="313764" y="1577804"/>
                    <a:pt x="303365" y="1596780"/>
                    <a:pt x="291148" y="1614717"/>
                  </a:cubicBezTo>
                  <a:cubicBezTo>
                    <a:pt x="261513" y="1658130"/>
                    <a:pt x="238377" y="1704401"/>
                    <a:pt x="231618" y="1756912"/>
                  </a:cubicBezTo>
                  <a:cubicBezTo>
                    <a:pt x="226679" y="1795645"/>
                    <a:pt x="211862" y="1830738"/>
                    <a:pt x="198604" y="1866612"/>
                  </a:cubicBezTo>
                  <a:cubicBezTo>
                    <a:pt x="180667" y="1914703"/>
                    <a:pt x="160131" y="1962015"/>
                    <a:pt x="147653" y="2012186"/>
                  </a:cubicBezTo>
                  <a:cubicBezTo>
                    <a:pt x="143754" y="2027523"/>
                    <a:pt x="139075" y="2044420"/>
                    <a:pt x="124778" y="2053518"/>
                  </a:cubicBezTo>
                  <a:cubicBezTo>
                    <a:pt x="101902" y="2068075"/>
                    <a:pt x="87344" y="2090431"/>
                    <a:pt x="69148" y="2109148"/>
                  </a:cubicBezTo>
                  <a:cubicBezTo>
                    <a:pt x="63948" y="2114607"/>
                    <a:pt x="63689" y="2119286"/>
                    <a:pt x="69148" y="2124745"/>
                  </a:cubicBezTo>
                  <a:cubicBezTo>
                    <a:pt x="88124" y="2144242"/>
                    <a:pt x="107621" y="2163479"/>
                    <a:pt x="128417" y="2181155"/>
                  </a:cubicBezTo>
                  <a:cubicBezTo>
                    <a:pt x="130756" y="2183235"/>
                    <a:pt x="133616" y="2187394"/>
                    <a:pt x="137255" y="2184015"/>
                  </a:cubicBezTo>
                  <a:cubicBezTo>
                    <a:pt x="145834" y="2175956"/>
                    <a:pt x="150513" y="2183495"/>
                    <a:pt x="155192" y="2188434"/>
                  </a:cubicBezTo>
                  <a:cubicBezTo>
                    <a:pt x="174429" y="2208450"/>
                    <a:pt x="189506" y="2231846"/>
                    <a:pt x="206403" y="2253942"/>
                  </a:cubicBezTo>
                  <a:cubicBezTo>
                    <a:pt x="232398" y="2288256"/>
                    <a:pt x="268012" y="2304633"/>
                    <a:pt x="310384" y="2306973"/>
                  </a:cubicBezTo>
                  <a:cubicBezTo>
                    <a:pt x="318963" y="2307492"/>
                    <a:pt x="327801" y="2304893"/>
                    <a:pt x="330660" y="2296055"/>
                  </a:cubicBezTo>
                  <a:cubicBezTo>
                    <a:pt x="333520" y="2287476"/>
                    <a:pt x="325721" y="2282797"/>
                    <a:pt x="320002" y="2278638"/>
                  </a:cubicBezTo>
                  <a:cubicBezTo>
                    <a:pt x="307005" y="2269019"/>
                    <a:pt x="294787" y="2258881"/>
                    <a:pt x="284909" y="2246143"/>
                  </a:cubicBezTo>
                  <a:cubicBezTo>
                    <a:pt x="275810" y="2234186"/>
                    <a:pt x="270611" y="2221448"/>
                    <a:pt x="271911" y="2205851"/>
                  </a:cubicBezTo>
                  <a:cubicBezTo>
                    <a:pt x="273991" y="2180375"/>
                    <a:pt x="274251" y="2154380"/>
                    <a:pt x="266972" y="2129685"/>
                  </a:cubicBezTo>
                  <a:cubicBezTo>
                    <a:pt x="262553" y="2114867"/>
                    <a:pt x="262293" y="2101090"/>
                    <a:pt x="262293" y="2086532"/>
                  </a:cubicBezTo>
                  <a:cubicBezTo>
                    <a:pt x="262293" y="2077434"/>
                    <a:pt x="265672" y="2072495"/>
                    <a:pt x="274771" y="2072235"/>
                  </a:cubicBezTo>
                  <a:cubicBezTo>
                    <a:pt x="283089" y="2071975"/>
                    <a:pt x="286728" y="2068335"/>
                    <a:pt x="285689" y="2059497"/>
                  </a:cubicBezTo>
                  <a:cubicBezTo>
                    <a:pt x="284649" y="2052218"/>
                    <a:pt x="285689" y="2044680"/>
                    <a:pt x="285169" y="2037401"/>
                  </a:cubicBezTo>
                  <a:cubicBezTo>
                    <a:pt x="283349" y="2014525"/>
                    <a:pt x="288808" y="1994249"/>
                    <a:pt x="300766" y="1974232"/>
                  </a:cubicBezTo>
                  <a:cubicBezTo>
                    <a:pt x="314803" y="1950837"/>
                    <a:pt x="323642" y="1924841"/>
                    <a:pt x="333260" y="1899366"/>
                  </a:cubicBezTo>
                  <a:cubicBezTo>
                    <a:pt x="346778" y="1862973"/>
                    <a:pt x="355876" y="1825019"/>
                    <a:pt x="374333" y="1790446"/>
                  </a:cubicBezTo>
                  <a:cubicBezTo>
                    <a:pt x="395909" y="1750153"/>
                    <a:pt x="420344" y="1711160"/>
                    <a:pt x="437761" y="1668528"/>
                  </a:cubicBezTo>
                  <a:cubicBezTo>
                    <a:pt x="440621" y="1661769"/>
                    <a:pt x="445040" y="1655790"/>
                    <a:pt x="449719" y="1650071"/>
                  </a:cubicBezTo>
                  <a:cubicBezTo>
                    <a:pt x="459077" y="1639153"/>
                    <a:pt x="466876" y="1627195"/>
                    <a:pt x="473375" y="1614457"/>
                  </a:cubicBezTo>
                  <a:cubicBezTo>
                    <a:pt x="483253" y="1594701"/>
                    <a:pt x="493911" y="1575464"/>
                    <a:pt x="506909" y="1557528"/>
                  </a:cubicBezTo>
                  <a:cubicBezTo>
                    <a:pt x="510808" y="1552069"/>
                    <a:pt x="512108" y="1540631"/>
                    <a:pt x="521206" y="1543490"/>
                  </a:cubicBezTo>
                  <a:cubicBezTo>
                    <a:pt x="529525" y="1546090"/>
                    <a:pt x="525105" y="1556488"/>
                    <a:pt x="525365" y="1563247"/>
                  </a:cubicBezTo>
                  <a:cubicBezTo>
                    <a:pt x="526665" y="1603799"/>
                    <a:pt x="521986" y="1644612"/>
                    <a:pt x="527445" y="1685165"/>
                  </a:cubicBezTo>
                  <a:cubicBezTo>
                    <a:pt x="530565" y="1708300"/>
                    <a:pt x="536024" y="1731176"/>
                    <a:pt x="544342" y="1753012"/>
                  </a:cubicBezTo>
                  <a:cubicBezTo>
                    <a:pt x="546942" y="1759771"/>
                    <a:pt x="551361" y="1767050"/>
                    <a:pt x="559939" y="1766790"/>
                  </a:cubicBezTo>
                  <a:cubicBezTo>
                    <a:pt x="568778" y="1766530"/>
                    <a:pt x="571637" y="1758211"/>
                    <a:pt x="573717" y="1751453"/>
                  </a:cubicBezTo>
                  <a:cubicBezTo>
                    <a:pt x="575796" y="1744954"/>
                    <a:pt x="576056" y="1737935"/>
                    <a:pt x="576576" y="1730916"/>
                  </a:cubicBezTo>
                  <a:cubicBezTo>
                    <a:pt x="577096" y="1720518"/>
                    <a:pt x="577096" y="1710120"/>
                    <a:pt x="577616" y="1699722"/>
                  </a:cubicBezTo>
                  <a:cubicBezTo>
                    <a:pt x="578656" y="1674507"/>
                    <a:pt x="585415" y="1650591"/>
                    <a:pt x="598932" y="1629795"/>
                  </a:cubicBezTo>
                  <a:cubicBezTo>
                    <a:pt x="614269" y="1605879"/>
                    <a:pt x="630387" y="1581963"/>
                    <a:pt x="649363" y="1560647"/>
                  </a:cubicBezTo>
                  <a:cubicBezTo>
                    <a:pt x="651443" y="1558307"/>
                    <a:pt x="653522" y="1555448"/>
                    <a:pt x="651963" y="1552588"/>
                  </a:cubicBezTo>
                  <a:cubicBezTo>
                    <a:pt x="643904" y="1537771"/>
                    <a:pt x="655602" y="1529713"/>
                    <a:pt x="662101" y="1519574"/>
                  </a:cubicBezTo>
                  <a:cubicBezTo>
                    <a:pt x="668600" y="1509696"/>
                    <a:pt x="677438" y="1506837"/>
                    <a:pt x="687576" y="1513076"/>
                  </a:cubicBezTo>
                  <a:cubicBezTo>
                    <a:pt x="693295" y="1516455"/>
                    <a:pt x="696415" y="1514635"/>
                    <a:pt x="700834" y="1510736"/>
                  </a:cubicBezTo>
                  <a:cubicBezTo>
                    <a:pt x="725529" y="1488380"/>
                    <a:pt x="750745" y="1466284"/>
                    <a:pt x="775440" y="1444188"/>
                  </a:cubicBezTo>
                  <a:cubicBezTo>
                    <a:pt x="786098" y="1434570"/>
                    <a:pt x="798056" y="1427031"/>
                    <a:pt x="811054" y="1420792"/>
                  </a:cubicBezTo>
                  <a:cubicBezTo>
                    <a:pt x="856026" y="1399476"/>
                    <a:pt x="900218" y="1377380"/>
                    <a:pt x="939731" y="1346186"/>
                  </a:cubicBezTo>
                  <a:cubicBezTo>
                    <a:pt x="974305" y="1318891"/>
                    <a:pt x="1007579" y="1289516"/>
                    <a:pt x="1044232" y="1265080"/>
                  </a:cubicBezTo>
                  <a:cubicBezTo>
                    <a:pt x="1069707" y="1248183"/>
                    <a:pt x="1090504" y="1225827"/>
                    <a:pt x="1110780" y="1203471"/>
                  </a:cubicBezTo>
                  <a:cubicBezTo>
                    <a:pt x="1126377" y="1186315"/>
                    <a:pt x="1135996" y="1165778"/>
                    <a:pt x="1128977" y="1141603"/>
                  </a:cubicBezTo>
                  <a:cubicBezTo>
                    <a:pt x="1125337" y="1129125"/>
                    <a:pt x="1119878" y="1117167"/>
                    <a:pt x="1114679" y="1105469"/>
                  </a:cubicBezTo>
                  <a:cubicBezTo>
                    <a:pt x="1110000" y="1094551"/>
                    <a:pt x="1102981" y="1084933"/>
                    <a:pt x="1093623" y="1077914"/>
                  </a:cubicBezTo>
                  <a:cubicBezTo>
                    <a:pt x="1057750" y="1051399"/>
                    <a:pt x="1018237" y="1030603"/>
                    <a:pt x="977424" y="1012926"/>
                  </a:cubicBezTo>
                  <a:cubicBezTo>
                    <a:pt x="937911" y="995769"/>
                    <a:pt x="897359" y="980172"/>
                    <a:pt x="857066" y="964834"/>
                  </a:cubicBezTo>
                  <a:cubicBezTo>
                    <a:pt x="844588" y="960155"/>
                    <a:pt x="839389" y="952617"/>
                    <a:pt x="840169" y="939619"/>
                  </a:cubicBezTo>
                  <a:cubicBezTo>
                    <a:pt x="843028" y="901666"/>
                    <a:pt x="833670" y="862933"/>
                    <a:pt x="850567" y="826279"/>
                  </a:cubicBezTo>
                  <a:cubicBezTo>
                    <a:pt x="850827" y="774289"/>
                    <a:pt x="863824" y="724378"/>
                    <a:pt x="875782" y="674207"/>
                  </a:cubicBezTo>
                  <a:cubicBezTo>
                    <a:pt x="878642" y="661989"/>
                    <a:pt x="883841" y="651851"/>
                    <a:pt x="892159" y="642493"/>
                  </a:cubicBezTo>
                  <a:cubicBezTo>
                    <a:pt x="906977" y="625596"/>
                    <a:pt x="922574" y="608959"/>
                    <a:pt x="935312" y="590502"/>
                  </a:cubicBezTo>
                  <a:cubicBezTo>
                    <a:pt x="947789" y="572565"/>
                    <a:pt x="963127" y="565286"/>
                    <a:pt x="984443" y="565027"/>
                  </a:cubicBezTo>
                  <a:cubicBezTo>
                    <a:pt x="1040333" y="564247"/>
                    <a:pt x="1095963" y="559827"/>
                    <a:pt x="1151853" y="562947"/>
                  </a:cubicBezTo>
                  <a:cubicBezTo>
                    <a:pt x="1171089" y="563987"/>
                    <a:pt x="1189806" y="562687"/>
                    <a:pt x="1208522" y="557228"/>
                  </a:cubicBezTo>
                  <a:cubicBezTo>
                    <a:pt x="1253494" y="543970"/>
                    <a:pt x="1296387" y="526034"/>
                    <a:pt x="1337719" y="503938"/>
                  </a:cubicBezTo>
                  <a:cubicBezTo>
                    <a:pt x="1347857" y="498478"/>
                    <a:pt x="1359815" y="494579"/>
                    <a:pt x="1368134" y="487041"/>
                  </a:cubicBezTo>
                  <a:cubicBezTo>
                    <a:pt x="1380872" y="475083"/>
                    <a:pt x="1395689" y="469884"/>
                    <a:pt x="1411546" y="465205"/>
                  </a:cubicBezTo>
                  <a:cubicBezTo>
                    <a:pt x="1423244" y="461825"/>
                    <a:pt x="1434942" y="458446"/>
                    <a:pt x="1446380" y="454546"/>
                  </a:cubicBezTo>
                  <a:cubicBezTo>
                    <a:pt x="1455738" y="451427"/>
                    <a:pt x="1469515" y="451947"/>
                    <a:pt x="1462497" y="434270"/>
                  </a:cubicBezTo>
                  <a:cubicBezTo>
                    <a:pt x="1457558" y="421792"/>
                    <a:pt x="1484333" y="424652"/>
                    <a:pt x="1476534" y="409055"/>
                  </a:cubicBezTo>
                  <a:cubicBezTo>
                    <a:pt x="1476274" y="408795"/>
                    <a:pt x="1476534" y="408275"/>
                    <a:pt x="1476274" y="407755"/>
                  </a:cubicBezTo>
                  <a:cubicBezTo>
                    <a:pt x="1473415" y="399696"/>
                    <a:pt x="1477574" y="397097"/>
                    <a:pt x="1484853" y="395797"/>
                  </a:cubicBezTo>
                  <a:cubicBezTo>
                    <a:pt x="1504349" y="392158"/>
                    <a:pt x="1521246" y="383059"/>
                    <a:pt x="1537363" y="371621"/>
                  </a:cubicBezTo>
                  <a:cubicBezTo>
                    <a:pt x="1547242" y="364863"/>
                    <a:pt x="1555560" y="356024"/>
                    <a:pt x="1567258" y="351345"/>
                  </a:cubicBezTo>
                  <a:cubicBezTo>
                    <a:pt x="1576616" y="346926"/>
                    <a:pt x="1580256" y="338347"/>
                    <a:pt x="1575057" y="327169"/>
                  </a:cubicBezTo>
                  <a:close/>
                  <a:moveTo>
                    <a:pt x="842768" y="1205031"/>
                  </a:moveTo>
                  <a:cubicBezTo>
                    <a:pt x="806635" y="1232586"/>
                    <a:pt x="784799" y="1268460"/>
                    <a:pt x="755424" y="1296795"/>
                  </a:cubicBezTo>
                  <a:cubicBezTo>
                    <a:pt x="738527" y="1313172"/>
                    <a:pt x="721110" y="1329549"/>
                    <a:pt x="703433" y="1345146"/>
                  </a:cubicBezTo>
                  <a:cubicBezTo>
                    <a:pt x="697454" y="1350345"/>
                    <a:pt x="690956" y="1353724"/>
                    <a:pt x="682897" y="1355284"/>
                  </a:cubicBezTo>
                  <a:cubicBezTo>
                    <a:pt x="652483" y="1361523"/>
                    <a:pt x="624928" y="1372701"/>
                    <a:pt x="606731" y="1399996"/>
                  </a:cubicBezTo>
                  <a:cubicBezTo>
                    <a:pt x="603611" y="1404675"/>
                    <a:pt x="599452" y="1408575"/>
                    <a:pt x="595813" y="1412734"/>
                  </a:cubicBezTo>
                  <a:cubicBezTo>
                    <a:pt x="593473" y="1415333"/>
                    <a:pt x="590614" y="1416113"/>
                    <a:pt x="587494" y="1414293"/>
                  </a:cubicBezTo>
                  <a:cubicBezTo>
                    <a:pt x="583855" y="1412214"/>
                    <a:pt x="585155" y="1409354"/>
                    <a:pt x="586454" y="1406495"/>
                  </a:cubicBezTo>
                  <a:cubicBezTo>
                    <a:pt x="587234" y="1404935"/>
                    <a:pt x="587494" y="1403115"/>
                    <a:pt x="588274" y="1401556"/>
                  </a:cubicBezTo>
                  <a:cubicBezTo>
                    <a:pt x="616869" y="1343326"/>
                    <a:pt x="642344" y="1283797"/>
                    <a:pt x="668340" y="1224268"/>
                  </a:cubicBezTo>
                  <a:cubicBezTo>
                    <a:pt x="674579" y="1210230"/>
                    <a:pt x="683157" y="1202432"/>
                    <a:pt x="699534" y="1202692"/>
                  </a:cubicBezTo>
                  <a:cubicBezTo>
                    <a:pt x="742426" y="1203212"/>
                    <a:pt x="785319" y="1202692"/>
                    <a:pt x="828211" y="1202692"/>
                  </a:cubicBezTo>
                  <a:cubicBezTo>
                    <a:pt x="831590" y="1202952"/>
                    <a:pt x="834970" y="1203991"/>
                    <a:pt x="842768" y="1205031"/>
                  </a:cubicBezTo>
                  <a:close/>
                </a:path>
              </a:pathLst>
            </a:custGeom>
            <a:solidFill>
              <a:schemeClr val="accent2"/>
            </a:solidFill>
            <a:ln w="2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BB09498A-571D-4F96-9242-10872CB084DB}"/>
                </a:ext>
              </a:extLst>
            </p:cNvPr>
            <p:cNvGrpSpPr/>
            <p:nvPr/>
          </p:nvGrpSpPr>
          <p:grpSpPr>
            <a:xfrm rot="21170207">
              <a:off x="4891997" y="3238051"/>
              <a:ext cx="649209" cy="773245"/>
              <a:chOff x="5071951" y="3009853"/>
              <a:chExt cx="880901" cy="1049203"/>
            </a:xfrm>
            <a:solidFill>
              <a:schemeClr val="accent2"/>
            </a:solidFill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510365C-DE3B-42A8-87A5-CC949945C101}"/>
                  </a:ext>
                </a:extLst>
              </p:cNvPr>
              <p:cNvSpPr/>
              <p:nvPr/>
            </p:nvSpPr>
            <p:spPr>
              <a:xfrm>
                <a:off x="5586883" y="3705579"/>
                <a:ext cx="365969" cy="353477"/>
              </a:xfrm>
              <a:custGeom>
                <a:avLst/>
                <a:gdLst>
                  <a:gd name="connsiteX0" fmla="*/ 246540 w 365969"/>
                  <a:gd name="connsiteY0" fmla="*/ 342017 h 353477"/>
                  <a:gd name="connsiteX1" fmla="*/ 187997 w 365969"/>
                  <a:gd name="connsiteY1" fmla="*/ 349026 h 353477"/>
                  <a:gd name="connsiteX2" fmla="*/ 104513 w 365969"/>
                  <a:gd name="connsiteY2" fmla="*/ 336246 h 353477"/>
                  <a:gd name="connsiteX3" fmla="*/ 38755 w 365969"/>
                  <a:gd name="connsiteY3" fmla="*/ 283887 h 353477"/>
                  <a:gd name="connsiteX4" fmla="*/ 2 w 365969"/>
                  <a:gd name="connsiteY4" fmla="*/ 188241 h 353477"/>
                  <a:gd name="connsiteX5" fmla="*/ 37106 w 365969"/>
                  <a:gd name="connsiteY5" fmla="*/ 65384 h 353477"/>
                  <a:gd name="connsiteX6" fmla="*/ 151717 w 365969"/>
                  <a:gd name="connsiteY6" fmla="*/ 1483 h 353477"/>
                  <a:gd name="connsiteX7" fmla="*/ 246333 w 365969"/>
                  <a:gd name="connsiteY7" fmla="*/ 10553 h 353477"/>
                  <a:gd name="connsiteX8" fmla="*/ 336620 w 365969"/>
                  <a:gd name="connsiteY8" fmla="*/ 90945 h 353477"/>
                  <a:gd name="connsiteX9" fmla="*/ 362799 w 365969"/>
                  <a:gd name="connsiteY9" fmla="*/ 183088 h 353477"/>
                  <a:gd name="connsiteX10" fmla="*/ 360944 w 365969"/>
                  <a:gd name="connsiteY10" fmla="*/ 273168 h 353477"/>
                  <a:gd name="connsiteX11" fmla="*/ 345896 w 365969"/>
                  <a:gd name="connsiteY11" fmla="*/ 299554 h 353477"/>
                  <a:gd name="connsiteX12" fmla="*/ 321779 w 365969"/>
                  <a:gd name="connsiteY12" fmla="*/ 322022 h 353477"/>
                  <a:gd name="connsiteX13" fmla="*/ 259114 w 365969"/>
                  <a:gd name="connsiteY13" fmla="*/ 343460 h 353477"/>
                  <a:gd name="connsiteX14" fmla="*/ 246540 w 365969"/>
                  <a:gd name="connsiteY14" fmla="*/ 342017 h 35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5969" h="353477">
                    <a:moveTo>
                      <a:pt x="246540" y="342017"/>
                    </a:moveTo>
                    <a:cubicBezTo>
                      <a:pt x="226544" y="340368"/>
                      <a:pt x="207374" y="342430"/>
                      <a:pt x="187997" y="349026"/>
                    </a:cubicBezTo>
                    <a:cubicBezTo>
                      <a:pt x="158726" y="358920"/>
                      <a:pt x="130485" y="351293"/>
                      <a:pt x="104513" y="336246"/>
                    </a:cubicBezTo>
                    <a:cubicBezTo>
                      <a:pt x="79982" y="322022"/>
                      <a:pt x="57720" y="304501"/>
                      <a:pt x="38755" y="283887"/>
                    </a:cubicBezTo>
                    <a:cubicBezTo>
                      <a:pt x="14432" y="257296"/>
                      <a:pt x="-204" y="225757"/>
                      <a:pt x="2" y="188241"/>
                    </a:cubicBezTo>
                    <a:cubicBezTo>
                      <a:pt x="414" y="143510"/>
                      <a:pt x="11340" y="102283"/>
                      <a:pt x="37106" y="65384"/>
                    </a:cubicBezTo>
                    <a:cubicBezTo>
                      <a:pt x="64935" y="25600"/>
                      <a:pt x="104925" y="7048"/>
                      <a:pt x="151717" y="1483"/>
                    </a:cubicBezTo>
                    <a:cubicBezTo>
                      <a:pt x="183874" y="-2434"/>
                      <a:pt x="215413" y="1689"/>
                      <a:pt x="246333" y="10553"/>
                    </a:cubicBezTo>
                    <a:cubicBezTo>
                      <a:pt x="289209" y="22921"/>
                      <a:pt x="315595" y="53635"/>
                      <a:pt x="336620" y="90945"/>
                    </a:cubicBezTo>
                    <a:cubicBezTo>
                      <a:pt x="352905" y="119598"/>
                      <a:pt x="359089" y="150930"/>
                      <a:pt x="362799" y="183088"/>
                    </a:cubicBezTo>
                    <a:cubicBezTo>
                      <a:pt x="366304" y="213183"/>
                      <a:pt x="368365" y="243279"/>
                      <a:pt x="360944" y="273168"/>
                    </a:cubicBezTo>
                    <a:cubicBezTo>
                      <a:pt x="358471" y="283269"/>
                      <a:pt x="353936" y="292339"/>
                      <a:pt x="345896" y="299554"/>
                    </a:cubicBezTo>
                    <a:cubicBezTo>
                      <a:pt x="337651" y="306768"/>
                      <a:pt x="329200" y="313983"/>
                      <a:pt x="321779" y="322022"/>
                    </a:cubicBezTo>
                    <a:cubicBezTo>
                      <a:pt x="304463" y="340162"/>
                      <a:pt x="283025" y="345522"/>
                      <a:pt x="259114" y="343460"/>
                    </a:cubicBezTo>
                    <a:cubicBezTo>
                      <a:pt x="254785" y="342430"/>
                      <a:pt x="250662" y="342223"/>
                      <a:pt x="246540" y="342017"/>
                    </a:cubicBezTo>
                    <a:close/>
                  </a:path>
                </a:pathLst>
              </a:custGeom>
              <a:grpFill/>
              <a:ln w="2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90E2B249-2B02-4A6C-B55C-8515BBFB4C1D}"/>
                  </a:ext>
                </a:extLst>
              </p:cNvPr>
              <p:cNvSpPr/>
              <p:nvPr/>
            </p:nvSpPr>
            <p:spPr>
              <a:xfrm>
                <a:off x="5236369" y="3224103"/>
                <a:ext cx="290788" cy="314437"/>
              </a:xfrm>
              <a:custGeom>
                <a:avLst/>
                <a:gdLst>
                  <a:gd name="connsiteX0" fmla="*/ 157162 w 290788"/>
                  <a:gd name="connsiteY0" fmla="*/ 314134 h 314437"/>
                  <a:gd name="connsiteX1" fmla="*/ 112843 w 290788"/>
                  <a:gd name="connsiteY1" fmla="*/ 308568 h 314437"/>
                  <a:gd name="connsiteX2" fmla="*/ 66875 w 290788"/>
                  <a:gd name="connsiteY2" fmla="*/ 294551 h 314437"/>
                  <a:gd name="connsiteX3" fmla="*/ 27297 w 290788"/>
                  <a:gd name="connsiteY3" fmla="*/ 246727 h 314437"/>
                  <a:gd name="connsiteX4" fmla="*/ 14517 w 290788"/>
                  <a:gd name="connsiteY4" fmla="*/ 191896 h 314437"/>
                  <a:gd name="connsiteX5" fmla="*/ 2561 w 290788"/>
                  <a:gd name="connsiteY5" fmla="*/ 160357 h 314437"/>
                  <a:gd name="connsiteX6" fmla="*/ 17609 w 290788"/>
                  <a:gd name="connsiteY6" fmla="*/ 93775 h 314437"/>
                  <a:gd name="connsiteX7" fmla="*/ 56362 w 290788"/>
                  <a:gd name="connsiteY7" fmla="*/ 39562 h 314437"/>
                  <a:gd name="connsiteX8" fmla="*/ 88725 w 290788"/>
                  <a:gd name="connsiteY8" fmla="*/ 6787 h 314437"/>
                  <a:gd name="connsiteX9" fmla="*/ 122119 w 290788"/>
                  <a:gd name="connsiteY9" fmla="*/ 5344 h 314437"/>
                  <a:gd name="connsiteX10" fmla="*/ 187670 w 290788"/>
                  <a:gd name="connsiteY10" fmla="*/ 28431 h 314437"/>
                  <a:gd name="connsiteX11" fmla="*/ 210551 w 290788"/>
                  <a:gd name="connsiteY11" fmla="*/ 36676 h 314437"/>
                  <a:gd name="connsiteX12" fmla="*/ 242296 w 290788"/>
                  <a:gd name="connsiteY12" fmla="*/ 57496 h 314437"/>
                  <a:gd name="connsiteX13" fmla="*/ 261672 w 290788"/>
                  <a:gd name="connsiteY13" fmla="*/ 103258 h 314437"/>
                  <a:gd name="connsiteX14" fmla="*/ 264146 w 290788"/>
                  <a:gd name="connsiteY14" fmla="*/ 132941 h 314437"/>
                  <a:gd name="connsiteX15" fmla="*/ 277545 w 290788"/>
                  <a:gd name="connsiteY15" fmla="*/ 165510 h 314437"/>
                  <a:gd name="connsiteX16" fmla="*/ 290737 w 290788"/>
                  <a:gd name="connsiteY16" fmla="*/ 198286 h 314437"/>
                  <a:gd name="connsiteX17" fmla="*/ 274865 w 290788"/>
                  <a:gd name="connsiteY17" fmla="*/ 221579 h 314437"/>
                  <a:gd name="connsiteX18" fmla="*/ 227248 w 290788"/>
                  <a:gd name="connsiteY18" fmla="*/ 259714 h 314437"/>
                  <a:gd name="connsiteX19" fmla="*/ 209108 w 290788"/>
                  <a:gd name="connsiteY19" fmla="*/ 285893 h 314437"/>
                  <a:gd name="connsiteX20" fmla="*/ 157162 w 290788"/>
                  <a:gd name="connsiteY20" fmla="*/ 314134 h 314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0788" h="314437">
                    <a:moveTo>
                      <a:pt x="157162" y="314134"/>
                    </a:moveTo>
                    <a:cubicBezTo>
                      <a:pt x="140877" y="315370"/>
                      <a:pt x="126654" y="312691"/>
                      <a:pt x="112843" y="308568"/>
                    </a:cubicBezTo>
                    <a:cubicBezTo>
                      <a:pt x="97383" y="304033"/>
                      <a:pt x="81923" y="299910"/>
                      <a:pt x="66875" y="294551"/>
                    </a:cubicBezTo>
                    <a:cubicBezTo>
                      <a:pt x="44612" y="286511"/>
                      <a:pt x="33275" y="268372"/>
                      <a:pt x="27297" y="246727"/>
                    </a:cubicBezTo>
                    <a:cubicBezTo>
                      <a:pt x="22350" y="228588"/>
                      <a:pt x="18639" y="210242"/>
                      <a:pt x="14517" y="191896"/>
                    </a:cubicBezTo>
                    <a:cubicBezTo>
                      <a:pt x="12043" y="180764"/>
                      <a:pt x="5241" y="171282"/>
                      <a:pt x="2561" y="160357"/>
                    </a:cubicBezTo>
                    <a:cubicBezTo>
                      <a:pt x="-3829" y="135827"/>
                      <a:pt x="1942" y="112946"/>
                      <a:pt x="17609" y="93775"/>
                    </a:cubicBezTo>
                    <a:cubicBezTo>
                      <a:pt x="31626" y="76460"/>
                      <a:pt x="43376" y="57496"/>
                      <a:pt x="56362" y="39562"/>
                    </a:cubicBezTo>
                    <a:cubicBezTo>
                      <a:pt x="65638" y="26988"/>
                      <a:pt x="76151" y="16063"/>
                      <a:pt x="88725" y="6787"/>
                    </a:cubicBezTo>
                    <a:cubicBezTo>
                      <a:pt x="99857" y="-1459"/>
                      <a:pt x="111812" y="-2490"/>
                      <a:pt x="122119" y="5344"/>
                    </a:cubicBezTo>
                    <a:cubicBezTo>
                      <a:pt x="141702" y="20391"/>
                      <a:pt x="161903" y="30904"/>
                      <a:pt x="187670" y="28431"/>
                    </a:cubicBezTo>
                    <a:cubicBezTo>
                      <a:pt x="195503" y="27606"/>
                      <a:pt x="203336" y="32760"/>
                      <a:pt x="210551" y="36676"/>
                    </a:cubicBezTo>
                    <a:cubicBezTo>
                      <a:pt x="221682" y="42654"/>
                      <a:pt x="231783" y="50487"/>
                      <a:pt x="242296" y="57496"/>
                    </a:cubicBezTo>
                    <a:cubicBezTo>
                      <a:pt x="257962" y="68009"/>
                      <a:pt x="260023" y="85942"/>
                      <a:pt x="261672" y="103258"/>
                    </a:cubicBezTo>
                    <a:cubicBezTo>
                      <a:pt x="262703" y="113152"/>
                      <a:pt x="263115" y="123047"/>
                      <a:pt x="264146" y="132941"/>
                    </a:cubicBezTo>
                    <a:cubicBezTo>
                      <a:pt x="265383" y="145103"/>
                      <a:pt x="269505" y="155822"/>
                      <a:pt x="277545" y="165510"/>
                    </a:cubicBezTo>
                    <a:cubicBezTo>
                      <a:pt x="285378" y="174786"/>
                      <a:pt x="290119" y="185918"/>
                      <a:pt x="290737" y="198286"/>
                    </a:cubicBezTo>
                    <a:cubicBezTo>
                      <a:pt x="291356" y="210242"/>
                      <a:pt x="286409" y="218899"/>
                      <a:pt x="274865" y="221579"/>
                    </a:cubicBezTo>
                    <a:cubicBezTo>
                      <a:pt x="252809" y="226938"/>
                      <a:pt x="239204" y="242192"/>
                      <a:pt x="227248" y="259714"/>
                    </a:cubicBezTo>
                    <a:cubicBezTo>
                      <a:pt x="221270" y="268372"/>
                      <a:pt x="215292" y="277235"/>
                      <a:pt x="209108" y="285893"/>
                    </a:cubicBezTo>
                    <a:cubicBezTo>
                      <a:pt x="195915" y="304033"/>
                      <a:pt x="179218" y="315989"/>
                      <a:pt x="157162" y="314134"/>
                    </a:cubicBezTo>
                    <a:close/>
                  </a:path>
                </a:pathLst>
              </a:custGeom>
              <a:grpFill/>
              <a:ln w="2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B23D763B-CF6D-4FAC-8A87-9BBF26A2BEEC}"/>
                  </a:ext>
                </a:extLst>
              </p:cNvPr>
              <p:cNvSpPr/>
              <p:nvPr/>
            </p:nvSpPr>
            <p:spPr>
              <a:xfrm>
                <a:off x="5589249" y="3495254"/>
                <a:ext cx="187194" cy="185281"/>
              </a:xfrm>
              <a:custGeom>
                <a:avLst/>
                <a:gdLst>
                  <a:gd name="connsiteX0" fmla="*/ 114103 w 187194"/>
                  <a:gd name="connsiteY0" fmla="*/ 185216 h 185281"/>
                  <a:gd name="connsiteX1" fmla="*/ 37833 w 187194"/>
                  <a:gd name="connsiteY1" fmla="*/ 171611 h 185281"/>
                  <a:gd name="connsiteX2" fmla="*/ 3202 w 187194"/>
                  <a:gd name="connsiteY2" fmla="*/ 123376 h 185281"/>
                  <a:gd name="connsiteX3" fmla="*/ 1553 w 187194"/>
                  <a:gd name="connsiteY3" fmla="*/ 58855 h 185281"/>
                  <a:gd name="connsiteX4" fmla="*/ 29381 w 187194"/>
                  <a:gd name="connsiteY4" fmla="*/ 25874 h 185281"/>
                  <a:gd name="connsiteX5" fmla="*/ 68135 w 187194"/>
                  <a:gd name="connsiteY5" fmla="*/ 7115 h 185281"/>
                  <a:gd name="connsiteX6" fmla="*/ 143374 w 187194"/>
                  <a:gd name="connsiteY6" fmla="*/ 17216 h 185281"/>
                  <a:gd name="connsiteX7" fmla="*/ 182952 w 187194"/>
                  <a:gd name="connsiteY7" fmla="*/ 98433 h 185281"/>
                  <a:gd name="connsiteX8" fmla="*/ 183364 w 187194"/>
                  <a:gd name="connsiteY8" fmla="*/ 102556 h 185281"/>
                  <a:gd name="connsiteX9" fmla="*/ 170171 w 187194"/>
                  <a:gd name="connsiteY9" fmla="*/ 165015 h 185281"/>
                  <a:gd name="connsiteX10" fmla="*/ 133479 w 187194"/>
                  <a:gd name="connsiteY10" fmla="*/ 185216 h 185281"/>
                  <a:gd name="connsiteX11" fmla="*/ 114103 w 187194"/>
                  <a:gd name="connsiteY11" fmla="*/ 185216 h 18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194" h="185281">
                    <a:moveTo>
                      <a:pt x="114103" y="185216"/>
                    </a:moveTo>
                    <a:cubicBezTo>
                      <a:pt x="87924" y="185216"/>
                      <a:pt x="61951" y="183155"/>
                      <a:pt x="37833" y="171611"/>
                    </a:cubicBezTo>
                    <a:cubicBezTo>
                      <a:pt x="17426" y="161923"/>
                      <a:pt x="4851" y="146875"/>
                      <a:pt x="3202" y="123376"/>
                    </a:cubicBezTo>
                    <a:cubicBezTo>
                      <a:pt x="1759" y="101937"/>
                      <a:pt x="-2157" y="80499"/>
                      <a:pt x="1553" y="58855"/>
                    </a:cubicBezTo>
                    <a:cubicBezTo>
                      <a:pt x="4439" y="42158"/>
                      <a:pt x="12066" y="30615"/>
                      <a:pt x="29381" y="25874"/>
                    </a:cubicBezTo>
                    <a:cubicBezTo>
                      <a:pt x="43398" y="22163"/>
                      <a:pt x="55148" y="13506"/>
                      <a:pt x="68135" y="7115"/>
                    </a:cubicBezTo>
                    <a:cubicBezTo>
                      <a:pt x="93283" y="-5459"/>
                      <a:pt x="122142" y="-924"/>
                      <a:pt x="143374" y="17216"/>
                    </a:cubicBezTo>
                    <a:cubicBezTo>
                      <a:pt x="168728" y="38654"/>
                      <a:pt x="182539" y="65246"/>
                      <a:pt x="182952" y="98433"/>
                    </a:cubicBezTo>
                    <a:cubicBezTo>
                      <a:pt x="182952" y="99876"/>
                      <a:pt x="182952" y="101319"/>
                      <a:pt x="183364" y="102556"/>
                    </a:cubicBezTo>
                    <a:cubicBezTo>
                      <a:pt x="193671" y="126468"/>
                      <a:pt x="181097" y="145638"/>
                      <a:pt x="170171" y="165015"/>
                    </a:cubicBezTo>
                    <a:cubicBezTo>
                      <a:pt x="162132" y="179032"/>
                      <a:pt x="149970" y="186040"/>
                      <a:pt x="133479" y="185216"/>
                    </a:cubicBezTo>
                    <a:cubicBezTo>
                      <a:pt x="127295" y="185010"/>
                      <a:pt x="120699" y="185216"/>
                      <a:pt x="114103" y="185216"/>
                    </a:cubicBezTo>
                    <a:close/>
                  </a:path>
                </a:pathLst>
              </a:custGeom>
              <a:grpFill/>
              <a:ln w="2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1DD18C3F-3B8E-448A-882F-A941E3AD0337}"/>
                  </a:ext>
                </a:extLst>
              </p:cNvPr>
              <p:cNvSpPr/>
              <p:nvPr/>
            </p:nvSpPr>
            <p:spPr>
              <a:xfrm>
                <a:off x="5425894" y="3779796"/>
                <a:ext cx="122562" cy="123384"/>
              </a:xfrm>
              <a:custGeom>
                <a:avLst/>
                <a:gdLst>
                  <a:gd name="connsiteX0" fmla="*/ 0 w 122562"/>
                  <a:gd name="connsiteY0" fmla="*/ 56100 h 123384"/>
                  <a:gd name="connsiteX1" fmla="*/ 14842 w 122562"/>
                  <a:gd name="connsiteY1" fmla="*/ 10544 h 123384"/>
                  <a:gd name="connsiteX2" fmla="*/ 41845 w 122562"/>
                  <a:gd name="connsiteY2" fmla="*/ 31 h 123384"/>
                  <a:gd name="connsiteX3" fmla="*/ 94822 w 122562"/>
                  <a:gd name="connsiteY3" fmla="*/ 25386 h 123384"/>
                  <a:gd name="connsiteX4" fmla="*/ 112137 w 122562"/>
                  <a:gd name="connsiteY4" fmla="*/ 45793 h 123384"/>
                  <a:gd name="connsiteX5" fmla="*/ 97502 w 122562"/>
                  <a:gd name="connsiteY5" fmla="*/ 114642 h 123384"/>
                  <a:gd name="connsiteX6" fmla="*/ 47411 w 122562"/>
                  <a:gd name="connsiteY6" fmla="*/ 123093 h 123384"/>
                  <a:gd name="connsiteX7" fmla="*/ 2267 w 122562"/>
                  <a:gd name="connsiteY7" fmla="*/ 80836 h 123384"/>
                  <a:gd name="connsiteX8" fmla="*/ 0 w 122562"/>
                  <a:gd name="connsiteY8" fmla="*/ 56100 h 12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562" h="123384">
                    <a:moveTo>
                      <a:pt x="0" y="56100"/>
                    </a:moveTo>
                    <a:cubicBezTo>
                      <a:pt x="412" y="39403"/>
                      <a:pt x="1443" y="23118"/>
                      <a:pt x="14842" y="10544"/>
                    </a:cubicBezTo>
                    <a:cubicBezTo>
                      <a:pt x="22469" y="3329"/>
                      <a:pt x="31126" y="-381"/>
                      <a:pt x="41845" y="31"/>
                    </a:cubicBezTo>
                    <a:cubicBezTo>
                      <a:pt x="63283" y="856"/>
                      <a:pt x="82454" y="5391"/>
                      <a:pt x="94822" y="25386"/>
                    </a:cubicBezTo>
                    <a:cubicBezTo>
                      <a:pt x="99563" y="33013"/>
                      <a:pt x="105953" y="39197"/>
                      <a:pt x="112137" y="45793"/>
                    </a:cubicBezTo>
                    <a:cubicBezTo>
                      <a:pt x="131308" y="65994"/>
                      <a:pt x="122650" y="103717"/>
                      <a:pt x="97502" y="114642"/>
                    </a:cubicBezTo>
                    <a:cubicBezTo>
                      <a:pt x="81423" y="121651"/>
                      <a:pt x="64726" y="124330"/>
                      <a:pt x="47411" y="123093"/>
                    </a:cubicBezTo>
                    <a:cubicBezTo>
                      <a:pt x="22675" y="121444"/>
                      <a:pt x="5566" y="105572"/>
                      <a:pt x="2267" y="80836"/>
                    </a:cubicBezTo>
                    <a:cubicBezTo>
                      <a:pt x="1237" y="72590"/>
                      <a:pt x="824" y="64345"/>
                      <a:pt x="0" y="56100"/>
                    </a:cubicBezTo>
                    <a:close/>
                  </a:path>
                </a:pathLst>
              </a:custGeom>
              <a:grpFill/>
              <a:ln w="2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ADB1F52A-1DAE-447A-A514-F8A1B5427640}"/>
                  </a:ext>
                </a:extLst>
              </p:cNvPr>
              <p:cNvSpPr/>
              <p:nvPr/>
            </p:nvSpPr>
            <p:spPr>
              <a:xfrm>
                <a:off x="5071951" y="3009853"/>
                <a:ext cx="85841" cy="87071"/>
              </a:xfrm>
              <a:custGeom>
                <a:avLst/>
                <a:gdLst>
                  <a:gd name="connsiteX0" fmla="*/ 49688 w 85841"/>
                  <a:gd name="connsiteY0" fmla="*/ 87049 h 87071"/>
                  <a:gd name="connsiteX1" fmla="*/ 34846 w 85841"/>
                  <a:gd name="connsiteY1" fmla="*/ 83339 h 87071"/>
                  <a:gd name="connsiteX2" fmla="*/ 834 w 85841"/>
                  <a:gd name="connsiteY2" fmla="*/ 36752 h 87071"/>
                  <a:gd name="connsiteX3" fmla="*/ 26395 w 85841"/>
                  <a:gd name="connsiteY3" fmla="*/ 11398 h 87071"/>
                  <a:gd name="connsiteX4" fmla="*/ 43504 w 85841"/>
                  <a:gd name="connsiteY4" fmla="*/ 4183 h 87071"/>
                  <a:gd name="connsiteX5" fmla="*/ 53192 w 85841"/>
                  <a:gd name="connsiteY5" fmla="*/ 266 h 87071"/>
                  <a:gd name="connsiteX6" fmla="*/ 62881 w 85841"/>
                  <a:gd name="connsiteY6" fmla="*/ 3565 h 87071"/>
                  <a:gd name="connsiteX7" fmla="*/ 70508 w 85841"/>
                  <a:gd name="connsiteY7" fmla="*/ 79834 h 87071"/>
                  <a:gd name="connsiteX8" fmla="*/ 49688 w 85841"/>
                  <a:gd name="connsiteY8" fmla="*/ 87049 h 8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841" h="87071">
                    <a:moveTo>
                      <a:pt x="49688" y="87049"/>
                    </a:moveTo>
                    <a:cubicBezTo>
                      <a:pt x="44535" y="87255"/>
                      <a:pt x="39588" y="86018"/>
                      <a:pt x="34846" y="83339"/>
                    </a:cubicBezTo>
                    <a:cubicBezTo>
                      <a:pt x="16706" y="72826"/>
                      <a:pt x="4957" y="57366"/>
                      <a:pt x="834" y="36752"/>
                    </a:cubicBezTo>
                    <a:cubicBezTo>
                      <a:pt x="-3082" y="17376"/>
                      <a:pt x="7018" y="7893"/>
                      <a:pt x="26395" y="11398"/>
                    </a:cubicBezTo>
                    <a:cubicBezTo>
                      <a:pt x="34022" y="12841"/>
                      <a:pt x="41030" y="15520"/>
                      <a:pt x="43504" y="4183"/>
                    </a:cubicBezTo>
                    <a:cubicBezTo>
                      <a:pt x="44329" y="473"/>
                      <a:pt x="49276" y="-558"/>
                      <a:pt x="53192" y="266"/>
                    </a:cubicBezTo>
                    <a:cubicBezTo>
                      <a:pt x="56491" y="1091"/>
                      <a:pt x="59583" y="2328"/>
                      <a:pt x="62881" y="3565"/>
                    </a:cubicBezTo>
                    <a:cubicBezTo>
                      <a:pt x="84319" y="12428"/>
                      <a:pt x="97924" y="58396"/>
                      <a:pt x="70508" y="79834"/>
                    </a:cubicBezTo>
                    <a:cubicBezTo>
                      <a:pt x="63911" y="85194"/>
                      <a:pt x="58346" y="87049"/>
                      <a:pt x="49688" y="87049"/>
                    </a:cubicBezTo>
                    <a:close/>
                  </a:path>
                </a:pathLst>
              </a:custGeom>
              <a:grpFill/>
              <a:ln w="2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2C23BB9-12FD-4F38-A9F0-A85E986BF548}"/>
                </a:ext>
              </a:extLst>
            </p:cNvPr>
            <p:cNvSpPr/>
            <p:nvPr/>
          </p:nvSpPr>
          <p:spPr>
            <a:xfrm>
              <a:off x="762313" y="988453"/>
              <a:ext cx="641735" cy="1200723"/>
            </a:xfrm>
            <a:custGeom>
              <a:avLst/>
              <a:gdLst>
                <a:gd name="connsiteX0" fmla="*/ 641476 w 641735"/>
                <a:gd name="connsiteY0" fmla="*/ 811054 h 1200723"/>
                <a:gd name="connsiteX1" fmla="*/ 627179 w 641735"/>
                <a:gd name="connsiteY1" fmla="*/ 877862 h 1200723"/>
                <a:gd name="connsiteX2" fmla="*/ 482385 w 641735"/>
                <a:gd name="connsiteY2" fmla="*/ 1057749 h 1200723"/>
                <a:gd name="connsiteX3" fmla="*/ 471727 w 641735"/>
                <a:gd name="connsiteY3" fmla="*/ 1076986 h 1200723"/>
                <a:gd name="connsiteX4" fmla="*/ 472247 w 641735"/>
                <a:gd name="connsiteY4" fmla="*/ 1188766 h 1200723"/>
                <a:gd name="connsiteX5" fmla="*/ 461068 w 641735"/>
                <a:gd name="connsiteY5" fmla="*/ 1200724 h 1200723"/>
                <a:gd name="connsiteX6" fmla="*/ 212813 w 641735"/>
                <a:gd name="connsiteY6" fmla="*/ 1200724 h 1200723"/>
                <a:gd name="connsiteX7" fmla="*/ 202155 w 641735"/>
                <a:gd name="connsiteY7" fmla="*/ 1189806 h 1200723"/>
                <a:gd name="connsiteX8" fmla="*/ 202415 w 641735"/>
                <a:gd name="connsiteY8" fmla="*/ 1089724 h 1200723"/>
                <a:gd name="connsiteX9" fmla="*/ 192797 w 641735"/>
                <a:gd name="connsiteY9" fmla="*/ 1074386 h 1200723"/>
                <a:gd name="connsiteX10" fmla="*/ 171 w 641735"/>
                <a:gd name="connsiteY10" fmla="*/ 792857 h 1200723"/>
                <a:gd name="connsiteX11" fmla="*/ 11609 w 641735"/>
                <a:gd name="connsiteY11" fmla="*/ 780119 h 1200723"/>
                <a:gd name="connsiteX12" fmla="*/ 254666 w 641735"/>
                <a:gd name="connsiteY12" fmla="*/ 780119 h 1200723"/>
                <a:gd name="connsiteX13" fmla="*/ 268183 w 641735"/>
                <a:gd name="connsiteY13" fmla="*/ 791817 h 1200723"/>
                <a:gd name="connsiteX14" fmla="*/ 325113 w 641735"/>
                <a:gd name="connsiteY14" fmla="*/ 834710 h 1200723"/>
                <a:gd name="connsiteX15" fmla="*/ 375544 w 641735"/>
                <a:gd name="connsiteY15" fmla="*/ 785578 h 1200723"/>
                <a:gd name="connsiteX16" fmla="*/ 336291 w 641735"/>
                <a:gd name="connsiteY16" fmla="*/ 729169 h 1200723"/>
                <a:gd name="connsiteX17" fmla="*/ 288460 w 641735"/>
                <a:gd name="connsiteY17" fmla="*/ 725789 h 1200723"/>
                <a:gd name="connsiteX18" fmla="*/ 1991 w 641735"/>
                <a:gd name="connsiteY18" fmla="*/ 435941 h 1200723"/>
                <a:gd name="connsiteX19" fmla="*/ 193317 w 641735"/>
                <a:gd name="connsiteY19" fmla="*/ 111780 h 1200723"/>
                <a:gd name="connsiteX20" fmla="*/ 202935 w 641735"/>
                <a:gd name="connsiteY20" fmla="*/ 96183 h 1200723"/>
                <a:gd name="connsiteX21" fmla="*/ 202675 w 641735"/>
                <a:gd name="connsiteY21" fmla="*/ 0 h 1200723"/>
                <a:gd name="connsiteX22" fmla="*/ 473026 w 641735"/>
                <a:gd name="connsiteY22" fmla="*/ 0 h 1200723"/>
                <a:gd name="connsiteX23" fmla="*/ 476406 w 641735"/>
                <a:gd name="connsiteY23" fmla="*/ 16117 h 1200723"/>
                <a:gd name="connsiteX24" fmla="*/ 476146 w 641735"/>
                <a:gd name="connsiteY24" fmla="*/ 101642 h 1200723"/>
                <a:gd name="connsiteX25" fmla="*/ 492003 w 641735"/>
                <a:gd name="connsiteY25" fmla="*/ 129977 h 1200723"/>
                <a:gd name="connsiteX26" fmla="*/ 623799 w 641735"/>
                <a:gd name="connsiteY26" fmla="*/ 288808 h 1200723"/>
                <a:gd name="connsiteX27" fmla="*/ 640436 w 641735"/>
                <a:gd name="connsiteY27" fmla="*/ 370693 h 1200723"/>
                <a:gd name="connsiteX28" fmla="*/ 641736 w 641735"/>
                <a:gd name="connsiteY28" fmla="*/ 376672 h 1200723"/>
                <a:gd name="connsiteX29" fmla="*/ 641736 w 641735"/>
                <a:gd name="connsiteY29" fmla="*/ 407866 h 1200723"/>
                <a:gd name="connsiteX30" fmla="*/ 623019 w 641735"/>
                <a:gd name="connsiteY30" fmla="*/ 411506 h 1200723"/>
                <a:gd name="connsiteX31" fmla="*/ 395820 w 641735"/>
                <a:gd name="connsiteY31" fmla="*/ 411506 h 1200723"/>
                <a:gd name="connsiteX32" fmla="*/ 369305 w 641735"/>
                <a:gd name="connsiteY32" fmla="*/ 392269 h 1200723"/>
                <a:gd name="connsiteX33" fmla="*/ 311076 w 641735"/>
                <a:gd name="connsiteY33" fmla="*/ 355356 h 1200723"/>
                <a:gd name="connsiteX34" fmla="*/ 271043 w 641735"/>
                <a:gd name="connsiteY34" fmla="*/ 412806 h 1200723"/>
                <a:gd name="connsiteX35" fmla="*/ 318354 w 641735"/>
                <a:gd name="connsiteY35" fmla="*/ 455958 h 1200723"/>
                <a:gd name="connsiteX36" fmla="*/ 370085 w 641735"/>
                <a:gd name="connsiteY36" fmla="*/ 459857 h 1200723"/>
                <a:gd name="connsiteX37" fmla="*/ 633937 w 641735"/>
                <a:gd name="connsiteY37" fmla="*/ 696154 h 1200723"/>
                <a:gd name="connsiteX38" fmla="*/ 641476 w 641735"/>
                <a:gd name="connsiteY38" fmla="*/ 751005 h 1200723"/>
                <a:gd name="connsiteX39" fmla="*/ 641476 w 641735"/>
                <a:gd name="connsiteY39" fmla="*/ 811054 h 120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1735" h="1200723">
                  <a:moveTo>
                    <a:pt x="641476" y="811054"/>
                  </a:moveTo>
                  <a:cubicBezTo>
                    <a:pt x="636537" y="833410"/>
                    <a:pt x="634457" y="856026"/>
                    <a:pt x="627179" y="877862"/>
                  </a:cubicBezTo>
                  <a:cubicBezTo>
                    <a:pt x="600923" y="955588"/>
                    <a:pt x="552832" y="1015897"/>
                    <a:pt x="482385" y="1057749"/>
                  </a:cubicBezTo>
                  <a:cubicBezTo>
                    <a:pt x="474066" y="1062688"/>
                    <a:pt x="471467" y="1067887"/>
                    <a:pt x="471727" y="1076986"/>
                  </a:cubicBezTo>
                  <a:cubicBezTo>
                    <a:pt x="472247" y="1114159"/>
                    <a:pt x="471727" y="1151592"/>
                    <a:pt x="472247" y="1188766"/>
                  </a:cubicBezTo>
                  <a:cubicBezTo>
                    <a:pt x="472247" y="1197344"/>
                    <a:pt x="470687" y="1200724"/>
                    <a:pt x="461068" y="1200724"/>
                  </a:cubicBezTo>
                  <a:cubicBezTo>
                    <a:pt x="378403" y="1200204"/>
                    <a:pt x="295738" y="1200464"/>
                    <a:pt x="212813" y="1200724"/>
                  </a:cubicBezTo>
                  <a:cubicBezTo>
                    <a:pt x="203975" y="1200724"/>
                    <a:pt x="202155" y="1198124"/>
                    <a:pt x="202155" y="1189806"/>
                  </a:cubicBezTo>
                  <a:cubicBezTo>
                    <a:pt x="202675" y="1156531"/>
                    <a:pt x="202155" y="1122998"/>
                    <a:pt x="202415" y="1089724"/>
                  </a:cubicBezTo>
                  <a:cubicBezTo>
                    <a:pt x="202415" y="1081665"/>
                    <a:pt x="200335" y="1077766"/>
                    <a:pt x="192797" y="1074386"/>
                  </a:cubicBezTo>
                  <a:cubicBezTo>
                    <a:pt x="71919" y="1019276"/>
                    <a:pt x="12389" y="922314"/>
                    <a:pt x="171" y="792857"/>
                  </a:cubicBezTo>
                  <a:cubicBezTo>
                    <a:pt x="-608" y="783759"/>
                    <a:pt x="951" y="780119"/>
                    <a:pt x="11609" y="780119"/>
                  </a:cubicBezTo>
                  <a:cubicBezTo>
                    <a:pt x="92715" y="780639"/>
                    <a:pt x="173560" y="780639"/>
                    <a:pt x="254666" y="780119"/>
                  </a:cubicBezTo>
                  <a:cubicBezTo>
                    <a:pt x="264024" y="780119"/>
                    <a:pt x="266623" y="782719"/>
                    <a:pt x="268183" y="791817"/>
                  </a:cubicBezTo>
                  <a:cubicBezTo>
                    <a:pt x="272602" y="818073"/>
                    <a:pt x="297558" y="836269"/>
                    <a:pt x="325113" y="834710"/>
                  </a:cubicBezTo>
                  <a:cubicBezTo>
                    <a:pt x="351108" y="833410"/>
                    <a:pt x="372684" y="812354"/>
                    <a:pt x="375544" y="785578"/>
                  </a:cubicBezTo>
                  <a:cubicBezTo>
                    <a:pt x="378403" y="759323"/>
                    <a:pt x="362026" y="734368"/>
                    <a:pt x="336291" y="729169"/>
                  </a:cubicBezTo>
                  <a:cubicBezTo>
                    <a:pt x="320694" y="726049"/>
                    <a:pt x="304317" y="727089"/>
                    <a:pt x="288460" y="725789"/>
                  </a:cubicBezTo>
                  <a:cubicBezTo>
                    <a:pt x="140546" y="713051"/>
                    <a:pt x="13429" y="584115"/>
                    <a:pt x="1991" y="435941"/>
                  </a:cubicBezTo>
                  <a:cubicBezTo>
                    <a:pt x="-8927" y="293227"/>
                    <a:pt x="63340" y="170529"/>
                    <a:pt x="193317" y="111780"/>
                  </a:cubicBezTo>
                  <a:cubicBezTo>
                    <a:pt x="201115" y="108400"/>
                    <a:pt x="202935" y="103981"/>
                    <a:pt x="202935" y="96183"/>
                  </a:cubicBezTo>
                  <a:cubicBezTo>
                    <a:pt x="202415" y="64208"/>
                    <a:pt x="202675" y="31974"/>
                    <a:pt x="202675" y="0"/>
                  </a:cubicBezTo>
                  <a:cubicBezTo>
                    <a:pt x="292879" y="0"/>
                    <a:pt x="382823" y="0"/>
                    <a:pt x="473026" y="0"/>
                  </a:cubicBezTo>
                  <a:cubicBezTo>
                    <a:pt x="477186" y="4679"/>
                    <a:pt x="476406" y="10398"/>
                    <a:pt x="476406" y="16117"/>
                  </a:cubicBezTo>
                  <a:cubicBezTo>
                    <a:pt x="476406" y="44712"/>
                    <a:pt x="477186" y="73307"/>
                    <a:pt x="476146" y="101642"/>
                  </a:cubicBezTo>
                  <a:cubicBezTo>
                    <a:pt x="475626" y="115159"/>
                    <a:pt x="480825" y="123218"/>
                    <a:pt x="492003" y="129977"/>
                  </a:cubicBezTo>
                  <a:cubicBezTo>
                    <a:pt x="554132" y="167670"/>
                    <a:pt x="596764" y="222000"/>
                    <a:pt x="623799" y="288808"/>
                  </a:cubicBezTo>
                  <a:cubicBezTo>
                    <a:pt x="634457" y="315063"/>
                    <a:pt x="640956" y="342358"/>
                    <a:pt x="640436" y="370693"/>
                  </a:cubicBezTo>
                  <a:cubicBezTo>
                    <a:pt x="640436" y="372773"/>
                    <a:pt x="640176" y="375112"/>
                    <a:pt x="641736" y="376672"/>
                  </a:cubicBezTo>
                  <a:cubicBezTo>
                    <a:pt x="641736" y="387070"/>
                    <a:pt x="641736" y="397468"/>
                    <a:pt x="641736" y="407866"/>
                  </a:cubicBezTo>
                  <a:cubicBezTo>
                    <a:pt x="636277" y="412546"/>
                    <a:pt x="629518" y="411506"/>
                    <a:pt x="623019" y="411506"/>
                  </a:cubicBezTo>
                  <a:cubicBezTo>
                    <a:pt x="547373" y="411506"/>
                    <a:pt x="471467" y="411506"/>
                    <a:pt x="395820" y="411506"/>
                  </a:cubicBezTo>
                  <a:cubicBezTo>
                    <a:pt x="375804" y="411506"/>
                    <a:pt x="375804" y="411506"/>
                    <a:pt x="369305" y="392269"/>
                  </a:cubicBezTo>
                  <a:cubicBezTo>
                    <a:pt x="360727" y="366274"/>
                    <a:pt x="335251" y="350157"/>
                    <a:pt x="311076" y="355356"/>
                  </a:cubicBezTo>
                  <a:cubicBezTo>
                    <a:pt x="285340" y="361075"/>
                    <a:pt x="268443" y="385251"/>
                    <a:pt x="271043" y="412806"/>
                  </a:cubicBezTo>
                  <a:cubicBezTo>
                    <a:pt x="273382" y="436721"/>
                    <a:pt x="293399" y="455698"/>
                    <a:pt x="318354" y="455958"/>
                  </a:cubicBezTo>
                  <a:cubicBezTo>
                    <a:pt x="335771" y="456218"/>
                    <a:pt x="352928" y="456478"/>
                    <a:pt x="370085" y="459857"/>
                  </a:cubicBezTo>
                  <a:cubicBezTo>
                    <a:pt x="504481" y="486632"/>
                    <a:pt x="592345" y="565658"/>
                    <a:pt x="633937" y="696154"/>
                  </a:cubicBezTo>
                  <a:cubicBezTo>
                    <a:pt x="639656" y="714091"/>
                    <a:pt x="638877" y="732808"/>
                    <a:pt x="641476" y="751005"/>
                  </a:cubicBezTo>
                  <a:cubicBezTo>
                    <a:pt x="641476" y="771281"/>
                    <a:pt x="641476" y="791037"/>
                    <a:pt x="641476" y="811054"/>
                  </a:cubicBezTo>
                  <a:close/>
                </a:path>
              </a:pathLst>
            </a:custGeom>
            <a:solidFill>
              <a:schemeClr val="accent1"/>
            </a:solidFill>
            <a:ln w="2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C60FA3-C2E3-4D33-B35E-C5A483E9564B}"/>
              </a:ext>
            </a:extLst>
          </p:cNvPr>
          <p:cNvGrpSpPr/>
          <p:nvPr/>
        </p:nvGrpSpPr>
        <p:grpSpPr>
          <a:xfrm>
            <a:off x="4993973" y="1541356"/>
            <a:ext cx="1555344" cy="2734214"/>
            <a:chOff x="3868279" y="2417712"/>
            <a:chExt cx="2449180" cy="4305530"/>
          </a:xfrm>
        </p:grpSpPr>
        <p:grpSp>
          <p:nvGrpSpPr>
            <p:cNvPr id="38" name="Group 3">
              <a:extLst>
                <a:ext uri="{FF2B5EF4-FFF2-40B4-BE49-F238E27FC236}">
                  <a16:creationId xmlns:a16="http://schemas.microsoft.com/office/drawing/2014/main" id="{8806E720-0D48-4702-9579-2FA1EDFD043E}"/>
                </a:ext>
              </a:extLst>
            </p:cNvPr>
            <p:cNvGrpSpPr/>
            <p:nvPr/>
          </p:nvGrpSpPr>
          <p:grpSpPr>
            <a:xfrm>
              <a:off x="3868279" y="2417712"/>
              <a:ext cx="2449180" cy="4305530"/>
              <a:chOff x="445712" y="1449040"/>
              <a:chExt cx="2113018" cy="3924176"/>
            </a:xfrm>
          </p:grpSpPr>
          <p:sp>
            <p:nvSpPr>
              <p:cNvPr id="39" name="Rounded Rectangle 4">
                <a:extLst>
                  <a:ext uri="{FF2B5EF4-FFF2-40B4-BE49-F238E27FC236}">
                    <a16:creationId xmlns:a16="http://schemas.microsoft.com/office/drawing/2014/main" id="{BBF91466-F5A1-4CF7-BEFC-33E45848BCF0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E35F732C-DFD8-4281-9473-21F09E78B39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1" name="Group 6">
                <a:extLst>
                  <a:ext uri="{FF2B5EF4-FFF2-40B4-BE49-F238E27FC236}">
                    <a16:creationId xmlns:a16="http://schemas.microsoft.com/office/drawing/2014/main" id="{346E4A7E-F97F-4C8C-8350-57E7EF729A7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2" name="Oval 7">
                  <a:extLst>
                    <a:ext uri="{FF2B5EF4-FFF2-40B4-BE49-F238E27FC236}">
                      <a16:creationId xmlns:a16="http://schemas.microsoft.com/office/drawing/2014/main" id="{8FCF7DFC-2499-4B82-96A6-EA1C9E23C61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3" name="Rounded Rectangle 8">
                  <a:extLst>
                    <a:ext uri="{FF2B5EF4-FFF2-40B4-BE49-F238E27FC236}">
                      <a16:creationId xmlns:a16="http://schemas.microsoft.com/office/drawing/2014/main" id="{8D993E0D-F98F-4D79-A2AB-94D1BBE44FB9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4" name="Picture Placeholder 2">
              <a:extLst>
                <a:ext uri="{FF2B5EF4-FFF2-40B4-BE49-F238E27FC236}">
                  <a16:creationId xmlns:a16="http://schemas.microsoft.com/office/drawing/2014/main" id="{5B3198D0-85E6-4C7B-BDF6-E605DAAFBA99}"/>
                </a:ext>
              </a:extLst>
            </p:cNvPr>
            <p:cNvSpPr txBox="1">
              <a:spLocks/>
            </p:cNvSpPr>
            <p:nvPr/>
          </p:nvSpPr>
          <p:spPr>
            <a:xfrm>
              <a:off x="4012295" y="2811884"/>
              <a:ext cx="2152765" cy="33487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B4DCA9-9A37-4E6D-BE3B-E4BB169682E5}"/>
              </a:ext>
            </a:extLst>
          </p:cNvPr>
          <p:cNvGrpSpPr/>
          <p:nvPr/>
        </p:nvGrpSpPr>
        <p:grpSpPr>
          <a:xfrm>
            <a:off x="6151895" y="1438164"/>
            <a:ext cx="6286880" cy="3268449"/>
            <a:chOff x="5975854" y="2412399"/>
            <a:chExt cx="6286880" cy="326844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A9C0CF8-2126-46B8-91BD-CA9829B3E2CA}"/>
                </a:ext>
              </a:extLst>
            </p:cNvPr>
            <p:cNvSpPr/>
            <p:nvPr/>
          </p:nvSpPr>
          <p:spPr>
            <a:xfrm>
              <a:off x="5975854" y="5044014"/>
              <a:ext cx="6286880" cy="6368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470E5F1-F354-46B0-9B21-873A580553DA}"/>
                </a:ext>
              </a:extLst>
            </p:cNvPr>
            <p:cNvGrpSpPr/>
            <p:nvPr/>
          </p:nvGrpSpPr>
          <p:grpSpPr>
            <a:xfrm>
              <a:off x="6516138" y="2412399"/>
              <a:ext cx="5437384" cy="2987474"/>
              <a:chOff x="-548507" y="477868"/>
              <a:chExt cx="11570449" cy="6357177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EBA8A12-F37E-4623-BD36-C4E8C69CD96E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E595BCB-916E-4790-A4EA-8B155BF9D568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334E285-C475-4826-8BD3-1AB4F700F4AE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1602266-298A-4DF6-B9E8-1944F0114755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F969164-C9FE-4EAC-A3E0-7E61BABC706D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5C794B1-AD9D-4915-BE4F-80D9E1785BAC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9C17FE1B-2591-482B-8B8E-0D061C880C8F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47D3FEB-A67B-45A1-835C-7284D85D0F76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C3FBD9-560D-4537-9C8E-129151556430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B88C97AD-F1D7-4852-9EFC-9E0C002E2C62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9616F0CB-15BA-4D2B-8BF0-85CFD9C7A463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ACE02C0-914E-4D65-81C9-667FD2DE4C1E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1" name="Graphic 66">
            <a:extLst>
              <a:ext uri="{FF2B5EF4-FFF2-40B4-BE49-F238E27FC236}">
                <a16:creationId xmlns:a16="http://schemas.microsoft.com/office/drawing/2014/main" id="{19E8E154-FCE0-4B21-8CBB-B9BE408CDF3F}"/>
              </a:ext>
            </a:extLst>
          </p:cNvPr>
          <p:cNvGrpSpPr/>
          <p:nvPr/>
        </p:nvGrpSpPr>
        <p:grpSpPr>
          <a:xfrm>
            <a:off x="392136" y="1041135"/>
            <a:ext cx="1500003" cy="4107281"/>
            <a:chOff x="7354684" y="1811872"/>
            <a:chExt cx="1908028" cy="522452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827E9BA-7069-4E77-A711-BB001BD8D376}"/>
                </a:ext>
              </a:extLst>
            </p:cNvPr>
            <p:cNvSpPr/>
            <p:nvPr/>
          </p:nvSpPr>
          <p:spPr>
            <a:xfrm>
              <a:off x="7354343" y="1810707"/>
              <a:ext cx="1901090" cy="5217590"/>
            </a:xfrm>
            <a:custGeom>
              <a:avLst/>
              <a:gdLst>
                <a:gd name="connsiteX0" fmla="*/ 1829966 w 1901089"/>
                <a:gd name="connsiteY0" fmla="*/ 1619173 h 5217589"/>
                <a:gd name="connsiteX1" fmla="*/ 1678712 w 1901089"/>
                <a:gd name="connsiteY1" fmla="*/ 1402699 h 5217589"/>
                <a:gd name="connsiteX2" fmla="*/ 1483052 w 1901089"/>
                <a:gd name="connsiteY2" fmla="*/ 1064805 h 5217589"/>
                <a:gd name="connsiteX3" fmla="*/ 1382447 w 1901089"/>
                <a:gd name="connsiteY3" fmla="*/ 976688 h 5217589"/>
                <a:gd name="connsiteX4" fmla="*/ 1198583 w 1901089"/>
                <a:gd name="connsiteY4" fmla="*/ 916325 h 5217589"/>
                <a:gd name="connsiteX5" fmla="*/ 1198583 w 1901089"/>
                <a:gd name="connsiteY5" fmla="*/ 916325 h 5217589"/>
                <a:gd name="connsiteX6" fmla="*/ 1183318 w 1901089"/>
                <a:gd name="connsiteY6" fmla="*/ 895510 h 5217589"/>
                <a:gd name="connsiteX7" fmla="*/ 1129894 w 1901089"/>
                <a:gd name="connsiteY7" fmla="*/ 633243 h 5217589"/>
                <a:gd name="connsiteX8" fmla="*/ 1007780 w 1901089"/>
                <a:gd name="connsiteY8" fmla="*/ 230129 h 5217589"/>
                <a:gd name="connsiteX9" fmla="*/ 898155 w 1901089"/>
                <a:gd name="connsiteY9" fmla="*/ 60141 h 5217589"/>
                <a:gd name="connsiteX10" fmla="*/ 724698 w 1901089"/>
                <a:gd name="connsiteY10" fmla="*/ 1165 h 5217589"/>
                <a:gd name="connsiteX11" fmla="*/ 369458 w 1901089"/>
                <a:gd name="connsiteY11" fmla="*/ 151032 h 5217589"/>
                <a:gd name="connsiteX12" fmla="*/ 357663 w 1901089"/>
                <a:gd name="connsiteY12" fmla="*/ 211395 h 5217589"/>
                <a:gd name="connsiteX13" fmla="*/ 420107 w 1901089"/>
                <a:gd name="connsiteY13" fmla="*/ 254413 h 5217589"/>
                <a:gd name="connsiteX14" fmla="*/ 420107 w 1901089"/>
                <a:gd name="connsiteY14" fmla="*/ 254413 h 5217589"/>
                <a:gd name="connsiteX15" fmla="*/ 375702 w 1901089"/>
                <a:gd name="connsiteY15" fmla="*/ 293267 h 5217589"/>
                <a:gd name="connsiteX16" fmla="*/ 372233 w 1901089"/>
                <a:gd name="connsiteY16" fmla="*/ 312694 h 5217589"/>
                <a:gd name="connsiteX17" fmla="*/ 382640 w 1901089"/>
                <a:gd name="connsiteY17" fmla="*/ 409137 h 5217589"/>
                <a:gd name="connsiteX18" fmla="*/ 388191 w 1901089"/>
                <a:gd name="connsiteY18" fmla="*/ 479213 h 5217589"/>
                <a:gd name="connsiteX19" fmla="*/ 375008 w 1901089"/>
                <a:gd name="connsiteY19" fmla="*/ 516680 h 5217589"/>
                <a:gd name="connsiteX20" fmla="*/ 397211 w 1901089"/>
                <a:gd name="connsiteY20" fmla="*/ 554147 h 5217589"/>
                <a:gd name="connsiteX21" fmla="*/ 425658 w 1901089"/>
                <a:gd name="connsiteY21" fmla="*/ 585369 h 5217589"/>
                <a:gd name="connsiteX22" fmla="*/ 462431 w 1901089"/>
                <a:gd name="connsiteY22" fmla="*/ 711646 h 5217589"/>
                <a:gd name="connsiteX23" fmla="*/ 539446 w 1901089"/>
                <a:gd name="connsiteY23" fmla="*/ 763683 h 5217589"/>
                <a:gd name="connsiteX24" fmla="*/ 526957 w 1901089"/>
                <a:gd name="connsiteY24" fmla="*/ 799762 h 5217589"/>
                <a:gd name="connsiteX25" fmla="*/ 549159 w 1901089"/>
                <a:gd name="connsiteY25" fmla="*/ 863594 h 5217589"/>
                <a:gd name="connsiteX26" fmla="*/ 549159 w 1901089"/>
                <a:gd name="connsiteY26" fmla="*/ 863594 h 5217589"/>
                <a:gd name="connsiteX27" fmla="*/ 472144 w 1901089"/>
                <a:gd name="connsiteY27" fmla="*/ 917019 h 5217589"/>
                <a:gd name="connsiteX28" fmla="*/ 472144 w 1901089"/>
                <a:gd name="connsiteY28" fmla="*/ 917019 h 5217589"/>
                <a:gd name="connsiteX29" fmla="*/ 380559 w 1901089"/>
                <a:gd name="connsiteY29" fmla="*/ 932977 h 5217589"/>
                <a:gd name="connsiteX30" fmla="*/ 249425 w 1901089"/>
                <a:gd name="connsiteY30" fmla="*/ 1050234 h 5217589"/>
                <a:gd name="connsiteX31" fmla="*/ 200857 w 1901089"/>
                <a:gd name="connsiteY31" fmla="*/ 1232711 h 5217589"/>
                <a:gd name="connsiteX32" fmla="*/ 131474 w 1901089"/>
                <a:gd name="connsiteY32" fmla="*/ 1475551 h 5217589"/>
                <a:gd name="connsiteX33" fmla="*/ 81519 w 1901089"/>
                <a:gd name="connsiteY33" fmla="*/ 1608072 h 5217589"/>
                <a:gd name="connsiteX34" fmla="*/ 73193 w 1901089"/>
                <a:gd name="connsiteY34" fmla="*/ 1848831 h 5217589"/>
                <a:gd name="connsiteX35" fmla="*/ 116210 w 1901089"/>
                <a:gd name="connsiteY35" fmla="*/ 2194357 h 5217589"/>
                <a:gd name="connsiteX36" fmla="*/ 160615 w 1901089"/>
                <a:gd name="connsiteY36" fmla="*/ 2343530 h 5217589"/>
                <a:gd name="connsiteX37" fmla="*/ 171717 w 1901089"/>
                <a:gd name="connsiteY37" fmla="*/ 2349081 h 5217589"/>
                <a:gd name="connsiteX38" fmla="*/ 250119 w 1901089"/>
                <a:gd name="connsiteY38" fmla="*/ 2436503 h 5217589"/>
                <a:gd name="connsiteX39" fmla="*/ 250119 w 1901089"/>
                <a:gd name="connsiteY39" fmla="*/ 2436503 h 5217589"/>
                <a:gd name="connsiteX40" fmla="*/ 243875 w 1901089"/>
                <a:gd name="connsiteY40" fmla="*/ 2454543 h 5217589"/>
                <a:gd name="connsiteX41" fmla="*/ 238324 w 1901089"/>
                <a:gd name="connsiteY41" fmla="*/ 2548904 h 5217589"/>
                <a:gd name="connsiteX42" fmla="*/ 265383 w 1901089"/>
                <a:gd name="connsiteY42" fmla="*/ 2584983 h 5217589"/>
                <a:gd name="connsiteX43" fmla="*/ 282035 w 1901089"/>
                <a:gd name="connsiteY43" fmla="*/ 2608573 h 5217589"/>
                <a:gd name="connsiteX44" fmla="*/ 273709 w 1901089"/>
                <a:gd name="connsiteY44" fmla="*/ 2642570 h 5217589"/>
                <a:gd name="connsiteX45" fmla="*/ 137719 w 1901089"/>
                <a:gd name="connsiteY45" fmla="*/ 3205265 h 5217589"/>
                <a:gd name="connsiteX46" fmla="*/ 87069 w 1901089"/>
                <a:gd name="connsiteY46" fmla="*/ 3546629 h 5217589"/>
                <a:gd name="connsiteX47" fmla="*/ 114129 w 1901089"/>
                <a:gd name="connsiteY47" fmla="*/ 3930316 h 5217589"/>
                <a:gd name="connsiteX48" fmla="*/ 158534 w 1901089"/>
                <a:gd name="connsiteY48" fmla="*/ 4220336 h 5217589"/>
                <a:gd name="connsiteX49" fmla="*/ 177267 w 1901089"/>
                <a:gd name="connsiteY49" fmla="*/ 4517989 h 5217589"/>
                <a:gd name="connsiteX50" fmla="*/ 288973 w 1901089"/>
                <a:gd name="connsiteY50" fmla="*/ 4745564 h 5217589"/>
                <a:gd name="connsiteX51" fmla="*/ 322971 w 1901089"/>
                <a:gd name="connsiteY51" fmla="*/ 4845476 h 5217589"/>
                <a:gd name="connsiteX52" fmla="*/ 252894 w 1901089"/>
                <a:gd name="connsiteY52" fmla="*/ 5036972 h 5217589"/>
                <a:gd name="connsiteX53" fmla="*/ 213346 w 1901089"/>
                <a:gd name="connsiteY53" fmla="*/ 5083459 h 5217589"/>
                <a:gd name="connsiteX54" fmla="*/ 26706 w 1901089"/>
                <a:gd name="connsiteY54" fmla="*/ 5171575 h 5217589"/>
                <a:gd name="connsiteX55" fmla="*/ 1035 w 1901089"/>
                <a:gd name="connsiteY55" fmla="*/ 5189615 h 5217589"/>
                <a:gd name="connsiteX56" fmla="*/ 16993 w 1901089"/>
                <a:gd name="connsiteY56" fmla="*/ 5218755 h 5217589"/>
                <a:gd name="connsiteX57" fmla="*/ 425658 w 1901089"/>
                <a:gd name="connsiteY57" fmla="*/ 5213205 h 5217589"/>
                <a:gd name="connsiteX58" fmla="*/ 506142 w 1901089"/>
                <a:gd name="connsiteY58" fmla="*/ 5113988 h 5217589"/>
                <a:gd name="connsiteX59" fmla="*/ 620623 w 1901089"/>
                <a:gd name="connsiteY59" fmla="*/ 5077908 h 5217589"/>
                <a:gd name="connsiteX60" fmla="*/ 633112 w 1901089"/>
                <a:gd name="connsiteY60" fmla="*/ 5098029 h 5217589"/>
                <a:gd name="connsiteX61" fmla="*/ 634500 w 1901089"/>
                <a:gd name="connsiteY61" fmla="*/ 5212511 h 5217589"/>
                <a:gd name="connsiteX62" fmla="*/ 678905 w 1901089"/>
                <a:gd name="connsiteY62" fmla="*/ 5215980 h 5217589"/>
                <a:gd name="connsiteX63" fmla="*/ 684456 w 1901089"/>
                <a:gd name="connsiteY63" fmla="*/ 5092479 h 5217589"/>
                <a:gd name="connsiteX64" fmla="*/ 708740 w 1901089"/>
                <a:gd name="connsiteY64" fmla="*/ 5061256 h 5217589"/>
                <a:gd name="connsiteX65" fmla="*/ 744819 w 1901089"/>
                <a:gd name="connsiteY65" fmla="*/ 5021708 h 5217589"/>
                <a:gd name="connsiteX66" fmla="*/ 761471 w 1901089"/>
                <a:gd name="connsiteY66" fmla="*/ 5049461 h 5217589"/>
                <a:gd name="connsiteX67" fmla="*/ 762164 w 1901089"/>
                <a:gd name="connsiteY67" fmla="*/ 5172963 h 5217589"/>
                <a:gd name="connsiteX68" fmla="*/ 785061 w 1901089"/>
                <a:gd name="connsiteY68" fmla="*/ 5221531 h 5217589"/>
                <a:gd name="connsiteX69" fmla="*/ 1077856 w 1901089"/>
                <a:gd name="connsiteY69" fmla="*/ 5213205 h 5217589"/>
                <a:gd name="connsiteX70" fmla="*/ 1209684 w 1901089"/>
                <a:gd name="connsiteY70" fmla="*/ 4932898 h 5217589"/>
                <a:gd name="connsiteX71" fmla="*/ 1237437 w 1901089"/>
                <a:gd name="connsiteY71" fmla="*/ 4703935 h 5217589"/>
                <a:gd name="connsiteX72" fmla="*/ 1243681 w 1901089"/>
                <a:gd name="connsiteY72" fmla="*/ 4418077 h 5217589"/>
                <a:gd name="connsiteX73" fmla="*/ 1201358 w 1901089"/>
                <a:gd name="connsiteY73" fmla="*/ 3833874 h 5217589"/>
                <a:gd name="connsiteX74" fmla="*/ 1185400 w 1901089"/>
                <a:gd name="connsiteY74" fmla="*/ 3616012 h 5217589"/>
                <a:gd name="connsiteX75" fmla="*/ 1215928 w 1901089"/>
                <a:gd name="connsiteY75" fmla="*/ 3369703 h 5217589"/>
                <a:gd name="connsiteX76" fmla="*/ 1295718 w 1901089"/>
                <a:gd name="connsiteY76" fmla="*/ 2929122 h 5217589"/>
                <a:gd name="connsiteX77" fmla="*/ 1319309 w 1901089"/>
                <a:gd name="connsiteY77" fmla="*/ 2696689 h 5217589"/>
                <a:gd name="connsiteX78" fmla="*/ 1222867 w 1901089"/>
                <a:gd name="connsiteY78" fmla="*/ 2435116 h 5217589"/>
                <a:gd name="connsiteX79" fmla="*/ 1202052 w 1901089"/>
                <a:gd name="connsiteY79" fmla="*/ 2407362 h 5217589"/>
                <a:gd name="connsiteX80" fmla="*/ 1236049 w 1901089"/>
                <a:gd name="connsiteY80" fmla="*/ 2401812 h 5217589"/>
                <a:gd name="connsiteX81" fmla="*/ 1258946 w 1901089"/>
                <a:gd name="connsiteY81" fmla="*/ 2382385 h 5217589"/>
                <a:gd name="connsiteX82" fmla="*/ 1712015 w 1901089"/>
                <a:gd name="connsiteY82" fmla="*/ 2057673 h 5217589"/>
                <a:gd name="connsiteX83" fmla="*/ 1850087 w 1901089"/>
                <a:gd name="connsiteY83" fmla="*/ 1952211 h 5217589"/>
                <a:gd name="connsiteX84" fmla="*/ 1895880 w 1901089"/>
                <a:gd name="connsiteY84" fmla="*/ 1755164 h 5217589"/>
                <a:gd name="connsiteX85" fmla="*/ 1829966 w 1901089"/>
                <a:gd name="connsiteY85" fmla="*/ 1619173 h 5217589"/>
                <a:gd name="connsiteX86" fmla="*/ 230692 w 1901089"/>
                <a:gd name="connsiteY86" fmla="*/ 2354632 h 5217589"/>
                <a:gd name="connsiteX87" fmla="*/ 230692 w 1901089"/>
                <a:gd name="connsiteY87" fmla="*/ 2354632 h 5217589"/>
                <a:gd name="connsiteX88" fmla="*/ 230692 w 1901089"/>
                <a:gd name="connsiteY88" fmla="*/ 2354632 h 5217589"/>
                <a:gd name="connsiteX89" fmla="*/ 230692 w 1901089"/>
                <a:gd name="connsiteY89" fmla="*/ 2354632 h 5217589"/>
                <a:gd name="connsiteX90" fmla="*/ 270240 w 1901089"/>
                <a:gd name="connsiteY90" fmla="*/ 2303288 h 5217589"/>
                <a:gd name="connsiteX91" fmla="*/ 271628 w 1901089"/>
                <a:gd name="connsiteY91" fmla="*/ 2303288 h 5217589"/>
                <a:gd name="connsiteX92" fmla="*/ 270934 w 1901089"/>
                <a:gd name="connsiteY92" fmla="*/ 2303982 h 5217589"/>
                <a:gd name="connsiteX93" fmla="*/ 270240 w 1901089"/>
                <a:gd name="connsiteY93" fmla="*/ 2303288 h 5217589"/>
                <a:gd name="connsiteX94" fmla="*/ 803794 w 1901089"/>
                <a:gd name="connsiteY94" fmla="*/ 4826049 h 5217589"/>
                <a:gd name="connsiteX95" fmla="*/ 776735 w 1901089"/>
                <a:gd name="connsiteY95" fmla="*/ 4904451 h 5217589"/>
                <a:gd name="connsiteX96" fmla="*/ 747594 w 1901089"/>
                <a:gd name="connsiteY96" fmla="*/ 4991873 h 5217589"/>
                <a:gd name="connsiteX97" fmla="*/ 750369 w 1901089"/>
                <a:gd name="connsiteY97" fmla="*/ 4834374 h 5217589"/>
                <a:gd name="connsiteX98" fmla="*/ 585238 w 1901089"/>
                <a:gd name="connsiteY98" fmla="*/ 4073938 h 5217589"/>
                <a:gd name="connsiteX99" fmla="*/ 544996 w 1901089"/>
                <a:gd name="connsiteY99" fmla="*/ 3892155 h 5217589"/>
                <a:gd name="connsiteX100" fmla="*/ 565117 w 1901089"/>
                <a:gd name="connsiteY100" fmla="*/ 3647234 h 5217589"/>
                <a:gd name="connsiteX101" fmla="*/ 653233 w 1901089"/>
                <a:gd name="connsiteY101" fmla="*/ 3355826 h 5217589"/>
                <a:gd name="connsiteX102" fmla="*/ 685843 w 1901089"/>
                <a:gd name="connsiteY102" fmla="*/ 3104660 h 5217589"/>
                <a:gd name="connsiteX103" fmla="*/ 738574 w 1901089"/>
                <a:gd name="connsiteY103" fmla="*/ 3575770 h 5217589"/>
                <a:gd name="connsiteX104" fmla="*/ 776735 w 1901089"/>
                <a:gd name="connsiteY104" fmla="*/ 3999005 h 5217589"/>
                <a:gd name="connsiteX105" fmla="*/ 807957 w 1901089"/>
                <a:gd name="connsiteY105" fmla="*/ 4313309 h 5217589"/>
                <a:gd name="connsiteX106" fmla="*/ 859994 w 1901089"/>
                <a:gd name="connsiteY106" fmla="*/ 4644266 h 5217589"/>
                <a:gd name="connsiteX107" fmla="*/ 803794 w 1901089"/>
                <a:gd name="connsiteY107" fmla="*/ 4826049 h 5217589"/>
                <a:gd name="connsiteX108" fmla="*/ 1515662 w 1901089"/>
                <a:gd name="connsiteY108" fmla="*/ 1842586 h 5217589"/>
                <a:gd name="connsiteX109" fmla="*/ 1210378 w 1901089"/>
                <a:gd name="connsiteY109" fmla="*/ 2003554 h 5217589"/>
                <a:gd name="connsiteX110" fmla="*/ 1063286 w 1901089"/>
                <a:gd name="connsiteY110" fmla="*/ 2081263 h 5217589"/>
                <a:gd name="connsiteX111" fmla="*/ 1111854 w 1901089"/>
                <a:gd name="connsiteY111" fmla="*/ 1924458 h 5217589"/>
                <a:gd name="connsiteX112" fmla="*/ 1327635 w 1901089"/>
                <a:gd name="connsiteY112" fmla="*/ 1547709 h 5217589"/>
                <a:gd name="connsiteX113" fmla="*/ 1347756 w 1901089"/>
                <a:gd name="connsiteY113" fmla="*/ 1548403 h 5217589"/>
                <a:gd name="connsiteX114" fmla="*/ 1526763 w 1901089"/>
                <a:gd name="connsiteY114" fmla="*/ 1814139 h 5217589"/>
                <a:gd name="connsiteX115" fmla="*/ 1515662 w 1901089"/>
                <a:gd name="connsiteY115" fmla="*/ 1842586 h 5217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901089" h="5217589">
                  <a:moveTo>
                    <a:pt x="1829966" y="1619173"/>
                  </a:moveTo>
                  <a:cubicBezTo>
                    <a:pt x="1780011" y="1547015"/>
                    <a:pt x="1730055" y="1474163"/>
                    <a:pt x="1678712" y="1402699"/>
                  </a:cubicBezTo>
                  <a:cubicBezTo>
                    <a:pt x="1603084" y="1295849"/>
                    <a:pt x="1517050" y="1195244"/>
                    <a:pt x="1483052" y="1064805"/>
                  </a:cubicBezTo>
                  <a:cubicBezTo>
                    <a:pt x="1469176" y="1012073"/>
                    <a:pt x="1431015" y="990565"/>
                    <a:pt x="1382447" y="976688"/>
                  </a:cubicBezTo>
                  <a:cubicBezTo>
                    <a:pt x="1320002" y="959343"/>
                    <a:pt x="1257558" y="943385"/>
                    <a:pt x="1198583" y="916325"/>
                  </a:cubicBezTo>
                  <a:lnTo>
                    <a:pt x="1198583" y="916325"/>
                  </a:lnTo>
                  <a:cubicBezTo>
                    <a:pt x="1192338" y="910081"/>
                    <a:pt x="1185400" y="906612"/>
                    <a:pt x="1183318" y="895510"/>
                  </a:cubicBezTo>
                  <a:cubicBezTo>
                    <a:pt x="1168748" y="807394"/>
                    <a:pt x="1150015" y="720666"/>
                    <a:pt x="1129894" y="633243"/>
                  </a:cubicBezTo>
                  <a:cubicBezTo>
                    <a:pt x="1098671" y="495865"/>
                    <a:pt x="1064674" y="359875"/>
                    <a:pt x="1007780" y="230129"/>
                  </a:cubicBezTo>
                  <a:cubicBezTo>
                    <a:pt x="980720" y="167684"/>
                    <a:pt x="948804" y="108015"/>
                    <a:pt x="898155" y="60141"/>
                  </a:cubicBezTo>
                  <a:cubicBezTo>
                    <a:pt x="848893" y="13654"/>
                    <a:pt x="789918" y="-5079"/>
                    <a:pt x="724698" y="1165"/>
                  </a:cubicBezTo>
                  <a:cubicBezTo>
                    <a:pt x="591483" y="15042"/>
                    <a:pt x="477695" y="77487"/>
                    <a:pt x="369458" y="151032"/>
                  </a:cubicBezTo>
                  <a:cubicBezTo>
                    <a:pt x="345867" y="166990"/>
                    <a:pt x="343786" y="186418"/>
                    <a:pt x="357663" y="211395"/>
                  </a:cubicBezTo>
                  <a:cubicBezTo>
                    <a:pt x="371539" y="235679"/>
                    <a:pt x="388885" y="255107"/>
                    <a:pt x="420107" y="254413"/>
                  </a:cubicBezTo>
                  <a:cubicBezTo>
                    <a:pt x="420107" y="254413"/>
                    <a:pt x="420107" y="254413"/>
                    <a:pt x="420107" y="254413"/>
                  </a:cubicBezTo>
                  <a:cubicBezTo>
                    <a:pt x="386803" y="255107"/>
                    <a:pt x="380559" y="260657"/>
                    <a:pt x="375702" y="293267"/>
                  </a:cubicBezTo>
                  <a:cubicBezTo>
                    <a:pt x="375008" y="299512"/>
                    <a:pt x="372927" y="306450"/>
                    <a:pt x="372233" y="312694"/>
                  </a:cubicBezTo>
                  <a:cubicBezTo>
                    <a:pt x="370845" y="345304"/>
                    <a:pt x="361825" y="382771"/>
                    <a:pt x="382640" y="409137"/>
                  </a:cubicBezTo>
                  <a:cubicBezTo>
                    <a:pt x="402068" y="434808"/>
                    <a:pt x="397905" y="454929"/>
                    <a:pt x="388191" y="479213"/>
                  </a:cubicBezTo>
                  <a:cubicBezTo>
                    <a:pt x="383334" y="491702"/>
                    <a:pt x="379865" y="504191"/>
                    <a:pt x="375008" y="516680"/>
                  </a:cubicBezTo>
                  <a:cubicBezTo>
                    <a:pt x="366682" y="538883"/>
                    <a:pt x="376396" y="550678"/>
                    <a:pt x="397211" y="554147"/>
                  </a:cubicBezTo>
                  <a:cubicBezTo>
                    <a:pt x="415944" y="556922"/>
                    <a:pt x="422189" y="568023"/>
                    <a:pt x="425658" y="585369"/>
                  </a:cubicBezTo>
                  <a:cubicBezTo>
                    <a:pt x="434677" y="628386"/>
                    <a:pt x="446473" y="670710"/>
                    <a:pt x="462431" y="711646"/>
                  </a:cubicBezTo>
                  <a:cubicBezTo>
                    <a:pt x="479776" y="756745"/>
                    <a:pt x="492265" y="764377"/>
                    <a:pt x="539446" y="763683"/>
                  </a:cubicBezTo>
                  <a:cubicBezTo>
                    <a:pt x="515162" y="768540"/>
                    <a:pt x="514468" y="780335"/>
                    <a:pt x="526957" y="799762"/>
                  </a:cubicBezTo>
                  <a:cubicBezTo>
                    <a:pt x="538752" y="819189"/>
                    <a:pt x="544996" y="841392"/>
                    <a:pt x="549159" y="863594"/>
                  </a:cubicBezTo>
                  <a:cubicBezTo>
                    <a:pt x="549159" y="863594"/>
                    <a:pt x="549159" y="863594"/>
                    <a:pt x="549159" y="863594"/>
                  </a:cubicBezTo>
                  <a:cubicBezTo>
                    <a:pt x="514468" y="868451"/>
                    <a:pt x="493653" y="893429"/>
                    <a:pt x="472144" y="917019"/>
                  </a:cubicBezTo>
                  <a:cubicBezTo>
                    <a:pt x="472144" y="917019"/>
                    <a:pt x="472144" y="917019"/>
                    <a:pt x="472144" y="917019"/>
                  </a:cubicBezTo>
                  <a:cubicBezTo>
                    <a:pt x="440228" y="913550"/>
                    <a:pt x="411087" y="926733"/>
                    <a:pt x="380559" y="932977"/>
                  </a:cubicBezTo>
                  <a:cubicBezTo>
                    <a:pt x="314645" y="946854"/>
                    <a:pt x="273709" y="989177"/>
                    <a:pt x="249425" y="1050234"/>
                  </a:cubicBezTo>
                  <a:cubicBezTo>
                    <a:pt x="225835" y="1109209"/>
                    <a:pt x="214734" y="1171654"/>
                    <a:pt x="200857" y="1232711"/>
                  </a:cubicBezTo>
                  <a:cubicBezTo>
                    <a:pt x="182124" y="1315277"/>
                    <a:pt x="168247" y="1398536"/>
                    <a:pt x="131474" y="1475551"/>
                  </a:cubicBezTo>
                  <a:cubicBezTo>
                    <a:pt x="111353" y="1517875"/>
                    <a:pt x="91232" y="1560892"/>
                    <a:pt x="81519" y="1608072"/>
                  </a:cubicBezTo>
                  <a:cubicBezTo>
                    <a:pt x="65561" y="1687862"/>
                    <a:pt x="68336" y="1768346"/>
                    <a:pt x="73193" y="1848831"/>
                  </a:cubicBezTo>
                  <a:cubicBezTo>
                    <a:pt x="80825" y="1964700"/>
                    <a:pt x="96089" y="2079876"/>
                    <a:pt x="116210" y="2194357"/>
                  </a:cubicBezTo>
                  <a:cubicBezTo>
                    <a:pt x="125230" y="2245701"/>
                    <a:pt x="134944" y="2297044"/>
                    <a:pt x="160615" y="2343530"/>
                  </a:cubicBezTo>
                  <a:cubicBezTo>
                    <a:pt x="162697" y="2347000"/>
                    <a:pt x="162697" y="2358794"/>
                    <a:pt x="171717" y="2349081"/>
                  </a:cubicBezTo>
                  <a:cubicBezTo>
                    <a:pt x="180736" y="2393486"/>
                    <a:pt x="209877" y="2420545"/>
                    <a:pt x="250119" y="2436503"/>
                  </a:cubicBezTo>
                  <a:lnTo>
                    <a:pt x="250119" y="2436503"/>
                  </a:lnTo>
                  <a:cubicBezTo>
                    <a:pt x="243181" y="2440666"/>
                    <a:pt x="244568" y="2447605"/>
                    <a:pt x="243875" y="2454543"/>
                  </a:cubicBezTo>
                  <a:cubicBezTo>
                    <a:pt x="242487" y="2485765"/>
                    <a:pt x="242487" y="2517681"/>
                    <a:pt x="238324" y="2548904"/>
                  </a:cubicBezTo>
                  <a:cubicBezTo>
                    <a:pt x="235549" y="2571800"/>
                    <a:pt x="237630" y="2585676"/>
                    <a:pt x="265383" y="2584983"/>
                  </a:cubicBezTo>
                  <a:cubicBezTo>
                    <a:pt x="279954" y="2584289"/>
                    <a:pt x="288973" y="2591227"/>
                    <a:pt x="282035" y="2608573"/>
                  </a:cubicBezTo>
                  <a:cubicBezTo>
                    <a:pt x="277872" y="2618980"/>
                    <a:pt x="276485" y="2631469"/>
                    <a:pt x="273709" y="2642570"/>
                  </a:cubicBezTo>
                  <a:cubicBezTo>
                    <a:pt x="227223" y="2829904"/>
                    <a:pt x="176573" y="3016544"/>
                    <a:pt x="137719" y="3205265"/>
                  </a:cubicBezTo>
                  <a:cubicBezTo>
                    <a:pt x="114823" y="3318359"/>
                    <a:pt x="94702" y="3431453"/>
                    <a:pt x="87069" y="3546629"/>
                  </a:cubicBezTo>
                  <a:cubicBezTo>
                    <a:pt x="78050" y="3675681"/>
                    <a:pt x="91232" y="3803345"/>
                    <a:pt x="114129" y="3930316"/>
                  </a:cubicBezTo>
                  <a:cubicBezTo>
                    <a:pt x="131474" y="4026758"/>
                    <a:pt x="154371" y="4121813"/>
                    <a:pt x="158534" y="4220336"/>
                  </a:cubicBezTo>
                  <a:cubicBezTo>
                    <a:pt x="162697" y="4319554"/>
                    <a:pt x="169635" y="4418771"/>
                    <a:pt x="177267" y="4517989"/>
                  </a:cubicBezTo>
                  <a:cubicBezTo>
                    <a:pt x="184205" y="4608186"/>
                    <a:pt x="243181" y="4706710"/>
                    <a:pt x="288973" y="4745564"/>
                  </a:cubicBezTo>
                  <a:cubicBezTo>
                    <a:pt x="323665" y="4774705"/>
                    <a:pt x="332685" y="4805234"/>
                    <a:pt x="322971" y="4845476"/>
                  </a:cubicBezTo>
                  <a:cubicBezTo>
                    <a:pt x="307013" y="4912083"/>
                    <a:pt x="279954" y="4974528"/>
                    <a:pt x="252894" y="5036972"/>
                  </a:cubicBezTo>
                  <a:cubicBezTo>
                    <a:pt x="243875" y="5057093"/>
                    <a:pt x="231386" y="5071664"/>
                    <a:pt x="213346" y="5083459"/>
                  </a:cubicBezTo>
                  <a:cubicBezTo>
                    <a:pt x="155065" y="5120232"/>
                    <a:pt x="90539" y="5145210"/>
                    <a:pt x="26706" y="5171575"/>
                  </a:cubicBezTo>
                  <a:cubicBezTo>
                    <a:pt x="16993" y="5175738"/>
                    <a:pt x="5198" y="5177126"/>
                    <a:pt x="1035" y="5189615"/>
                  </a:cubicBezTo>
                  <a:cubicBezTo>
                    <a:pt x="-3128" y="5203491"/>
                    <a:pt x="5892" y="5211817"/>
                    <a:pt x="16993" y="5218755"/>
                  </a:cubicBezTo>
                  <a:cubicBezTo>
                    <a:pt x="137719" y="5220837"/>
                    <a:pt x="415944" y="5226387"/>
                    <a:pt x="425658" y="5213205"/>
                  </a:cubicBezTo>
                  <a:cubicBezTo>
                    <a:pt x="450636" y="5175738"/>
                    <a:pt x="472144" y="5138272"/>
                    <a:pt x="506142" y="5113988"/>
                  </a:cubicBezTo>
                  <a:cubicBezTo>
                    <a:pt x="539446" y="5089704"/>
                    <a:pt x="581075" y="5084847"/>
                    <a:pt x="620623" y="5077908"/>
                  </a:cubicBezTo>
                  <a:cubicBezTo>
                    <a:pt x="633112" y="5075827"/>
                    <a:pt x="633112" y="5089009"/>
                    <a:pt x="633112" y="5098029"/>
                  </a:cubicBezTo>
                  <a:cubicBezTo>
                    <a:pt x="635194" y="5125089"/>
                    <a:pt x="631725" y="5185452"/>
                    <a:pt x="634500" y="5212511"/>
                  </a:cubicBezTo>
                  <a:cubicBezTo>
                    <a:pt x="635194" y="5219449"/>
                    <a:pt x="655315" y="5222918"/>
                    <a:pt x="678905" y="5215980"/>
                  </a:cubicBezTo>
                  <a:cubicBezTo>
                    <a:pt x="680987" y="5154923"/>
                    <a:pt x="685149" y="5120232"/>
                    <a:pt x="684456" y="5092479"/>
                  </a:cubicBezTo>
                  <a:cubicBezTo>
                    <a:pt x="683762" y="5077214"/>
                    <a:pt x="698332" y="5070970"/>
                    <a:pt x="708740" y="5061256"/>
                  </a:cubicBezTo>
                  <a:cubicBezTo>
                    <a:pt x="728167" y="5042523"/>
                    <a:pt x="725392" y="5023790"/>
                    <a:pt x="744819" y="5021708"/>
                  </a:cubicBezTo>
                  <a:cubicBezTo>
                    <a:pt x="758695" y="5020321"/>
                    <a:pt x="764246" y="5034891"/>
                    <a:pt x="761471" y="5049461"/>
                  </a:cubicBezTo>
                  <a:cubicBezTo>
                    <a:pt x="754532" y="5086234"/>
                    <a:pt x="763552" y="5136190"/>
                    <a:pt x="762164" y="5172963"/>
                  </a:cubicBezTo>
                  <a:cubicBezTo>
                    <a:pt x="760777" y="5215980"/>
                    <a:pt x="774653" y="5221531"/>
                    <a:pt x="785061" y="5221531"/>
                  </a:cubicBezTo>
                  <a:cubicBezTo>
                    <a:pt x="878728" y="5227081"/>
                    <a:pt x="934234" y="5223612"/>
                    <a:pt x="1077856" y="5213205"/>
                  </a:cubicBezTo>
                  <a:cubicBezTo>
                    <a:pt x="1096590" y="5218062"/>
                    <a:pt x="1229111" y="5041829"/>
                    <a:pt x="1209684" y="4932898"/>
                  </a:cubicBezTo>
                  <a:cubicBezTo>
                    <a:pt x="1197195" y="4862127"/>
                    <a:pt x="1235355" y="4776787"/>
                    <a:pt x="1237437" y="4703935"/>
                  </a:cubicBezTo>
                  <a:cubicBezTo>
                    <a:pt x="1240212" y="4603330"/>
                    <a:pt x="1238825" y="4518682"/>
                    <a:pt x="1243681" y="4418077"/>
                  </a:cubicBezTo>
                  <a:cubicBezTo>
                    <a:pt x="1252701" y="4221724"/>
                    <a:pt x="1240906" y="4026758"/>
                    <a:pt x="1201358" y="3833874"/>
                  </a:cubicBezTo>
                  <a:cubicBezTo>
                    <a:pt x="1186787" y="3762409"/>
                    <a:pt x="1181237" y="3689557"/>
                    <a:pt x="1185400" y="3616012"/>
                  </a:cubicBezTo>
                  <a:cubicBezTo>
                    <a:pt x="1189563" y="3532752"/>
                    <a:pt x="1202746" y="3451574"/>
                    <a:pt x="1215928" y="3369703"/>
                  </a:cubicBezTo>
                  <a:cubicBezTo>
                    <a:pt x="1240212" y="3222611"/>
                    <a:pt x="1266578" y="3075519"/>
                    <a:pt x="1295718" y="2929122"/>
                  </a:cubicBezTo>
                  <a:cubicBezTo>
                    <a:pt x="1310983" y="2852800"/>
                    <a:pt x="1319309" y="2775092"/>
                    <a:pt x="1319309" y="2696689"/>
                  </a:cubicBezTo>
                  <a:cubicBezTo>
                    <a:pt x="1319309" y="2598165"/>
                    <a:pt x="1280454" y="2512824"/>
                    <a:pt x="1222867" y="2435116"/>
                  </a:cubicBezTo>
                  <a:cubicBezTo>
                    <a:pt x="1215928" y="2426096"/>
                    <a:pt x="1208990" y="2416382"/>
                    <a:pt x="1202052" y="2407362"/>
                  </a:cubicBezTo>
                  <a:cubicBezTo>
                    <a:pt x="1217316" y="2417770"/>
                    <a:pt x="1226336" y="2412219"/>
                    <a:pt x="1236049" y="2401812"/>
                  </a:cubicBezTo>
                  <a:cubicBezTo>
                    <a:pt x="1242988" y="2394874"/>
                    <a:pt x="1250620" y="2388629"/>
                    <a:pt x="1258946" y="2382385"/>
                  </a:cubicBezTo>
                  <a:cubicBezTo>
                    <a:pt x="1407425" y="2270678"/>
                    <a:pt x="1561455" y="2166604"/>
                    <a:pt x="1712015" y="2057673"/>
                  </a:cubicBezTo>
                  <a:cubicBezTo>
                    <a:pt x="1759196" y="2023675"/>
                    <a:pt x="1809845" y="1994534"/>
                    <a:pt x="1850087" y="1952211"/>
                  </a:cubicBezTo>
                  <a:cubicBezTo>
                    <a:pt x="1903512" y="1895317"/>
                    <a:pt x="1922246" y="1830791"/>
                    <a:pt x="1895880" y="1755164"/>
                  </a:cubicBezTo>
                  <a:cubicBezTo>
                    <a:pt x="1879228" y="1707290"/>
                    <a:pt x="1859107" y="1660803"/>
                    <a:pt x="1829966" y="1619173"/>
                  </a:cubicBezTo>
                  <a:close/>
                  <a:moveTo>
                    <a:pt x="230692" y="2354632"/>
                  </a:move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lose/>
                  <a:moveTo>
                    <a:pt x="270240" y="2303288"/>
                  </a:moveTo>
                  <a:cubicBezTo>
                    <a:pt x="270934" y="2303288"/>
                    <a:pt x="270934" y="2303288"/>
                    <a:pt x="271628" y="2303288"/>
                  </a:cubicBezTo>
                  <a:cubicBezTo>
                    <a:pt x="271628" y="2303288"/>
                    <a:pt x="271628" y="2303982"/>
                    <a:pt x="270934" y="2303982"/>
                  </a:cubicBezTo>
                  <a:cubicBezTo>
                    <a:pt x="270934" y="2303982"/>
                    <a:pt x="270240" y="2303982"/>
                    <a:pt x="270240" y="2303288"/>
                  </a:cubicBezTo>
                  <a:close/>
                  <a:moveTo>
                    <a:pt x="803794" y="4826049"/>
                  </a:moveTo>
                  <a:cubicBezTo>
                    <a:pt x="778816" y="4848945"/>
                    <a:pt x="769797" y="4871841"/>
                    <a:pt x="776735" y="4904451"/>
                  </a:cubicBezTo>
                  <a:cubicBezTo>
                    <a:pt x="780204" y="4920409"/>
                    <a:pt x="747594" y="4968977"/>
                    <a:pt x="747594" y="4991873"/>
                  </a:cubicBezTo>
                  <a:cubicBezTo>
                    <a:pt x="732330" y="4946775"/>
                    <a:pt x="758001" y="4873923"/>
                    <a:pt x="750369" y="4834374"/>
                  </a:cubicBezTo>
                  <a:cubicBezTo>
                    <a:pt x="702495" y="4579046"/>
                    <a:pt x="649764" y="4325798"/>
                    <a:pt x="585238" y="4073938"/>
                  </a:cubicBezTo>
                  <a:cubicBezTo>
                    <a:pt x="569974" y="4013575"/>
                    <a:pt x="550547" y="3953906"/>
                    <a:pt x="544996" y="3892155"/>
                  </a:cubicBezTo>
                  <a:cubicBezTo>
                    <a:pt x="539446" y="3824854"/>
                    <a:pt x="535283" y="3706903"/>
                    <a:pt x="565117" y="3647234"/>
                  </a:cubicBezTo>
                  <a:cubicBezTo>
                    <a:pt x="617848" y="3543854"/>
                    <a:pt x="631031" y="3468226"/>
                    <a:pt x="653233" y="3355826"/>
                  </a:cubicBezTo>
                  <a:cubicBezTo>
                    <a:pt x="655315" y="3345419"/>
                    <a:pt x="683068" y="3115761"/>
                    <a:pt x="685843" y="3104660"/>
                  </a:cubicBezTo>
                  <a:cubicBezTo>
                    <a:pt x="704577" y="3183063"/>
                    <a:pt x="731636" y="3495286"/>
                    <a:pt x="738574" y="3575770"/>
                  </a:cubicBezTo>
                  <a:cubicBezTo>
                    <a:pt x="750369" y="3717310"/>
                    <a:pt x="763552" y="3858158"/>
                    <a:pt x="776735" y="3999005"/>
                  </a:cubicBezTo>
                  <a:cubicBezTo>
                    <a:pt x="786448" y="4103773"/>
                    <a:pt x="794081" y="4208541"/>
                    <a:pt x="807957" y="4313309"/>
                  </a:cubicBezTo>
                  <a:cubicBezTo>
                    <a:pt x="822528" y="4424322"/>
                    <a:pt x="839179" y="4534641"/>
                    <a:pt x="859994" y="4644266"/>
                  </a:cubicBezTo>
                  <a:cubicBezTo>
                    <a:pt x="873871" y="4717118"/>
                    <a:pt x="856525" y="4778174"/>
                    <a:pt x="803794" y="4826049"/>
                  </a:cubicBezTo>
                  <a:close/>
                  <a:moveTo>
                    <a:pt x="1515662" y="1842586"/>
                  </a:moveTo>
                  <a:cubicBezTo>
                    <a:pt x="1413669" y="1896705"/>
                    <a:pt x="1312370" y="1950130"/>
                    <a:pt x="1210378" y="2003554"/>
                  </a:cubicBezTo>
                  <a:cubicBezTo>
                    <a:pt x="1163197" y="2028532"/>
                    <a:pt x="1115323" y="2053510"/>
                    <a:pt x="1063286" y="2081263"/>
                  </a:cubicBezTo>
                  <a:cubicBezTo>
                    <a:pt x="1070224" y="2021594"/>
                    <a:pt x="1090345" y="1972332"/>
                    <a:pt x="1111854" y="1924458"/>
                  </a:cubicBezTo>
                  <a:cubicBezTo>
                    <a:pt x="1171523" y="1791937"/>
                    <a:pt x="1249232" y="1669823"/>
                    <a:pt x="1327635" y="1547709"/>
                  </a:cubicBezTo>
                  <a:cubicBezTo>
                    <a:pt x="1335961" y="1534526"/>
                    <a:pt x="1340124" y="1536608"/>
                    <a:pt x="1347756" y="1548403"/>
                  </a:cubicBezTo>
                  <a:cubicBezTo>
                    <a:pt x="1406731" y="1637213"/>
                    <a:pt x="1465706" y="1726023"/>
                    <a:pt x="1526763" y="1814139"/>
                  </a:cubicBezTo>
                  <a:cubicBezTo>
                    <a:pt x="1539252" y="1832873"/>
                    <a:pt x="1526763" y="1836342"/>
                    <a:pt x="1515662" y="1842586"/>
                  </a:cubicBezTo>
                  <a:close/>
                </a:path>
              </a:pathLst>
            </a:custGeom>
            <a:solidFill>
              <a:srgbClr val="000000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1C8A043-32CC-4212-B0CD-CEC74384EBF7}"/>
                </a:ext>
              </a:extLst>
            </p:cNvPr>
            <p:cNvSpPr/>
            <p:nvPr/>
          </p:nvSpPr>
          <p:spPr>
            <a:xfrm>
              <a:off x="7695937" y="1812094"/>
              <a:ext cx="846471" cy="1068496"/>
            </a:xfrm>
            <a:custGeom>
              <a:avLst/>
              <a:gdLst>
                <a:gd name="connsiteX0" fmla="*/ 849357 w 846470"/>
                <a:gd name="connsiteY0" fmla="*/ 915631 h 1068495"/>
                <a:gd name="connsiteX1" fmla="*/ 845888 w 846470"/>
                <a:gd name="connsiteY1" fmla="*/ 946854 h 1068495"/>
                <a:gd name="connsiteX2" fmla="*/ 827154 w 846470"/>
                <a:gd name="connsiteY2" fmla="*/ 963505 h 1068495"/>
                <a:gd name="connsiteX3" fmla="*/ 685613 w 846470"/>
                <a:gd name="connsiteY3" fmla="*/ 927426 h 1068495"/>
                <a:gd name="connsiteX4" fmla="*/ 659942 w 846470"/>
                <a:gd name="connsiteY4" fmla="*/ 939221 h 1068495"/>
                <a:gd name="connsiteX5" fmla="*/ 625944 w 846470"/>
                <a:gd name="connsiteY5" fmla="*/ 984320 h 1068495"/>
                <a:gd name="connsiteX6" fmla="*/ 514932 w 846470"/>
                <a:gd name="connsiteY6" fmla="*/ 1075212 h 1068495"/>
                <a:gd name="connsiteX7" fmla="*/ 517707 w 846470"/>
                <a:gd name="connsiteY7" fmla="*/ 1044683 h 1068495"/>
                <a:gd name="connsiteX8" fmla="*/ 541991 w 846470"/>
                <a:gd name="connsiteY8" fmla="*/ 878858 h 1068495"/>
                <a:gd name="connsiteX9" fmla="*/ 464282 w 846470"/>
                <a:gd name="connsiteY9" fmla="*/ 1029419 h 1068495"/>
                <a:gd name="connsiteX10" fmla="*/ 458732 w 846470"/>
                <a:gd name="connsiteY10" fmla="*/ 1040520 h 1068495"/>
                <a:gd name="connsiteX11" fmla="*/ 444161 w 846470"/>
                <a:gd name="connsiteY11" fmla="*/ 1055785 h 1068495"/>
                <a:gd name="connsiteX12" fmla="*/ 432366 w 846470"/>
                <a:gd name="connsiteY12" fmla="*/ 1036357 h 1068495"/>
                <a:gd name="connsiteX13" fmla="*/ 406001 w 846470"/>
                <a:gd name="connsiteY13" fmla="*/ 894817 h 1068495"/>
                <a:gd name="connsiteX14" fmla="*/ 361596 w 846470"/>
                <a:gd name="connsiteY14" fmla="*/ 714421 h 1068495"/>
                <a:gd name="connsiteX15" fmla="*/ 278336 w 846470"/>
                <a:gd name="connsiteY15" fmla="*/ 496559 h 1068495"/>
                <a:gd name="connsiteX16" fmla="*/ 90309 w 846470"/>
                <a:gd name="connsiteY16" fmla="*/ 271065 h 1068495"/>
                <a:gd name="connsiteX17" fmla="*/ 70882 w 846470"/>
                <a:gd name="connsiteY17" fmla="*/ 253025 h 1068495"/>
                <a:gd name="connsiteX18" fmla="*/ 8437 w 846470"/>
                <a:gd name="connsiteY18" fmla="*/ 210008 h 1068495"/>
                <a:gd name="connsiteX19" fmla="*/ 20232 w 846470"/>
                <a:gd name="connsiteY19" fmla="*/ 149645 h 1068495"/>
                <a:gd name="connsiteX20" fmla="*/ 376166 w 846470"/>
                <a:gd name="connsiteY20" fmla="*/ 1165 h 1068495"/>
                <a:gd name="connsiteX21" fmla="*/ 549623 w 846470"/>
                <a:gd name="connsiteY21" fmla="*/ 60141 h 1068495"/>
                <a:gd name="connsiteX22" fmla="*/ 659248 w 846470"/>
                <a:gd name="connsiteY22" fmla="*/ 230129 h 1068495"/>
                <a:gd name="connsiteX23" fmla="*/ 781362 w 846470"/>
                <a:gd name="connsiteY23" fmla="*/ 633243 h 1068495"/>
                <a:gd name="connsiteX24" fmla="*/ 834787 w 846470"/>
                <a:gd name="connsiteY24" fmla="*/ 895510 h 1068495"/>
                <a:gd name="connsiteX25" fmla="*/ 849357 w 846470"/>
                <a:gd name="connsiteY25" fmla="*/ 915631 h 106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470" h="1068495">
                  <a:moveTo>
                    <a:pt x="849357" y="915631"/>
                  </a:moveTo>
                  <a:cubicBezTo>
                    <a:pt x="829930" y="923264"/>
                    <a:pt x="843806" y="937834"/>
                    <a:pt x="845888" y="946854"/>
                  </a:cubicBezTo>
                  <a:cubicBezTo>
                    <a:pt x="850051" y="966975"/>
                    <a:pt x="844500" y="968362"/>
                    <a:pt x="827154" y="963505"/>
                  </a:cubicBezTo>
                  <a:cubicBezTo>
                    <a:pt x="779974" y="951017"/>
                    <a:pt x="732794" y="939221"/>
                    <a:pt x="685613" y="927426"/>
                  </a:cubicBezTo>
                  <a:cubicBezTo>
                    <a:pt x="673818" y="924651"/>
                    <a:pt x="664105" y="923264"/>
                    <a:pt x="659942" y="939221"/>
                  </a:cubicBezTo>
                  <a:cubicBezTo>
                    <a:pt x="655085" y="958649"/>
                    <a:pt x="639821" y="971832"/>
                    <a:pt x="625944" y="984320"/>
                  </a:cubicBezTo>
                  <a:cubicBezTo>
                    <a:pt x="590559" y="1016236"/>
                    <a:pt x="555868" y="1050234"/>
                    <a:pt x="514932" y="1075212"/>
                  </a:cubicBezTo>
                  <a:cubicBezTo>
                    <a:pt x="507300" y="1064111"/>
                    <a:pt x="514238" y="1054397"/>
                    <a:pt x="517707" y="1044683"/>
                  </a:cubicBezTo>
                  <a:cubicBezTo>
                    <a:pt x="537828" y="991259"/>
                    <a:pt x="549623" y="937140"/>
                    <a:pt x="541991" y="878858"/>
                  </a:cubicBezTo>
                  <a:cubicBezTo>
                    <a:pt x="516319" y="929508"/>
                    <a:pt x="491342" y="980157"/>
                    <a:pt x="464282" y="1029419"/>
                  </a:cubicBezTo>
                  <a:cubicBezTo>
                    <a:pt x="462201" y="1032888"/>
                    <a:pt x="460813" y="1037051"/>
                    <a:pt x="458732" y="1040520"/>
                  </a:cubicBezTo>
                  <a:cubicBezTo>
                    <a:pt x="454569" y="1046765"/>
                    <a:pt x="451793" y="1056479"/>
                    <a:pt x="444161" y="1055785"/>
                  </a:cubicBezTo>
                  <a:cubicBezTo>
                    <a:pt x="434448" y="1054397"/>
                    <a:pt x="433754" y="1043990"/>
                    <a:pt x="432366" y="1036357"/>
                  </a:cubicBezTo>
                  <a:cubicBezTo>
                    <a:pt x="424734" y="989177"/>
                    <a:pt x="418490" y="941303"/>
                    <a:pt x="406001" y="894817"/>
                  </a:cubicBezTo>
                  <a:cubicBezTo>
                    <a:pt x="400450" y="832372"/>
                    <a:pt x="381717" y="773397"/>
                    <a:pt x="361596" y="714421"/>
                  </a:cubicBezTo>
                  <a:cubicBezTo>
                    <a:pt x="335924" y="640875"/>
                    <a:pt x="308865" y="568023"/>
                    <a:pt x="278336" y="496559"/>
                  </a:cubicBezTo>
                  <a:cubicBezTo>
                    <a:pt x="237400" y="400811"/>
                    <a:pt x="172180" y="329346"/>
                    <a:pt x="90309" y="271065"/>
                  </a:cubicBezTo>
                  <a:cubicBezTo>
                    <a:pt x="83370" y="266208"/>
                    <a:pt x="73657" y="263433"/>
                    <a:pt x="70882" y="253025"/>
                  </a:cubicBezTo>
                  <a:cubicBezTo>
                    <a:pt x="39659" y="253719"/>
                    <a:pt x="23007" y="234292"/>
                    <a:pt x="8437" y="210008"/>
                  </a:cubicBezTo>
                  <a:cubicBezTo>
                    <a:pt x="-5440" y="185724"/>
                    <a:pt x="-2664" y="165603"/>
                    <a:pt x="20232" y="149645"/>
                  </a:cubicBezTo>
                  <a:cubicBezTo>
                    <a:pt x="129163" y="76099"/>
                    <a:pt x="242951" y="13654"/>
                    <a:pt x="376166" y="1165"/>
                  </a:cubicBezTo>
                  <a:cubicBezTo>
                    <a:pt x="441386" y="-5079"/>
                    <a:pt x="500361" y="13654"/>
                    <a:pt x="549623" y="60141"/>
                  </a:cubicBezTo>
                  <a:cubicBezTo>
                    <a:pt x="600273" y="108015"/>
                    <a:pt x="632189" y="167684"/>
                    <a:pt x="659248" y="230129"/>
                  </a:cubicBezTo>
                  <a:cubicBezTo>
                    <a:pt x="716142" y="359181"/>
                    <a:pt x="749446" y="495865"/>
                    <a:pt x="781362" y="633243"/>
                  </a:cubicBezTo>
                  <a:cubicBezTo>
                    <a:pt x="801483" y="719972"/>
                    <a:pt x="820216" y="807394"/>
                    <a:pt x="834787" y="895510"/>
                  </a:cubicBezTo>
                  <a:cubicBezTo>
                    <a:pt x="836174" y="905918"/>
                    <a:pt x="843806" y="909387"/>
                    <a:pt x="849357" y="915631"/>
                  </a:cubicBezTo>
                  <a:close/>
                </a:path>
              </a:pathLst>
            </a:custGeom>
            <a:solidFill>
              <a:srgbClr val="66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75F623F-3A15-40CE-BB20-C6E7F599F0FC}"/>
                </a:ext>
              </a:extLst>
            </p:cNvPr>
            <p:cNvSpPr/>
            <p:nvPr/>
          </p:nvSpPr>
          <p:spPr>
            <a:xfrm>
              <a:off x="7682420" y="2663893"/>
              <a:ext cx="562001" cy="881162"/>
            </a:xfrm>
            <a:custGeom>
              <a:avLst/>
              <a:gdLst>
                <a:gd name="connsiteX0" fmla="*/ 424374 w 562000"/>
                <a:gd name="connsiteY0" fmla="*/ 38854 h 881162"/>
                <a:gd name="connsiteX1" fmla="*/ 454903 w 562000"/>
                <a:gd name="connsiteY1" fmla="*/ 205373 h 881162"/>
                <a:gd name="connsiteX2" fmla="*/ 561752 w 562000"/>
                <a:gd name="connsiteY2" fmla="*/ 0 h 881162"/>
                <a:gd name="connsiteX3" fmla="*/ 536775 w 562000"/>
                <a:gd name="connsiteY3" fmla="*/ 194966 h 881162"/>
                <a:gd name="connsiteX4" fmla="*/ 527755 w 562000"/>
                <a:gd name="connsiteY4" fmla="*/ 222719 h 881162"/>
                <a:gd name="connsiteX5" fmla="*/ 469473 w 562000"/>
                <a:gd name="connsiteY5" fmla="*/ 308754 h 881162"/>
                <a:gd name="connsiteX6" fmla="*/ 334870 w 562000"/>
                <a:gd name="connsiteY6" fmla="*/ 543268 h 881162"/>
                <a:gd name="connsiteX7" fmla="*/ 205125 w 562000"/>
                <a:gd name="connsiteY7" fmla="*/ 786801 h 881162"/>
                <a:gd name="connsiteX8" fmla="*/ 142680 w 562000"/>
                <a:gd name="connsiteY8" fmla="*/ 881856 h 881162"/>
                <a:gd name="connsiteX9" fmla="*/ 126722 w 562000"/>
                <a:gd name="connsiteY9" fmla="*/ 879774 h 881162"/>
                <a:gd name="connsiteX10" fmla="*/ 7383 w 562000"/>
                <a:gd name="connsiteY10" fmla="*/ 615426 h 881162"/>
                <a:gd name="connsiteX11" fmla="*/ 42075 w 562000"/>
                <a:gd name="connsiteY11" fmla="*/ 430867 h 881162"/>
                <a:gd name="connsiteX12" fmla="*/ 114927 w 562000"/>
                <a:gd name="connsiteY12" fmla="*/ 299040 h 881162"/>
                <a:gd name="connsiteX13" fmla="*/ 123947 w 562000"/>
                <a:gd name="connsiteY13" fmla="*/ 104074 h 881162"/>
                <a:gd name="connsiteX14" fmla="*/ 135742 w 562000"/>
                <a:gd name="connsiteY14" fmla="*/ 63138 h 881162"/>
                <a:gd name="connsiteX15" fmla="*/ 212757 w 562000"/>
                <a:gd name="connsiteY15" fmla="*/ 9714 h 881162"/>
                <a:gd name="connsiteX16" fmla="*/ 212063 w 562000"/>
                <a:gd name="connsiteY16" fmla="*/ 115175 h 881162"/>
                <a:gd name="connsiteX17" fmla="*/ 173208 w 562000"/>
                <a:gd name="connsiteY17" fmla="*/ 202598 h 881162"/>
                <a:gd name="connsiteX18" fmla="*/ 260631 w 562000"/>
                <a:gd name="connsiteY18" fmla="*/ 158193 h 881162"/>
                <a:gd name="connsiteX19" fmla="*/ 286302 w 562000"/>
                <a:gd name="connsiteY19" fmla="*/ 149867 h 881162"/>
                <a:gd name="connsiteX20" fmla="*/ 295322 w 562000"/>
                <a:gd name="connsiteY20" fmla="*/ 178314 h 881162"/>
                <a:gd name="connsiteX21" fmla="*/ 282139 w 562000"/>
                <a:gd name="connsiteY21" fmla="*/ 297652 h 881162"/>
                <a:gd name="connsiteX22" fmla="*/ 338340 w 562000"/>
                <a:gd name="connsiteY22" fmla="*/ 104074 h 881162"/>
                <a:gd name="connsiteX23" fmla="*/ 424374 w 562000"/>
                <a:gd name="connsiteY23" fmla="*/ 38854 h 88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000" h="881162">
                  <a:moveTo>
                    <a:pt x="424374" y="38854"/>
                  </a:moveTo>
                  <a:cubicBezTo>
                    <a:pt x="440332" y="91585"/>
                    <a:pt x="445189" y="146398"/>
                    <a:pt x="454903" y="205373"/>
                  </a:cubicBezTo>
                  <a:cubicBezTo>
                    <a:pt x="490982" y="136684"/>
                    <a:pt x="524979" y="71464"/>
                    <a:pt x="561752" y="0"/>
                  </a:cubicBezTo>
                  <a:cubicBezTo>
                    <a:pt x="569384" y="71464"/>
                    <a:pt x="561752" y="133909"/>
                    <a:pt x="536775" y="194966"/>
                  </a:cubicBezTo>
                  <a:cubicBezTo>
                    <a:pt x="533305" y="203986"/>
                    <a:pt x="527061" y="212311"/>
                    <a:pt x="527755" y="222719"/>
                  </a:cubicBezTo>
                  <a:cubicBezTo>
                    <a:pt x="503471" y="247697"/>
                    <a:pt x="484044" y="277531"/>
                    <a:pt x="469473" y="308754"/>
                  </a:cubicBezTo>
                  <a:cubicBezTo>
                    <a:pt x="431313" y="390625"/>
                    <a:pt x="388295" y="470416"/>
                    <a:pt x="334870" y="543268"/>
                  </a:cubicBezTo>
                  <a:cubicBezTo>
                    <a:pt x="280058" y="618201"/>
                    <a:pt x="243285" y="702154"/>
                    <a:pt x="205125" y="786801"/>
                  </a:cubicBezTo>
                  <a:cubicBezTo>
                    <a:pt x="189166" y="822187"/>
                    <a:pt x="162801" y="849940"/>
                    <a:pt x="142680" y="881856"/>
                  </a:cubicBezTo>
                  <a:cubicBezTo>
                    <a:pt x="135742" y="892263"/>
                    <a:pt x="131579" y="888100"/>
                    <a:pt x="126722" y="879774"/>
                  </a:cubicBezTo>
                  <a:cubicBezTo>
                    <a:pt x="77460" y="795821"/>
                    <a:pt x="31667" y="710480"/>
                    <a:pt x="7383" y="615426"/>
                  </a:cubicBezTo>
                  <a:cubicBezTo>
                    <a:pt x="-9962" y="548818"/>
                    <a:pt x="3914" y="487761"/>
                    <a:pt x="42075" y="430867"/>
                  </a:cubicBezTo>
                  <a:cubicBezTo>
                    <a:pt x="69828" y="389238"/>
                    <a:pt x="101050" y="348996"/>
                    <a:pt x="114927" y="299040"/>
                  </a:cubicBezTo>
                  <a:cubicBezTo>
                    <a:pt x="132966" y="234514"/>
                    <a:pt x="128803" y="169294"/>
                    <a:pt x="123947" y="104074"/>
                  </a:cubicBezTo>
                  <a:cubicBezTo>
                    <a:pt x="122559" y="88116"/>
                    <a:pt x="123947" y="74240"/>
                    <a:pt x="135742" y="63138"/>
                  </a:cubicBezTo>
                  <a:cubicBezTo>
                    <a:pt x="157250" y="39548"/>
                    <a:pt x="178065" y="13877"/>
                    <a:pt x="212757" y="9714"/>
                  </a:cubicBezTo>
                  <a:cubicBezTo>
                    <a:pt x="228021" y="45099"/>
                    <a:pt x="222470" y="80484"/>
                    <a:pt x="212063" y="115175"/>
                  </a:cubicBezTo>
                  <a:cubicBezTo>
                    <a:pt x="203043" y="144316"/>
                    <a:pt x="191248" y="172763"/>
                    <a:pt x="173208" y="202598"/>
                  </a:cubicBezTo>
                  <a:cubicBezTo>
                    <a:pt x="204431" y="185946"/>
                    <a:pt x="232878" y="172763"/>
                    <a:pt x="260631" y="158193"/>
                  </a:cubicBezTo>
                  <a:cubicBezTo>
                    <a:pt x="268263" y="154030"/>
                    <a:pt x="275895" y="148479"/>
                    <a:pt x="286302" y="149867"/>
                  </a:cubicBezTo>
                  <a:cubicBezTo>
                    <a:pt x="302954" y="154724"/>
                    <a:pt x="298098" y="167213"/>
                    <a:pt x="295322" y="178314"/>
                  </a:cubicBezTo>
                  <a:cubicBezTo>
                    <a:pt x="286302" y="217862"/>
                    <a:pt x="275895" y="256717"/>
                    <a:pt x="282139" y="297652"/>
                  </a:cubicBezTo>
                  <a:cubicBezTo>
                    <a:pt x="307811" y="235208"/>
                    <a:pt x="330707" y="172069"/>
                    <a:pt x="338340" y="104074"/>
                  </a:cubicBezTo>
                  <a:cubicBezTo>
                    <a:pt x="344584" y="49262"/>
                    <a:pt x="370256" y="31222"/>
                    <a:pt x="424374" y="38854"/>
                  </a:cubicBezTo>
                  <a:close/>
                </a:path>
              </a:pathLst>
            </a:custGeom>
            <a:solidFill>
              <a:srgbClr val="FEFEFE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18E299-A3F5-4571-A53F-30CC8FFE171B}"/>
                </a:ext>
              </a:extLst>
            </p:cNvPr>
            <p:cNvSpPr/>
            <p:nvPr/>
          </p:nvSpPr>
          <p:spPr>
            <a:xfrm>
              <a:off x="7715120" y="2065119"/>
              <a:ext cx="388544" cy="915854"/>
            </a:xfrm>
            <a:custGeom>
              <a:avLst/>
              <a:gdLst>
                <a:gd name="connsiteX0" fmla="*/ 391674 w 388543"/>
                <a:gd name="connsiteY0" fmla="*/ 637628 h 915853"/>
                <a:gd name="connsiteX1" fmla="*/ 336862 w 388543"/>
                <a:gd name="connsiteY1" fmla="*/ 650811 h 915853"/>
                <a:gd name="connsiteX2" fmla="*/ 319516 w 388543"/>
                <a:gd name="connsiteY2" fmla="*/ 670932 h 915853"/>
                <a:gd name="connsiteX3" fmla="*/ 303558 w 388543"/>
                <a:gd name="connsiteY3" fmla="*/ 755579 h 915853"/>
                <a:gd name="connsiteX4" fmla="*/ 257072 w 388543"/>
                <a:gd name="connsiteY4" fmla="*/ 895733 h 915853"/>
                <a:gd name="connsiteX5" fmla="*/ 244583 w 388543"/>
                <a:gd name="connsiteY5" fmla="*/ 915854 h 915853"/>
                <a:gd name="connsiteX6" fmla="*/ 245277 w 388543"/>
                <a:gd name="connsiteY6" fmla="*/ 824268 h 915853"/>
                <a:gd name="connsiteX7" fmla="*/ 259153 w 388543"/>
                <a:gd name="connsiteY7" fmla="*/ 766680 h 915853"/>
                <a:gd name="connsiteX8" fmla="*/ 251521 w 388543"/>
                <a:gd name="connsiteY8" fmla="*/ 752110 h 915853"/>
                <a:gd name="connsiteX9" fmla="*/ 276499 w 388543"/>
                <a:gd name="connsiteY9" fmla="*/ 665381 h 915853"/>
                <a:gd name="connsiteX10" fmla="*/ 258459 w 388543"/>
                <a:gd name="connsiteY10" fmla="*/ 539799 h 915853"/>
                <a:gd name="connsiteX11" fmla="*/ 193933 w 388543"/>
                <a:gd name="connsiteY11" fmla="*/ 510658 h 915853"/>
                <a:gd name="connsiteX12" fmla="*/ 170343 w 388543"/>
                <a:gd name="connsiteY12" fmla="*/ 509270 h 915853"/>
                <a:gd name="connsiteX13" fmla="*/ 93328 w 388543"/>
                <a:gd name="connsiteY13" fmla="*/ 457233 h 915853"/>
                <a:gd name="connsiteX14" fmla="*/ 56555 w 388543"/>
                <a:gd name="connsiteY14" fmla="*/ 330956 h 915853"/>
                <a:gd name="connsiteX15" fmla="*/ 28108 w 388543"/>
                <a:gd name="connsiteY15" fmla="*/ 299734 h 915853"/>
                <a:gd name="connsiteX16" fmla="*/ 5906 w 388543"/>
                <a:gd name="connsiteY16" fmla="*/ 262267 h 915853"/>
                <a:gd name="connsiteX17" fmla="*/ 19089 w 388543"/>
                <a:gd name="connsiteY17" fmla="*/ 224800 h 915853"/>
                <a:gd name="connsiteX18" fmla="*/ 13538 w 388543"/>
                <a:gd name="connsiteY18" fmla="*/ 154724 h 915853"/>
                <a:gd name="connsiteX19" fmla="*/ 3131 w 388543"/>
                <a:gd name="connsiteY19" fmla="*/ 58282 h 915853"/>
                <a:gd name="connsiteX20" fmla="*/ 6600 w 388543"/>
                <a:gd name="connsiteY20" fmla="*/ 38854 h 915853"/>
                <a:gd name="connsiteX21" fmla="*/ 51005 w 388543"/>
                <a:gd name="connsiteY21" fmla="*/ 0 h 915853"/>
                <a:gd name="connsiteX22" fmla="*/ 244583 w 388543"/>
                <a:gd name="connsiteY22" fmla="*/ 204679 h 915853"/>
                <a:gd name="connsiteX23" fmla="*/ 388205 w 388543"/>
                <a:gd name="connsiteY23" fmla="*/ 614038 h 915853"/>
                <a:gd name="connsiteX24" fmla="*/ 391674 w 388543"/>
                <a:gd name="connsiteY24" fmla="*/ 637628 h 91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8543" h="915853">
                  <a:moveTo>
                    <a:pt x="391674" y="637628"/>
                  </a:moveTo>
                  <a:cubicBezTo>
                    <a:pt x="374329" y="646648"/>
                    <a:pt x="354901" y="643179"/>
                    <a:pt x="336862" y="650811"/>
                  </a:cubicBezTo>
                  <a:cubicBezTo>
                    <a:pt x="325761" y="655668"/>
                    <a:pt x="321598" y="659831"/>
                    <a:pt x="319516" y="670932"/>
                  </a:cubicBezTo>
                  <a:cubicBezTo>
                    <a:pt x="314659" y="699379"/>
                    <a:pt x="307721" y="727132"/>
                    <a:pt x="303558" y="755579"/>
                  </a:cubicBezTo>
                  <a:cubicBezTo>
                    <a:pt x="296620" y="804841"/>
                    <a:pt x="274417" y="849246"/>
                    <a:pt x="257072" y="895733"/>
                  </a:cubicBezTo>
                  <a:cubicBezTo>
                    <a:pt x="254990" y="900589"/>
                    <a:pt x="251521" y="904752"/>
                    <a:pt x="244583" y="915854"/>
                  </a:cubicBezTo>
                  <a:cubicBezTo>
                    <a:pt x="241114" y="880468"/>
                    <a:pt x="238338" y="852021"/>
                    <a:pt x="245277" y="824268"/>
                  </a:cubicBezTo>
                  <a:cubicBezTo>
                    <a:pt x="250133" y="804841"/>
                    <a:pt x="250133" y="784720"/>
                    <a:pt x="259153" y="766680"/>
                  </a:cubicBezTo>
                  <a:cubicBezTo>
                    <a:pt x="262622" y="759742"/>
                    <a:pt x="260541" y="753498"/>
                    <a:pt x="251521" y="752110"/>
                  </a:cubicBezTo>
                  <a:cubicBezTo>
                    <a:pt x="265398" y="725051"/>
                    <a:pt x="272336" y="695216"/>
                    <a:pt x="276499" y="665381"/>
                  </a:cubicBezTo>
                  <a:cubicBezTo>
                    <a:pt x="282743" y="621670"/>
                    <a:pt x="277887" y="579347"/>
                    <a:pt x="258459" y="539799"/>
                  </a:cubicBezTo>
                  <a:cubicBezTo>
                    <a:pt x="242501" y="508576"/>
                    <a:pt x="228625" y="503026"/>
                    <a:pt x="193933" y="510658"/>
                  </a:cubicBezTo>
                  <a:cubicBezTo>
                    <a:pt x="185607" y="512739"/>
                    <a:pt x="177975" y="515515"/>
                    <a:pt x="170343" y="509270"/>
                  </a:cubicBezTo>
                  <a:cubicBezTo>
                    <a:pt x="123163" y="509964"/>
                    <a:pt x="110674" y="501638"/>
                    <a:pt x="93328" y="457233"/>
                  </a:cubicBezTo>
                  <a:cubicBezTo>
                    <a:pt x="78064" y="416297"/>
                    <a:pt x="66269" y="373974"/>
                    <a:pt x="56555" y="330956"/>
                  </a:cubicBezTo>
                  <a:cubicBezTo>
                    <a:pt x="53086" y="313610"/>
                    <a:pt x="46842" y="303203"/>
                    <a:pt x="28108" y="299734"/>
                  </a:cubicBezTo>
                  <a:cubicBezTo>
                    <a:pt x="7293" y="296265"/>
                    <a:pt x="-2420" y="284470"/>
                    <a:pt x="5906" y="262267"/>
                  </a:cubicBezTo>
                  <a:cubicBezTo>
                    <a:pt x="10763" y="249778"/>
                    <a:pt x="14232" y="237289"/>
                    <a:pt x="19089" y="224800"/>
                  </a:cubicBezTo>
                  <a:cubicBezTo>
                    <a:pt x="29496" y="200516"/>
                    <a:pt x="33659" y="180395"/>
                    <a:pt x="13538" y="154724"/>
                  </a:cubicBezTo>
                  <a:cubicBezTo>
                    <a:pt x="-7277" y="127664"/>
                    <a:pt x="1743" y="90892"/>
                    <a:pt x="3131" y="58282"/>
                  </a:cubicBezTo>
                  <a:cubicBezTo>
                    <a:pt x="3131" y="52037"/>
                    <a:pt x="5212" y="45099"/>
                    <a:pt x="6600" y="38854"/>
                  </a:cubicBezTo>
                  <a:cubicBezTo>
                    <a:pt x="11456" y="5551"/>
                    <a:pt x="17701" y="0"/>
                    <a:pt x="51005" y="0"/>
                  </a:cubicBezTo>
                  <a:cubicBezTo>
                    <a:pt x="134958" y="49262"/>
                    <a:pt x="203647" y="115869"/>
                    <a:pt x="244583" y="204679"/>
                  </a:cubicBezTo>
                  <a:cubicBezTo>
                    <a:pt x="306333" y="335813"/>
                    <a:pt x="358371" y="471110"/>
                    <a:pt x="388205" y="614038"/>
                  </a:cubicBezTo>
                  <a:cubicBezTo>
                    <a:pt x="390981" y="621670"/>
                    <a:pt x="390981" y="629996"/>
                    <a:pt x="391674" y="637628"/>
                  </a:cubicBezTo>
                  <a:close/>
                </a:path>
              </a:pathLst>
            </a:custGeom>
            <a:solidFill>
              <a:srgbClr val="FCC791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6D492B1-30AC-407C-B3E5-535BF3CEBAFF}"/>
                </a:ext>
              </a:extLst>
            </p:cNvPr>
            <p:cNvSpPr/>
            <p:nvPr/>
          </p:nvSpPr>
          <p:spPr>
            <a:xfrm>
              <a:off x="7841751" y="2565970"/>
              <a:ext cx="159581" cy="312223"/>
            </a:xfrm>
            <a:custGeom>
              <a:avLst/>
              <a:gdLst>
                <a:gd name="connsiteX0" fmla="*/ 45099 w 159580"/>
                <a:gd name="connsiteY0" fmla="*/ 8419 h 312222"/>
                <a:gd name="connsiteX1" fmla="*/ 61751 w 159580"/>
                <a:gd name="connsiteY1" fmla="*/ 4950 h 312222"/>
                <a:gd name="connsiteX2" fmla="*/ 144316 w 159580"/>
                <a:gd name="connsiteY2" fmla="*/ 45886 h 312222"/>
                <a:gd name="connsiteX3" fmla="*/ 142929 w 159580"/>
                <a:gd name="connsiteY3" fmla="*/ 234607 h 312222"/>
                <a:gd name="connsiteX4" fmla="*/ 126277 w 159580"/>
                <a:gd name="connsiteY4" fmla="*/ 251259 h 312222"/>
                <a:gd name="connsiteX5" fmla="*/ 0 w 159580"/>
                <a:gd name="connsiteY5" fmla="*/ 314398 h 312222"/>
                <a:gd name="connsiteX6" fmla="*/ 54812 w 159580"/>
                <a:gd name="connsiteY6" fmla="*/ 107637 h 312222"/>
                <a:gd name="connsiteX7" fmla="*/ 32610 w 159580"/>
                <a:gd name="connsiteY7" fmla="*/ 43805 h 312222"/>
                <a:gd name="connsiteX8" fmla="*/ 45099 w 159580"/>
                <a:gd name="connsiteY8" fmla="*/ 8419 h 31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580" h="312222">
                  <a:moveTo>
                    <a:pt x="45099" y="8419"/>
                  </a:moveTo>
                  <a:cubicBezTo>
                    <a:pt x="50649" y="7032"/>
                    <a:pt x="56200" y="6338"/>
                    <a:pt x="61751" y="4950"/>
                  </a:cubicBezTo>
                  <a:cubicBezTo>
                    <a:pt x="109625" y="-6845"/>
                    <a:pt x="126277" y="787"/>
                    <a:pt x="144316" y="45886"/>
                  </a:cubicBezTo>
                  <a:cubicBezTo>
                    <a:pt x="169294" y="109024"/>
                    <a:pt x="161662" y="172163"/>
                    <a:pt x="142929" y="234607"/>
                  </a:cubicBezTo>
                  <a:cubicBezTo>
                    <a:pt x="140153" y="244321"/>
                    <a:pt x="131134" y="245015"/>
                    <a:pt x="126277" y="251259"/>
                  </a:cubicBezTo>
                  <a:cubicBezTo>
                    <a:pt x="86035" y="271380"/>
                    <a:pt x="45793" y="291501"/>
                    <a:pt x="0" y="314398"/>
                  </a:cubicBezTo>
                  <a:cubicBezTo>
                    <a:pt x="37467" y="246402"/>
                    <a:pt x="69383" y="182570"/>
                    <a:pt x="54812" y="107637"/>
                  </a:cubicBezTo>
                  <a:cubicBezTo>
                    <a:pt x="50649" y="85434"/>
                    <a:pt x="45099" y="62538"/>
                    <a:pt x="32610" y="43805"/>
                  </a:cubicBezTo>
                  <a:cubicBezTo>
                    <a:pt x="20121" y="25071"/>
                    <a:pt x="20815" y="13276"/>
                    <a:pt x="45099" y="8419"/>
                  </a:cubicBezTo>
                  <a:close/>
                </a:path>
              </a:pathLst>
            </a:custGeom>
            <a:solidFill>
              <a:srgbClr val="65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0263FD1-C7F5-416C-9AC6-0414D2B05434}"/>
                </a:ext>
              </a:extLst>
            </p:cNvPr>
            <p:cNvSpPr/>
            <p:nvPr/>
          </p:nvSpPr>
          <p:spPr>
            <a:xfrm>
              <a:off x="7517089" y="3909052"/>
              <a:ext cx="131827" cy="333038"/>
            </a:xfrm>
            <a:custGeom>
              <a:avLst/>
              <a:gdLst>
                <a:gd name="connsiteX0" fmla="*/ 2033 w 131827"/>
                <a:gd name="connsiteY0" fmla="*/ 250041 h 333037"/>
                <a:gd name="connsiteX1" fmla="*/ 9665 w 131827"/>
                <a:gd name="connsiteY1" fmla="*/ 189679 h 333037"/>
                <a:gd name="connsiteX2" fmla="*/ 43662 w 131827"/>
                <a:gd name="connsiteY2" fmla="*/ 110582 h 333037"/>
                <a:gd name="connsiteX3" fmla="*/ 64477 w 131827"/>
                <a:gd name="connsiteY3" fmla="*/ 96012 h 333037"/>
                <a:gd name="connsiteX4" fmla="*/ 83904 w 131827"/>
                <a:gd name="connsiteY4" fmla="*/ 64789 h 333037"/>
                <a:gd name="connsiteX5" fmla="*/ 77660 w 131827"/>
                <a:gd name="connsiteY5" fmla="*/ 30792 h 333037"/>
                <a:gd name="connsiteX6" fmla="*/ 89455 w 131827"/>
                <a:gd name="connsiteY6" fmla="*/ 3732 h 333037"/>
                <a:gd name="connsiteX7" fmla="*/ 132472 w 131827"/>
                <a:gd name="connsiteY7" fmla="*/ 7202 h 333037"/>
                <a:gd name="connsiteX8" fmla="*/ 124840 w 131827"/>
                <a:gd name="connsiteY8" fmla="*/ 63402 h 333037"/>
                <a:gd name="connsiteX9" fmla="*/ 104719 w 131827"/>
                <a:gd name="connsiteY9" fmla="*/ 73115 h 333037"/>
                <a:gd name="connsiteX10" fmla="*/ 110270 w 131827"/>
                <a:gd name="connsiteY10" fmla="*/ 121683 h 333037"/>
                <a:gd name="connsiteX11" fmla="*/ 115127 w 131827"/>
                <a:gd name="connsiteY11" fmla="*/ 137641 h 333037"/>
                <a:gd name="connsiteX12" fmla="*/ 131779 w 131827"/>
                <a:gd name="connsiteY12" fmla="*/ 177883 h 333037"/>
                <a:gd name="connsiteX13" fmla="*/ 101250 w 131827"/>
                <a:gd name="connsiteY13" fmla="*/ 204249 h 333037"/>
                <a:gd name="connsiteX14" fmla="*/ 117902 w 131827"/>
                <a:gd name="connsiteY14" fmla="*/ 269469 h 333037"/>
                <a:gd name="connsiteX15" fmla="*/ 61702 w 131827"/>
                <a:gd name="connsiteY15" fmla="*/ 254898 h 333037"/>
                <a:gd name="connsiteX16" fmla="*/ 95006 w 131827"/>
                <a:gd name="connsiteY16" fmla="*/ 318037 h 333037"/>
                <a:gd name="connsiteX17" fmla="*/ 81129 w 131827"/>
                <a:gd name="connsiteY17" fmla="*/ 336770 h 333037"/>
                <a:gd name="connsiteX18" fmla="*/ 2033 w 131827"/>
                <a:gd name="connsiteY18" fmla="*/ 250041 h 33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827" h="333037">
                  <a:moveTo>
                    <a:pt x="2033" y="250041"/>
                  </a:moveTo>
                  <a:cubicBezTo>
                    <a:pt x="-2130" y="229227"/>
                    <a:pt x="-49" y="208412"/>
                    <a:pt x="9665" y="189679"/>
                  </a:cubicBezTo>
                  <a:cubicBezTo>
                    <a:pt x="22848" y="164007"/>
                    <a:pt x="38806" y="139723"/>
                    <a:pt x="43662" y="110582"/>
                  </a:cubicBezTo>
                  <a:cubicBezTo>
                    <a:pt x="45050" y="100175"/>
                    <a:pt x="54070" y="96706"/>
                    <a:pt x="64477" y="96012"/>
                  </a:cubicBezTo>
                  <a:cubicBezTo>
                    <a:pt x="85292" y="94624"/>
                    <a:pt x="88067" y="82135"/>
                    <a:pt x="83904" y="64789"/>
                  </a:cubicBezTo>
                  <a:cubicBezTo>
                    <a:pt x="81129" y="53688"/>
                    <a:pt x="79048" y="41893"/>
                    <a:pt x="77660" y="30792"/>
                  </a:cubicBezTo>
                  <a:cubicBezTo>
                    <a:pt x="76272" y="19691"/>
                    <a:pt x="75579" y="7895"/>
                    <a:pt x="89455" y="3732"/>
                  </a:cubicBezTo>
                  <a:cubicBezTo>
                    <a:pt x="104026" y="-430"/>
                    <a:pt x="119290" y="-3206"/>
                    <a:pt x="132472" y="7202"/>
                  </a:cubicBezTo>
                  <a:cubicBezTo>
                    <a:pt x="142880" y="15528"/>
                    <a:pt x="136635" y="55770"/>
                    <a:pt x="124840" y="63402"/>
                  </a:cubicBezTo>
                  <a:cubicBezTo>
                    <a:pt x="119290" y="66871"/>
                    <a:pt x="113045" y="69646"/>
                    <a:pt x="104719" y="73115"/>
                  </a:cubicBezTo>
                  <a:cubicBezTo>
                    <a:pt x="124840" y="87686"/>
                    <a:pt x="129003" y="103644"/>
                    <a:pt x="110270" y="121683"/>
                  </a:cubicBezTo>
                  <a:cubicBezTo>
                    <a:pt x="102638" y="128621"/>
                    <a:pt x="111658" y="133478"/>
                    <a:pt x="115127" y="137641"/>
                  </a:cubicBezTo>
                  <a:cubicBezTo>
                    <a:pt x="124147" y="149436"/>
                    <a:pt x="132472" y="161925"/>
                    <a:pt x="131779" y="177883"/>
                  </a:cubicBezTo>
                  <a:cubicBezTo>
                    <a:pt x="131085" y="196617"/>
                    <a:pt x="126922" y="211187"/>
                    <a:pt x="101250" y="204249"/>
                  </a:cubicBezTo>
                  <a:cubicBezTo>
                    <a:pt x="114433" y="225757"/>
                    <a:pt x="142880" y="243797"/>
                    <a:pt x="117902" y="269469"/>
                  </a:cubicBezTo>
                  <a:cubicBezTo>
                    <a:pt x="97781" y="290284"/>
                    <a:pt x="82517" y="268775"/>
                    <a:pt x="61702" y="254898"/>
                  </a:cubicBezTo>
                  <a:cubicBezTo>
                    <a:pt x="74885" y="279182"/>
                    <a:pt x="85986" y="297916"/>
                    <a:pt x="95006" y="318037"/>
                  </a:cubicBezTo>
                  <a:cubicBezTo>
                    <a:pt x="99863" y="329138"/>
                    <a:pt x="102638" y="343015"/>
                    <a:pt x="81129" y="336770"/>
                  </a:cubicBezTo>
                  <a:cubicBezTo>
                    <a:pt x="40193" y="321506"/>
                    <a:pt x="11053" y="294447"/>
                    <a:pt x="2033" y="250041"/>
                  </a:cubicBezTo>
                  <a:close/>
                </a:path>
              </a:pathLst>
            </a:custGeom>
            <a:solidFill>
              <a:srgbClr val="FB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DE1DE90-AF8B-4E28-976D-704DB16C6073}"/>
                </a:ext>
              </a:extLst>
            </p:cNvPr>
            <p:cNvSpPr/>
            <p:nvPr/>
          </p:nvSpPr>
          <p:spPr>
            <a:xfrm>
              <a:off x="8031111" y="3840625"/>
              <a:ext cx="444050" cy="367729"/>
            </a:xfrm>
            <a:custGeom>
              <a:avLst/>
              <a:gdLst>
                <a:gd name="connsiteX0" fmla="*/ 161023 w 444050"/>
                <a:gd name="connsiteY0" fmla="*/ 74935 h 367729"/>
                <a:gd name="connsiteX1" fmla="*/ 82621 w 444050"/>
                <a:gd name="connsiteY1" fmla="*/ 92281 h 367729"/>
                <a:gd name="connsiteX2" fmla="*/ 49317 w 444050"/>
                <a:gd name="connsiteY2" fmla="*/ 108932 h 367729"/>
                <a:gd name="connsiteX3" fmla="*/ 18095 w 444050"/>
                <a:gd name="connsiteY3" fmla="*/ 100606 h 367729"/>
                <a:gd name="connsiteX4" fmla="*/ 20176 w 444050"/>
                <a:gd name="connsiteY4" fmla="*/ 72853 h 367729"/>
                <a:gd name="connsiteX5" fmla="*/ 156167 w 444050"/>
                <a:gd name="connsiteY5" fmla="*/ 695 h 367729"/>
                <a:gd name="connsiteX6" fmla="*/ 315053 w 444050"/>
                <a:gd name="connsiteY6" fmla="*/ 30530 h 367729"/>
                <a:gd name="connsiteX7" fmla="*/ 371253 w 444050"/>
                <a:gd name="connsiteY7" fmla="*/ 94362 h 367729"/>
                <a:gd name="connsiteX8" fmla="*/ 437861 w 444050"/>
                <a:gd name="connsiteY8" fmla="*/ 256024 h 367729"/>
                <a:gd name="connsiteX9" fmla="*/ 448962 w 444050"/>
                <a:gd name="connsiteY9" fmla="*/ 274064 h 367729"/>
                <a:gd name="connsiteX10" fmla="*/ 426760 w 444050"/>
                <a:gd name="connsiteY10" fmla="*/ 278920 h 367729"/>
                <a:gd name="connsiteX11" fmla="*/ 307421 w 444050"/>
                <a:gd name="connsiteY11" fmla="*/ 281696 h 367729"/>
                <a:gd name="connsiteX12" fmla="*/ 156860 w 444050"/>
                <a:gd name="connsiteY12" fmla="*/ 330264 h 367729"/>
                <a:gd name="connsiteX13" fmla="*/ 95804 w 444050"/>
                <a:gd name="connsiteY13" fmla="*/ 362874 h 367729"/>
                <a:gd name="connsiteX14" fmla="*/ 64581 w 444050"/>
                <a:gd name="connsiteY14" fmla="*/ 361486 h 367729"/>
                <a:gd name="connsiteX15" fmla="*/ 76376 w 444050"/>
                <a:gd name="connsiteY15" fmla="*/ 334427 h 367729"/>
                <a:gd name="connsiteX16" fmla="*/ 140902 w 444050"/>
                <a:gd name="connsiteY16" fmla="*/ 271982 h 367729"/>
                <a:gd name="connsiteX17" fmla="*/ 197796 w 444050"/>
                <a:gd name="connsiteY17" fmla="*/ 215088 h 367729"/>
                <a:gd name="connsiteX18" fmla="*/ 167962 w 444050"/>
                <a:gd name="connsiteY18" fmla="*/ 216476 h 367729"/>
                <a:gd name="connsiteX19" fmla="*/ 62500 w 444050"/>
                <a:gd name="connsiteY19" fmla="*/ 253943 h 367729"/>
                <a:gd name="connsiteX20" fmla="*/ 11850 w 444050"/>
                <a:gd name="connsiteY20" fmla="*/ 255330 h 367729"/>
                <a:gd name="connsiteX21" fmla="*/ 7687 w 444050"/>
                <a:gd name="connsiteY21" fmla="*/ 183866 h 367729"/>
                <a:gd name="connsiteX22" fmla="*/ 46542 w 444050"/>
                <a:gd name="connsiteY22" fmla="*/ 139461 h 367729"/>
                <a:gd name="connsiteX23" fmla="*/ 147147 w 444050"/>
                <a:gd name="connsiteY23" fmla="*/ 86730 h 367729"/>
                <a:gd name="connsiteX24" fmla="*/ 161023 w 444050"/>
                <a:gd name="connsiteY24" fmla="*/ 74935 h 3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050" h="367729">
                  <a:moveTo>
                    <a:pt x="161023" y="74935"/>
                  </a:moveTo>
                  <a:cubicBezTo>
                    <a:pt x="132576" y="74241"/>
                    <a:pt x="106905" y="78404"/>
                    <a:pt x="82621" y="92281"/>
                  </a:cubicBezTo>
                  <a:cubicBezTo>
                    <a:pt x="71520" y="98525"/>
                    <a:pt x="61112" y="104769"/>
                    <a:pt x="49317" y="108932"/>
                  </a:cubicBezTo>
                  <a:cubicBezTo>
                    <a:pt x="37522" y="113095"/>
                    <a:pt x="25727" y="111014"/>
                    <a:pt x="18095" y="100606"/>
                  </a:cubicBezTo>
                  <a:cubicBezTo>
                    <a:pt x="10463" y="90893"/>
                    <a:pt x="15319" y="81873"/>
                    <a:pt x="20176" y="72853"/>
                  </a:cubicBezTo>
                  <a:cubicBezTo>
                    <a:pt x="42379" y="31224"/>
                    <a:pt x="110374" y="-5549"/>
                    <a:pt x="156167" y="695"/>
                  </a:cubicBezTo>
                  <a:cubicBezTo>
                    <a:pt x="209591" y="7633"/>
                    <a:pt x="262322" y="16653"/>
                    <a:pt x="315053" y="30530"/>
                  </a:cubicBezTo>
                  <a:cubicBezTo>
                    <a:pt x="355989" y="40937"/>
                    <a:pt x="361540" y="54120"/>
                    <a:pt x="371253" y="94362"/>
                  </a:cubicBezTo>
                  <a:cubicBezTo>
                    <a:pt x="385130" y="151256"/>
                    <a:pt x="399007" y="208844"/>
                    <a:pt x="437861" y="256024"/>
                  </a:cubicBezTo>
                  <a:cubicBezTo>
                    <a:pt x="442718" y="261575"/>
                    <a:pt x="451738" y="267125"/>
                    <a:pt x="448962" y="274064"/>
                  </a:cubicBezTo>
                  <a:cubicBezTo>
                    <a:pt x="445493" y="283083"/>
                    <a:pt x="434392" y="278920"/>
                    <a:pt x="426760" y="278920"/>
                  </a:cubicBezTo>
                  <a:cubicBezTo>
                    <a:pt x="387211" y="280308"/>
                    <a:pt x="346969" y="282390"/>
                    <a:pt x="307421" y="281696"/>
                  </a:cubicBezTo>
                  <a:cubicBezTo>
                    <a:pt x="251221" y="279614"/>
                    <a:pt x="201265" y="296266"/>
                    <a:pt x="156860" y="330264"/>
                  </a:cubicBezTo>
                  <a:cubicBezTo>
                    <a:pt x="138127" y="344140"/>
                    <a:pt x="118700" y="356629"/>
                    <a:pt x="95804" y="362874"/>
                  </a:cubicBezTo>
                  <a:cubicBezTo>
                    <a:pt x="85396" y="365649"/>
                    <a:pt x="72213" y="374669"/>
                    <a:pt x="64581" y="361486"/>
                  </a:cubicBezTo>
                  <a:cubicBezTo>
                    <a:pt x="58337" y="350385"/>
                    <a:pt x="68744" y="341365"/>
                    <a:pt x="76376" y="334427"/>
                  </a:cubicBezTo>
                  <a:cubicBezTo>
                    <a:pt x="97885" y="313612"/>
                    <a:pt x="118700" y="292797"/>
                    <a:pt x="140902" y="271982"/>
                  </a:cubicBezTo>
                  <a:cubicBezTo>
                    <a:pt x="159636" y="253943"/>
                    <a:pt x="180451" y="237291"/>
                    <a:pt x="197796" y="215088"/>
                  </a:cubicBezTo>
                  <a:cubicBezTo>
                    <a:pt x="185307" y="207456"/>
                    <a:pt x="176288" y="213701"/>
                    <a:pt x="167962" y="216476"/>
                  </a:cubicBezTo>
                  <a:cubicBezTo>
                    <a:pt x="132576" y="228271"/>
                    <a:pt x="97885" y="242147"/>
                    <a:pt x="62500" y="253943"/>
                  </a:cubicBezTo>
                  <a:cubicBezTo>
                    <a:pt x="45848" y="259493"/>
                    <a:pt x="23645" y="272676"/>
                    <a:pt x="11850" y="255330"/>
                  </a:cubicBezTo>
                  <a:cubicBezTo>
                    <a:pt x="-2026" y="235209"/>
                    <a:pt x="-4108" y="208150"/>
                    <a:pt x="7687" y="183866"/>
                  </a:cubicBezTo>
                  <a:cubicBezTo>
                    <a:pt x="16013" y="165826"/>
                    <a:pt x="31277" y="151950"/>
                    <a:pt x="46542" y="139461"/>
                  </a:cubicBezTo>
                  <a:cubicBezTo>
                    <a:pt x="76376" y="114483"/>
                    <a:pt x="109680" y="97137"/>
                    <a:pt x="147147" y="86730"/>
                  </a:cubicBezTo>
                  <a:cubicBezTo>
                    <a:pt x="151310" y="83955"/>
                    <a:pt x="158248" y="84648"/>
                    <a:pt x="161023" y="74935"/>
                  </a:cubicBezTo>
                  <a:close/>
                </a:path>
              </a:pathLst>
            </a:custGeom>
            <a:solidFill>
              <a:srgbClr val="FC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941A14-7F76-4D06-B0A6-C99B51176888}"/>
              </a:ext>
            </a:extLst>
          </p:cNvPr>
          <p:cNvGrpSpPr/>
          <p:nvPr/>
        </p:nvGrpSpPr>
        <p:grpSpPr>
          <a:xfrm>
            <a:off x="2368388" y="1659889"/>
            <a:ext cx="1784939" cy="3290556"/>
            <a:chOff x="433001" y="1399349"/>
            <a:chExt cx="2505075" cy="461813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A1187AF-55CC-4E43-A6E3-3C53E788098E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B1410C7-27D2-489A-9147-C9240D2F27A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Graphic 23">
            <a:extLst>
              <a:ext uri="{FF2B5EF4-FFF2-40B4-BE49-F238E27FC236}">
                <a16:creationId xmlns:a16="http://schemas.microsoft.com/office/drawing/2014/main" id="{EC4C858D-130B-4275-A575-8F7A3648E6C8}"/>
              </a:ext>
            </a:extLst>
          </p:cNvPr>
          <p:cNvSpPr/>
          <p:nvPr/>
        </p:nvSpPr>
        <p:spPr>
          <a:xfrm>
            <a:off x="5238708" y="5340416"/>
            <a:ext cx="1206331" cy="1190682"/>
          </a:xfrm>
          <a:custGeom>
            <a:avLst/>
            <a:gdLst>
              <a:gd name="connsiteX0" fmla="*/ 355378 w 2143828"/>
              <a:gd name="connsiteY0" fmla="*/ 0 h 2116015"/>
              <a:gd name="connsiteX1" fmla="*/ 486236 w 2143828"/>
              <a:gd name="connsiteY1" fmla="*/ 97515 h 2116015"/>
              <a:gd name="connsiteX2" fmla="*/ 493273 w 2143828"/>
              <a:gd name="connsiteY2" fmla="*/ 103045 h 2116015"/>
              <a:gd name="connsiteX3" fmla="*/ 450548 w 2143828"/>
              <a:gd name="connsiteY3" fmla="*/ 160180 h 2116015"/>
              <a:gd name="connsiteX4" fmla="*/ 424409 w 2143828"/>
              <a:gd name="connsiteY4" fmla="*/ 194863 h 2116015"/>
              <a:gd name="connsiteX5" fmla="*/ 358897 w 2143828"/>
              <a:gd name="connsiteY5" fmla="*/ 311982 h 2116015"/>
              <a:gd name="connsiteX6" fmla="*/ 331921 w 2143828"/>
              <a:gd name="connsiteY6" fmla="*/ 368950 h 2116015"/>
              <a:gd name="connsiteX7" fmla="*/ 1626260 w 2143828"/>
              <a:gd name="connsiteY7" fmla="*/ 739240 h 2116015"/>
              <a:gd name="connsiteX8" fmla="*/ 1643016 w 2143828"/>
              <a:gd name="connsiteY8" fmla="*/ 678586 h 2116015"/>
              <a:gd name="connsiteX9" fmla="*/ 2143829 w 2143828"/>
              <a:gd name="connsiteY9" fmla="*/ 767221 h 2116015"/>
              <a:gd name="connsiteX10" fmla="*/ 2043298 w 2143828"/>
              <a:gd name="connsiteY10" fmla="*/ 1142203 h 2116015"/>
              <a:gd name="connsiteX11" fmla="*/ 1567952 w 2143828"/>
              <a:gd name="connsiteY11" fmla="*/ 954879 h 2116015"/>
              <a:gd name="connsiteX12" fmla="*/ 1592415 w 2143828"/>
              <a:gd name="connsiteY12" fmla="*/ 864569 h 2116015"/>
              <a:gd name="connsiteX13" fmla="*/ 1196992 w 2143828"/>
              <a:gd name="connsiteY13" fmla="*/ 751471 h 2116015"/>
              <a:gd name="connsiteX14" fmla="*/ 1744385 w 2143828"/>
              <a:gd name="connsiteY14" fmla="*/ 2065750 h 2116015"/>
              <a:gd name="connsiteX15" fmla="*/ 1684904 w 2143828"/>
              <a:gd name="connsiteY15" fmla="*/ 2090715 h 2116015"/>
              <a:gd name="connsiteX16" fmla="*/ 1633298 w 2143828"/>
              <a:gd name="connsiteY16" fmla="*/ 2112329 h 2116015"/>
              <a:gd name="connsiteX17" fmla="*/ 1626931 w 2143828"/>
              <a:gd name="connsiteY17" fmla="*/ 2115848 h 2116015"/>
              <a:gd name="connsiteX18" fmla="*/ 1623580 w 2143828"/>
              <a:gd name="connsiteY18" fmla="*/ 2115848 h 2116015"/>
              <a:gd name="connsiteX19" fmla="*/ 1622239 w 2143828"/>
              <a:gd name="connsiteY19" fmla="*/ 2111157 h 2116015"/>
              <a:gd name="connsiteX20" fmla="*/ 1541814 w 2143828"/>
              <a:gd name="connsiteY20" fmla="*/ 1917634 h 2116015"/>
              <a:gd name="connsiteX21" fmla="*/ 1530756 w 2143828"/>
              <a:gd name="connsiteY21" fmla="*/ 1906408 h 2116015"/>
              <a:gd name="connsiteX22" fmla="*/ 821340 w 2143828"/>
              <a:gd name="connsiteY22" fmla="*/ 1603306 h 2116015"/>
              <a:gd name="connsiteX23" fmla="*/ 767891 w 2143828"/>
              <a:gd name="connsiteY23" fmla="*/ 1580519 h 2116015"/>
              <a:gd name="connsiteX24" fmla="*/ 763367 w 2143828"/>
              <a:gd name="connsiteY24" fmla="*/ 1590907 h 2116015"/>
              <a:gd name="connsiteX25" fmla="*/ 645578 w 2143828"/>
              <a:gd name="connsiteY25" fmla="*/ 1873065 h 2116015"/>
              <a:gd name="connsiteX26" fmla="*/ 544544 w 2143828"/>
              <a:gd name="connsiteY26" fmla="*/ 2116016 h 2116015"/>
              <a:gd name="connsiteX27" fmla="*/ 542869 w 2143828"/>
              <a:gd name="connsiteY27" fmla="*/ 2116016 h 2116015"/>
              <a:gd name="connsiteX28" fmla="*/ 535329 w 2143828"/>
              <a:gd name="connsiteY28" fmla="*/ 2112497 h 2116015"/>
              <a:gd name="connsiteX29" fmla="*/ 435133 w 2143828"/>
              <a:gd name="connsiteY29" fmla="*/ 2070609 h 2116015"/>
              <a:gd name="connsiteX30" fmla="*/ 424409 w 2143828"/>
              <a:gd name="connsiteY30" fmla="*/ 2065750 h 2116015"/>
              <a:gd name="connsiteX31" fmla="*/ 996432 w 2143828"/>
              <a:gd name="connsiteY31" fmla="*/ 694168 h 2116015"/>
              <a:gd name="connsiteX32" fmla="*/ 299080 w 2143828"/>
              <a:gd name="connsiteY32" fmla="*/ 494781 h 2116015"/>
              <a:gd name="connsiteX33" fmla="*/ 298410 w 2143828"/>
              <a:gd name="connsiteY33" fmla="*/ 501819 h 2116015"/>
              <a:gd name="connsiteX34" fmla="*/ 291038 w 2143828"/>
              <a:gd name="connsiteY34" fmla="*/ 582579 h 2116015"/>
              <a:gd name="connsiteX35" fmla="*/ 286849 w 2143828"/>
              <a:gd name="connsiteY35" fmla="*/ 716118 h 2116015"/>
              <a:gd name="connsiteX36" fmla="*/ 300086 w 2143828"/>
              <a:gd name="connsiteY36" fmla="*/ 807099 h 2116015"/>
              <a:gd name="connsiteX37" fmla="*/ 306955 w 2143828"/>
              <a:gd name="connsiteY37" fmla="*/ 839436 h 2116015"/>
              <a:gd name="connsiteX38" fmla="*/ 304107 w 2143828"/>
              <a:gd name="connsiteY38" fmla="*/ 840776 h 2116015"/>
              <a:gd name="connsiteX39" fmla="*/ 202738 w 2143828"/>
              <a:gd name="connsiteY39" fmla="*/ 862391 h 2116015"/>
              <a:gd name="connsiteX40" fmla="*/ 194025 w 2143828"/>
              <a:gd name="connsiteY40" fmla="*/ 873282 h 2116015"/>
              <a:gd name="connsiteX41" fmla="*/ 194193 w 2143828"/>
              <a:gd name="connsiteY41" fmla="*/ 1722603 h 2116015"/>
              <a:gd name="connsiteX42" fmla="*/ 194528 w 2143828"/>
              <a:gd name="connsiteY42" fmla="*/ 1732321 h 2116015"/>
              <a:gd name="connsiteX43" fmla="*/ 344655 w 2143828"/>
              <a:gd name="connsiteY43" fmla="*/ 1732321 h 2116015"/>
              <a:gd name="connsiteX44" fmla="*/ 344655 w 2143828"/>
              <a:gd name="connsiteY44" fmla="*/ 2091218 h 2116015"/>
              <a:gd name="connsiteX45" fmla="*/ 335104 w 2143828"/>
              <a:gd name="connsiteY45" fmla="*/ 2091218 h 2116015"/>
              <a:gd name="connsiteX46" fmla="*/ 192685 w 2143828"/>
              <a:gd name="connsiteY46" fmla="*/ 2091218 h 2116015"/>
              <a:gd name="connsiteX47" fmla="*/ 0 w 2143828"/>
              <a:gd name="connsiteY47" fmla="*/ 2090883 h 2116015"/>
              <a:gd name="connsiteX48" fmla="*/ 0 w 2143828"/>
              <a:gd name="connsiteY48" fmla="*/ 1732321 h 2116015"/>
              <a:gd name="connsiteX49" fmla="*/ 150294 w 2143828"/>
              <a:gd name="connsiteY49" fmla="*/ 1732321 h 2116015"/>
              <a:gd name="connsiteX50" fmla="*/ 150294 w 2143828"/>
              <a:gd name="connsiteY50" fmla="*/ 874119 h 2116015"/>
              <a:gd name="connsiteX51" fmla="*/ 138230 w 2143828"/>
              <a:gd name="connsiteY51" fmla="*/ 876130 h 2116015"/>
              <a:gd name="connsiteX52" fmla="*/ 136220 w 2143828"/>
              <a:gd name="connsiteY52" fmla="*/ 869595 h 2116015"/>
              <a:gd name="connsiteX53" fmla="*/ 116616 w 2143828"/>
              <a:gd name="connsiteY53" fmla="*/ 750969 h 2116015"/>
              <a:gd name="connsiteX54" fmla="*/ 112763 w 2143828"/>
              <a:gd name="connsiteY54" fmla="*/ 630666 h 2116015"/>
              <a:gd name="connsiteX55" fmla="*/ 122816 w 2143828"/>
              <a:gd name="connsiteY55" fmla="*/ 513212 h 2116015"/>
              <a:gd name="connsiteX56" fmla="*/ 128512 w 2143828"/>
              <a:gd name="connsiteY56" fmla="*/ 465962 h 2116015"/>
              <a:gd name="connsiteX57" fmla="*/ 158337 w 2143828"/>
              <a:gd name="connsiteY57" fmla="*/ 357221 h 2116015"/>
              <a:gd name="connsiteX58" fmla="*/ 184475 w 2143828"/>
              <a:gd name="connsiteY58" fmla="*/ 278136 h 2116015"/>
              <a:gd name="connsiteX59" fmla="*/ 249653 w 2143828"/>
              <a:gd name="connsiteY59" fmla="*/ 145435 h 2116015"/>
              <a:gd name="connsiteX60" fmla="*/ 266240 w 2143828"/>
              <a:gd name="connsiteY60" fmla="*/ 118459 h 2116015"/>
              <a:gd name="connsiteX61" fmla="*/ 337115 w 2143828"/>
              <a:gd name="connsiteY61" fmla="*/ 23792 h 2116015"/>
              <a:gd name="connsiteX62" fmla="*/ 353702 w 2143828"/>
              <a:gd name="connsiteY62" fmla="*/ 0 h 2116015"/>
              <a:gd name="connsiteX63" fmla="*/ 355378 w 2143828"/>
              <a:gd name="connsiteY63" fmla="*/ 0 h 2116015"/>
              <a:gd name="connsiteX64" fmla="*/ 893555 w 2143828"/>
              <a:gd name="connsiteY64" fmla="*/ 1494732 h 2116015"/>
              <a:gd name="connsiteX65" fmla="*/ 1467924 w 2143828"/>
              <a:gd name="connsiteY65" fmla="*/ 1740196 h 2116015"/>
              <a:gd name="connsiteX66" fmla="*/ 1298194 w 2143828"/>
              <a:gd name="connsiteY66" fmla="*/ 1332542 h 2116015"/>
              <a:gd name="connsiteX67" fmla="*/ 893555 w 2143828"/>
              <a:gd name="connsiteY67" fmla="*/ 1494732 h 2116015"/>
              <a:gd name="connsiteX68" fmla="*/ 1084900 w 2143828"/>
              <a:gd name="connsiteY68" fmla="*/ 820670 h 2116015"/>
              <a:gd name="connsiteX69" fmla="*/ 855521 w 2143828"/>
              <a:gd name="connsiteY69" fmla="*/ 1370744 h 2116015"/>
              <a:gd name="connsiteX70" fmla="*/ 1248431 w 2143828"/>
              <a:gd name="connsiteY70" fmla="*/ 1213245 h 2116015"/>
              <a:gd name="connsiteX71" fmla="*/ 1084900 w 2143828"/>
              <a:gd name="connsiteY71" fmla="*/ 820670 h 211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43828" h="2116015">
                <a:moveTo>
                  <a:pt x="355378" y="0"/>
                </a:moveTo>
                <a:cubicBezTo>
                  <a:pt x="398941" y="32505"/>
                  <a:pt x="442673" y="65010"/>
                  <a:pt x="486236" y="97515"/>
                </a:cubicBezTo>
                <a:cubicBezTo>
                  <a:pt x="488414" y="99191"/>
                  <a:pt x="490593" y="100866"/>
                  <a:pt x="493273" y="103045"/>
                </a:cubicBezTo>
                <a:cubicBezTo>
                  <a:pt x="478864" y="122313"/>
                  <a:pt x="464789" y="141246"/>
                  <a:pt x="450548" y="160180"/>
                </a:cubicBezTo>
                <a:cubicBezTo>
                  <a:pt x="441835" y="171741"/>
                  <a:pt x="433625" y="183805"/>
                  <a:pt x="424409" y="194863"/>
                </a:cubicBezTo>
                <a:cubicBezTo>
                  <a:pt x="394920" y="229714"/>
                  <a:pt x="379505" y="272272"/>
                  <a:pt x="358897" y="311982"/>
                </a:cubicBezTo>
                <a:cubicBezTo>
                  <a:pt x="349514" y="330245"/>
                  <a:pt x="341304" y="349011"/>
                  <a:pt x="331921" y="368950"/>
                </a:cubicBezTo>
                <a:cubicBezTo>
                  <a:pt x="764708" y="492771"/>
                  <a:pt x="1194981" y="615922"/>
                  <a:pt x="1626260" y="739240"/>
                </a:cubicBezTo>
                <a:cubicBezTo>
                  <a:pt x="1631957" y="718799"/>
                  <a:pt x="1637486" y="698692"/>
                  <a:pt x="1643016" y="678586"/>
                </a:cubicBezTo>
                <a:cubicBezTo>
                  <a:pt x="1810233" y="708075"/>
                  <a:pt x="1976779" y="737564"/>
                  <a:pt x="2143829" y="767221"/>
                </a:cubicBezTo>
                <a:cubicBezTo>
                  <a:pt x="2110151" y="892718"/>
                  <a:pt x="2076808" y="1017041"/>
                  <a:pt x="2043298" y="1142203"/>
                </a:cubicBezTo>
                <a:cubicBezTo>
                  <a:pt x="1884626" y="1079706"/>
                  <a:pt x="1726792" y="1017376"/>
                  <a:pt x="1567952" y="954879"/>
                </a:cubicBezTo>
                <a:cubicBezTo>
                  <a:pt x="1575995" y="924888"/>
                  <a:pt x="1584037" y="895231"/>
                  <a:pt x="1592415" y="864569"/>
                </a:cubicBezTo>
                <a:cubicBezTo>
                  <a:pt x="1460887" y="826870"/>
                  <a:pt x="1330028" y="789506"/>
                  <a:pt x="1196992" y="751471"/>
                </a:cubicBezTo>
                <a:cubicBezTo>
                  <a:pt x="1379791" y="1190458"/>
                  <a:pt x="1561920" y="1627769"/>
                  <a:pt x="1744385" y="2065750"/>
                </a:cubicBezTo>
                <a:cubicBezTo>
                  <a:pt x="1724278" y="2074128"/>
                  <a:pt x="1704675" y="2082505"/>
                  <a:pt x="1684904" y="2090715"/>
                </a:cubicBezTo>
                <a:cubicBezTo>
                  <a:pt x="1667646" y="2097920"/>
                  <a:pt x="1650556" y="2105125"/>
                  <a:pt x="1633298" y="2112329"/>
                </a:cubicBezTo>
                <a:cubicBezTo>
                  <a:pt x="1631120" y="2113335"/>
                  <a:pt x="1629109" y="2114675"/>
                  <a:pt x="1626931" y="2115848"/>
                </a:cubicBezTo>
                <a:cubicBezTo>
                  <a:pt x="1625758" y="2115848"/>
                  <a:pt x="1624752" y="2115848"/>
                  <a:pt x="1623580" y="2115848"/>
                </a:cubicBezTo>
                <a:cubicBezTo>
                  <a:pt x="1623245" y="2114340"/>
                  <a:pt x="1622909" y="2112665"/>
                  <a:pt x="1622239" y="2111157"/>
                </a:cubicBezTo>
                <a:cubicBezTo>
                  <a:pt x="1595431" y="2046649"/>
                  <a:pt x="1568455" y="1982141"/>
                  <a:pt x="1541814" y="1917634"/>
                </a:cubicBezTo>
                <a:cubicBezTo>
                  <a:pt x="1539469" y="1911937"/>
                  <a:pt x="1536285" y="1908753"/>
                  <a:pt x="1530756" y="1906408"/>
                </a:cubicBezTo>
                <a:cubicBezTo>
                  <a:pt x="1294172" y="1805374"/>
                  <a:pt x="1057756" y="1704340"/>
                  <a:pt x="821340" y="1603306"/>
                </a:cubicBezTo>
                <a:cubicBezTo>
                  <a:pt x="803747" y="1595766"/>
                  <a:pt x="786154" y="1588394"/>
                  <a:pt x="767891" y="1580519"/>
                </a:cubicBezTo>
                <a:cubicBezTo>
                  <a:pt x="766216" y="1584373"/>
                  <a:pt x="764708" y="1587724"/>
                  <a:pt x="763367" y="1590907"/>
                </a:cubicBezTo>
                <a:cubicBezTo>
                  <a:pt x="724160" y="1684904"/>
                  <a:pt x="684785" y="1778901"/>
                  <a:pt x="645578" y="1873065"/>
                </a:cubicBezTo>
                <a:cubicBezTo>
                  <a:pt x="611900" y="1953993"/>
                  <a:pt x="578222" y="2034920"/>
                  <a:pt x="544544" y="2116016"/>
                </a:cubicBezTo>
                <a:cubicBezTo>
                  <a:pt x="544042" y="2116016"/>
                  <a:pt x="543371" y="2116016"/>
                  <a:pt x="542869" y="2116016"/>
                </a:cubicBezTo>
                <a:cubicBezTo>
                  <a:pt x="540355" y="2114843"/>
                  <a:pt x="538010" y="2113502"/>
                  <a:pt x="535329" y="2112497"/>
                </a:cubicBezTo>
                <a:cubicBezTo>
                  <a:pt x="501986" y="2098423"/>
                  <a:pt x="468643" y="2084516"/>
                  <a:pt x="435133" y="2070609"/>
                </a:cubicBezTo>
                <a:cubicBezTo>
                  <a:pt x="431614" y="2069101"/>
                  <a:pt x="428263" y="2067593"/>
                  <a:pt x="424409" y="2065750"/>
                </a:cubicBezTo>
                <a:cubicBezTo>
                  <a:pt x="615251" y="1608165"/>
                  <a:pt x="805758" y="1151418"/>
                  <a:pt x="996432" y="694168"/>
                </a:cubicBezTo>
                <a:cubicBezTo>
                  <a:pt x="763535" y="627650"/>
                  <a:pt x="531643" y="561300"/>
                  <a:pt x="299080" y="494781"/>
                </a:cubicBezTo>
                <a:cubicBezTo>
                  <a:pt x="298745" y="497965"/>
                  <a:pt x="298578" y="499808"/>
                  <a:pt x="298410" y="501819"/>
                </a:cubicBezTo>
                <a:cubicBezTo>
                  <a:pt x="295897" y="528794"/>
                  <a:pt x="293551" y="555770"/>
                  <a:pt x="291038" y="582579"/>
                </a:cubicBezTo>
                <a:cubicBezTo>
                  <a:pt x="286849" y="626980"/>
                  <a:pt x="280985" y="671381"/>
                  <a:pt x="286849" y="716118"/>
                </a:cubicBezTo>
                <a:cubicBezTo>
                  <a:pt x="290703" y="746445"/>
                  <a:pt x="295394" y="776772"/>
                  <a:pt x="300086" y="807099"/>
                </a:cubicBezTo>
                <a:cubicBezTo>
                  <a:pt x="301761" y="817989"/>
                  <a:pt x="304610" y="828713"/>
                  <a:pt x="306955" y="839436"/>
                </a:cubicBezTo>
                <a:cubicBezTo>
                  <a:pt x="305615" y="840106"/>
                  <a:pt x="304945" y="840609"/>
                  <a:pt x="304107" y="840776"/>
                </a:cubicBezTo>
                <a:cubicBezTo>
                  <a:pt x="270429" y="848149"/>
                  <a:pt x="236584" y="855521"/>
                  <a:pt x="202738" y="862391"/>
                </a:cubicBezTo>
                <a:cubicBezTo>
                  <a:pt x="195701" y="863731"/>
                  <a:pt x="194025" y="866412"/>
                  <a:pt x="194025" y="873282"/>
                </a:cubicBezTo>
                <a:cubicBezTo>
                  <a:pt x="194193" y="1156445"/>
                  <a:pt x="194193" y="1439608"/>
                  <a:pt x="194193" y="1722603"/>
                </a:cubicBezTo>
                <a:cubicBezTo>
                  <a:pt x="194193" y="1725619"/>
                  <a:pt x="194360" y="1728467"/>
                  <a:pt x="194528" y="1732321"/>
                </a:cubicBezTo>
                <a:cubicBezTo>
                  <a:pt x="245129" y="1732321"/>
                  <a:pt x="294892" y="1732321"/>
                  <a:pt x="344655" y="1732321"/>
                </a:cubicBezTo>
                <a:cubicBezTo>
                  <a:pt x="344655" y="1852289"/>
                  <a:pt x="344655" y="1971418"/>
                  <a:pt x="344655" y="2091218"/>
                </a:cubicBezTo>
                <a:cubicBezTo>
                  <a:pt x="341136" y="2091218"/>
                  <a:pt x="338120" y="2091218"/>
                  <a:pt x="335104" y="2091218"/>
                </a:cubicBezTo>
                <a:cubicBezTo>
                  <a:pt x="287687" y="2091218"/>
                  <a:pt x="240102" y="2091385"/>
                  <a:pt x="192685" y="2091218"/>
                </a:cubicBezTo>
                <a:cubicBezTo>
                  <a:pt x="128512" y="2091218"/>
                  <a:pt x="64172" y="2091050"/>
                  <a:pt x="0" y="2090883"/>
                </a:cubicBezTo>
                <a:cubicBezTo>
                  <a:pt x="0" y="1971418"/>
                  <a:pt x="0" y="1851786"/>
                  <a:pt x="0" y="1732321"/>
                </a:cubicBezTo>
                <a:cubicBezTo>
                  <a:pt x="50098" y="1732321"/>
                  <a:pt x="100196" y="1732321"/>
                  <a:pt x="150294" y="1732321"/>
                </a:cubicBezTo>
                <a:cubicBezTo>
                  <a:pt x="150294" y="1445304"/>
                  <a:pt x="150294" y="1159963"/>
                  <a:pt x="150294" y="874119"/>
                </a:cubicBezTo>
                <a:cubicBezTo>
                  <a:pt x="146105" y="874789"/>
                  <a:pt x="142252" y="875460"/>
                  <a:pt x="138230" y="876130"/>
                </a:cubicBezTo>
                <a:cubicBezTo>
                  <a:pt x="137560" y="873784"/>
                  <a:pt x="136555" y="871774"/>
                  <a:pt x="136220" y="869595"/>
                </a:cubicBezTo>
                <a:cubicBezTo>
                  <a:pt x="129518" y="830053"/>
                  <a:pt x="120637" y="790678"/>
                  <a:pt x="116616" y="750969"/>
                </a:cubicBezTo>
                <a:cubicBezTo>
                  <a:pt x="112595" y="711091"/>
                  <a:pt x="111590" y="670711"/>
                  <a:pt x="112763" y="630666"/>
                </a:cubicBezTo>
                <a:cubicBezTo>
                  <a:pt x="113935" y="591459"/>
                  <a:pt x="119130" y="552252"/>
                  <a:pt x="122816" y="513212"/>
                </a:cubicBezTo>
                <a:cubicBezTo>
                  <a:pt x="124324" y="497462"/>
                  <a:pt x="124826" y="481210"/>
                  <a:pt x="128512" y="465962"/>
                </a:cubicBezTo>
                <a:cubicBezTo>
                  <a:pt x="137560" y="429436"/>
                  <a:pt x="147781" y="393245"/>
                  <a:pt x="158337" y="357221"/>
                </a:cubicBezTo>
                <a:cubicBezTo>
                  <a:pt x="166212" y="330580"/>
                  <a:pt x="173081" y="303269"/>
                  <a:pt x="184475" y="278136"/>
                </a:cubicBezTo>
                <a:cubicBezTo>
                  <a:pt x="204581" y="233233"/>
                  <a:pt x="227536" y="189501"/>
                  <a:pt x="249653" y="145435"/>
                </a:cubicBezTo>
                <a:cubicBezTo>
                  <a:pt x="254344" y="136052"/>
                  <a:pt x="260041" y="127004"/>
                  <a:pt x="266240" y="118459"/>
                </a:cubicBezTo>
                <a:cubicBezTo>
                  <a:pt x="289865" y="86792"/>
                  <a:pt x="313490" y="55292"/>
                  <a:pt x="337115" y="23792"/>
                </a:cubicBezTo>
                <a:cubicBezTo>
                  <a:pt x="342812" y="16085"/>
                  <a:pt x="348173" y="7875"/>
                  <a:pt x="353702" y="0"/>
                </a:cubicBezTo>
                <a:cubicBezTo>
                  <a:pt x="354205" y="0"/>
                  <a:pt x="354875" y="0"/>
                  <a:pt x="355378" y="0"/>
                </a:cubicBezTo>
                <a:close/>
                <a:moveTo>
                  <a:pt x="893555" y="1494732"/>
                </a:moveTo>
                <a:cubicBezTo>
                  <a:pt x="1085738" y="1576833"/>
                  <a:pt x="1275909" y="1658096"/>
                  <a:pt x="1467924" y="1740196"/>
                </a:cubicBezTo>
                <a:cubicBezTo>
                  <a:pt x="1410789" y="1603139"/>
                  <a:pt x="1354659" y="1468092"/>
                  <a:pt x="1298194" y="1332542"/>
                </a:cubicBezTo>
                <a:cubicBezTo>
                  <a:pt x="1163314" y="1386661"/>
                  <a:pt x="1029440" y="1440278"/>
                  <a:pt x="893555" y="1494732"/>
                </a:cubicBezTo>
                <a:close/>
                <a:moveTo>
                  <a:pt x="1084900" y="820670"/>
                </a:moveTo>
                <a:cubicBezTo>
                  <a:pt x="1008161" y="1004475"/>
                  <a:pt x="932092" y="1186939"/>
                  <a:pt x="855521" y="1370744"/>
                </a:cubicBezTo>
                <a:cubicBezTo>
                  <a:pt x="987552" y="1317797"/>
                  <a:pt x="1117740" y="1265689"/>
                  <a:pt x="1248431" y="1213245"/>
                </a:cubicBezTo>
                <a:cubicBezTo>
                  <a:pt x="1193976" y="1082554"/>
                  <a:pt x="1139689" y="952366"/>
                  <a:pt x="1084900" y="820670"/>
                </a:cubicBezTo>
                <a:close/>
              </a:path>
            </a:pathLst>
          </a:custGeom>
          <a:solidFill>
            <a:schemeClr val="accent3"/>
          </a:solidFill>
          <a:ln w="16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21">
            <a:extLst>
              <a:ext uri="{FF2B5EF4-FFF2-40B4-BE49-F238E27FC236}">
                <a16:creationId xmlns:a16="http://schemas.microsoft.com/office/drawing/2014/main" id="{88B3D4DF-F14B-4BEF-A108-E5E40B67E2F7}"/>
              </a:ext>
            </a:extLst>
          </p:cNvPr>
          <p:cNvSpPr/>
          <p:nvPr/>
        </p:nvSpPr>
        <p:spPr>
          <a:xfrm>
            <a:off x="6789486" y="4780986"/>
            <a:ext cx="2106067" cy="1792951"/>
          </a:xfrm>
          <a:custGeom>
            <a:avLst/>
            <a:gdLst>
              <a:gd name="connsiteX0" fmla="*/ 590301 w 3176570"/>
              <a:gd name="connsiteY0" fmla="*/ 0 h 2704299"/>
              <a:gd name="connsiteX1" fmla="*/ 580778 w 3176570"/>
              <a:gd name="connsiteY1" fmla="*/ 34053 h 2704299"/>
              <a:gd name="connsiteX2" fmla="*/ 571832 w 3176570"/>
              <a:gd name="connsiteY2" fmla="*/ 90903 h 2704299"/>
              <a:gd name="connsiteX3" fmla="*/ 566926 w 3176570"/>
              <a:gd name="connsiteY3" fmla="*/ 536762 h 2704299"/>
              <a:gd name="connsiteX4" fmla="*/ 565772 w 3176570"/>
              <a:gd name="connsiteY4" fmla="*/ 584667 h 2704299"/>
              <a:gd name="connsiteX5" fmla="*/ 577892 w 3176570"/>
              <a:gd name="connsiteY5" fmla="*/ 600539 h 2704299"/>
              <a:gd name="connsiteX6" fmla="*/ 792597 w 3176570"/>
              <a:gd name="connsiteY6" fmla="*/ 658255 h 2704299"/>
              <a:gd name="connsiteX7" fmla="*/ 1891516 w 3176570"/>
              <a:gd name="connsiteY7" fmla="*/ 950300 h 2704299"/>
              <a:gd name="connsiteX8" fmla="*/ 3033434 w 3176570"/>
              <a:gd name="connsiteY8" fmla="*/ 1254176 h 2704299"/>
              <a:gd name="connsiteX9" fmla="*/ 3121740 w 3176570"/>
              <a:gd name="connsiteY9" fmla="*/ 1278417 h 2704299"/>
              <a:gd name="connsiteX10" fmla="*/ 3119720 w 3176570"/>
              <a:gd name="connsiteY10" fmla="*/ 1298041 h 2704299"/>
              <a:gd name="connsiteX11" fmla="*/ 3122606 w 3176570"/>
              <a:gd name="connsiteY11" fmla="*/ 1364703 h 2704299"/>
              <a:gd name="connsiteX12" fmla="*/ 3105002 w 3176570"/>
              <a:gd name="connsiteY12" fmla="*/ 1440023 h 2704299"/>
              <a:gd name="connsiteX13" fmla="*/ 3059406 w 3176570"/>
              <a:gd name="connsiteY13" fmla="*/ 1465707 h 2704299"/>
              <a:gd name="connsiteX14" fmla="*/ 3047863 w 3176570"/>
              <a:gd name="connsiteY14" fmla="*/ 1478404 h 2704299"/>
              <a:gd name="connsiteX15" fmla="*/ 3019871 w 3176570"/>
              <a:gd name="connsiteY15" fmla="*/ 1778818 h 2704299"/>
              <a:gd name="connsiteX16" fmla="*/ 3020159 w 3176570"/>
              <a:gd name="connsiteY16" fmla="*/ 1783147 h 2704299"/>
              <a:gd name="connsiteX17" fmla="*/ 3096057 w 3176570"/>
              <a:gd name="connsiteY17" fmla="*/ 1722545 h 2704299"/>
              <a:gd name="connsiteX18" fmla="*/ 3176571 w 3176570"/>
              <a:gd name="connsiteY18" fmla="*/ 1823260 h 2704299"/>
              <a:gd name="connsiteX19" fmla="*/ 3168779 w 3176570"/>
              <a:gd name="connsiteY19" fmla="*/ 1829897 h 2704299"/>
              <a:gd name="connsiteX20" fmla="*/ 3051037 w 3176570"/>
              <a:gd name="connsiteY20" fmla="*/ 1923686 h 2704299"/>
              <a:gd name="connsiteX21" fmla="*/ 3045266 w 3176570"/>
              <a:gd name="connsiteY21" fmla="*/ 1941001 h 2704299"/>
              <a:gd name="connsiteX22" fmla="*/ 3132418 w 3176570"/>
              <a:gd name="connsiteY22" fmla="*/ 2240837 h 2704299"/>
              <a:gd name="connsiteX23" fmla="*/ 3138766 w 3176570"/>
              <a:gd name="connsiteY23" fmla="*/ 2263058 h 2704299"/>
              <a:gd name="connsiteX24" fmla="*/ 3157524 w 3176570"/>
              <a:gd name="connsiteY24" fmla="*/ 2296245 h 2704299"/>
              <a:gd name="connsiteX25" fmla="*/ 3162719 w 3176570"/>
              <a:gd name="connsiteY25" fmla="*/ 2303460 h 2704299"/>
              <a:gd name="connsiteX26" fmla="*/ 2933873 w 3176570"/>
              <a:gd name="connsiteY26" fmla="*/ 2294514 h 2704299"/>
              <a:gd name="connsiteX27" fmla="*/ 2735906 w 3176570"/>
              <a:gd name="connsiteY27" fmla="*/ 2176772 h 2704299"/>
              <a:gd name="connsiteX28" fmla="*/ 2714263 w 3176570"/>
              <a:gd name="connsiteY28" fmla="*/ 2193799 h 2704299"/>
              <a:gd name="connsiteX29" fmla="*/ 2586710 w 3176570"/>
              <a:gd name="connsiteY29" fmla="*/ 2296534 h 2704299"/>
              <a:gd name="connsiteX30" fmla="*/ 2580361 w 3176570"/>
              <a:gd name="connsiteY30" fmla="*/ 2308943 h 2704299"/>
              <a:gd name="connsiteX31" fmla="*/ 2568240 w 3176570"/>
              <a:gd name="connsiteY31" fmla="*/ 2360599 h 2704299"/>
              <a:gd name="connsiteX32" fmla="*/ 2565066 w 3176570"/>
              <a:gd name="connsiteY32" fmla="*/ 2372431 h 2704299"/>
              <a:gd name="connsiteX33" fmla="*/ 2564489 w 3176570"/>
              <a:gd name="connsiteY33" fmla="*/ 2497387 h 2704299"/>
              <a:gd name="connsiteX34" fmla="*/ 2565066 w 3176570"/>
              <a:gd name="connsiteY34" fmla="*/ 2502004 h 2704299"/>
              <a:gd name="connsiteX35" fmla="*/ 2689733 w 3176570"/>
              <a:gd name="connsiteY35" fmla="*/ 2502004 h 2704299"/>
              <a:gd name="connsiteX36" fmla="*/ 2689733 w 3176570"/>
              <a:gd name="connsiteY36" fmla="*/ 2671690 h 2704299"/>
              <a:gd name="connsiteX37" fmla="*/ 2823058 w 3176570"/>
              <a:gd name="connsiteY37" fmla="*/ 2671690 h 2704299"/>
              <a:gd name="connsiteX38" fmla="*/ 2823058 w 3176570"/>
              <a:gd name="connsiteY38" fmla="*/ 2704300 h 2704299"/>
              <a:gd name="connsiteX39" fmla="*/ 220916 w 3176570"/>
              <a:gd name="connsiteY39" fmla="*/ 2704300 h 2704299"/>
              <a:gd name="connsiteX40" fmla="*/ 220916 w 3176570"/>
              <a:gd name="connsiteY40" fmla="*/ 2671979 h 2704299"/>
              <a:gd name="connsiteX41" fmla="*/ 375019 w 3176570"/>
              <a:gd name="connsiteY41" fmla="*/ 2671979 h 2704299"/>
              <a:gd name="connsiteX42" fmla="*/ 283827 w 3176570"/>
              <a:gd name="connsiteY42" fmla="*/ 1844903 h 2704299"/>
              <a:gd name="connsiteX43" fmla="*/ 275458 w 3176570"/>
              <a:gd name="connsiteY43" fmla="*/ 1846635 h 2704299"/>
              <a:gd name="connsiteX44" fmla="*/ 246023 w 3176570"/>
              <a:gd name="connsiteY44" fmla="*/ 1835669 h 2704299"/>
              <a:gd name="connsiteX45" fmla="*/ 247466 w 3176570"/>
              <a:gd name="connsiteY45" fmla="*/ 1803925 h 2704299"/>
              <a:gd name="connsiteX46" fmla="*/ 254392 w 3176570"/>
              <a:gd name="connsiteY46" fmla="*/ 1790073 h 2704299"/>
              <a:gd name="connsiteX47" fmla="*/ 265647 w 3176570"/>
              <a:gd name="connsiteY47" fmla="*/ 1749383 h 2704299"/>
              <a:gd name="connsiteX48" fmla="*/ 267089 w 3176570"/>
              <a:gd name="connsiteY48" fmla="*/ 1693686 h 2704299"/>
              <a:gd name="connsiteX49" fmla="*/ 237366 w 3176570"/>
              <a:gd name="connsiteY49" fmla="*/ 1426748 h 2704299"/>
              <a:gd name="connsiteX50" fmla="*/ 222936 w 3176570"/>
              <a:gd name="connsiteY50" fmla="*/ 1296886 h 2704299"/>
              <a:gd name="connsiteX51" fmla="*/ 211393 w 3176570"/>
              <a:gd name="connsiteY51" fmla="*/ 1272934 h 2704299"/>
              <a:gd name="connsiteX52" fmla="*/ 23238 w 3176570"/>
              <a:gd name="connsiteY52" fmla="*/ 933273 h 2704299"/>
              <a:gd name="connsiteX53" fmla="*/ 293350 w 3176570"/>
              <a:gd name="connsiteY53" fmla="*/ 143425 h 2704299"/>
              <a:gd name="connsiteX54" fmla="*/ 564617 w 3176570"/>
              <a:gd name="connsiteY54" fmla="*/ 6349 h 2704299"/>
              <a:gd name="connsiteX55" fmla="*/ 588570 w 3176570"/>
              <a:gd name="connsiteY55" fmla="*/ 289 h 2704299"/>
              <a:gd name="connsiteX56" fmla="*/ 590301 w 3176570"/>
              <a:gd name="connsiteY56" fmla="*/ 0 h 2704299"/>
              <a:gd name="connsiteX57" fmla="*/ 2657124 w 3176570"/>
              <a:gd name="connsiteY57" fmla="*/ 2074037 h 2704299"/>
              <a:gd name="connsiteX58" fmla="*/ 2626823 w 3176570"/>
              <a:gd name="connsiteY58" fmla="*/ 1674063 h 2704299"/>
              <a:gd name="connsiteX59" fmla="*/ 2666935 w 3176570"/>
              <a:gd name="connsiteY59" fmla="*/ 1704941 h 2704299"/>
              <a:gd name="connsiteX60" fmla="*/ 2927813 w 3176570"/>
              <a:gd name="connsiteY60" fmla="*/ 1840863 h 2704299"/>
              <a:gd name="connsiteX61" fmla="*/ 2951477 w 3176570"/>
              <a:gd name="connsiteY61" fmla="*/ 1838554 h 2704299"/>
              <a:gd name="connsiteX62" fmla="*/ 2952054 w 3176570"/>
              <a:gd name="connsiteY62" fmla="*/ 1837977 h 2704299"/>
              <a:gd name="connsiteX63" fmla="*/ 2973120 w 3176570"/>
              <a:gd name="connsiteY63" fmla="*/ 1800173 h 2704299"/>
              <a:gd name="connsiteX64" fmla="*/ 2991878 w 3176570"/>
              <a:gd name="connsiteY64" fmla="*/ 1603360 h 2704299"/>
              <a:gd name="connsiteX65" fmla="*/ 3004576 w 3176570"/>
              <a:gd name="connsiteY65" fmla="*/ 1470035 h 2704299"/>
              <a:gd name="connsiteX66" fmla="*/ 2997073 w 3176570"/>
              <a:gd name="connsiteY66" fmla="*/ 1453586 h 2704299"/>
              <a:gd name="connsiteX67" fmla="*/ 2842393 w 3176570"/>
              <a:gd name="connsiteY67" fmla="*/ 1367012 h 2704299"/>
              <a:gd name="connsiteX68" fmla="*/ 2541114 w 3176570"/>
              <a:gd name="connsiteY68" fmla="*/ 1258216 h 2704299"/>
              <a:gd name="connsiteX69" fmla="*/ 1912005 w 3176570"/>
              <a:gd name="connsiteY69" fmla="*/ 1094302 h 2704299"/>
              <a:gd name="connsiteX70" fmla="*/ 1464704 w 3176570"/>
              <a:gd name="connsiteY70" fmla="*/ 990124 h 2704299"/>
              <a:gd name="connsiteX71" fmla="*/ 1387075 w 3176570"/>
              <a:gd name="connsiteY71" fmla="*/ 970789 h 2704299"/>
              <a:gd name="connsiteX72" fmla="*/ 1387075 w 3176570"/>
              <a:gd name="connsiteY72" fmla="*/ 1060827 h 2704299"/>
              <a:gd name="connsiteX73" fmla="*/ 1458355 w 3176570"/>
              <a:gd name="connsiteY73" fmla="*/ 1060827 h 2704299"/>
              <a:gd name="connsiteX74" fmla="*/ 1458355 w 3176570"/>
              <a:gd name="connsiteY74" fmla="*/ 1149998 h 2704299"/>
              <a:gd name="connsiteX75" fmla="*/ 1545795 w 3176570"/>
              <a:gd name="connsiteY75" fmla="*/ 1149998 h 2704299"/>
              <a:gd name="connsiteX76" fmla="*/ 1545795 w 3176570"/>
              <a:gd name="connsiteY76" fmla="*/ 1349985 h 2704299"/>
              <a:gd name="connsiteX77" fmla="*/ 1488079 w 3176570"/>
              <a:gd name="connsiteY77" fmla="*/ 1349985 h 2704299"/>
              <a:gd name="connsiteX78" fmla="*/ 1740588 w 3176570"/>
              <a:gd name="connsiteY78" fmla="*/ 2671979 h 2704299"/>
              <a:gd name="connsiteX79" fmla="*/ 2395668 w 3176570"/>
              <a:gd name="connsiteY79" fmla="*/ 2671979 h 2704299"/>
              <a:gd name="connsiteX80" fmla="*/ 2395668 w 3176570"/>
              <a:gd name="connsiteY80" fmla="*/ 2450636 h 2704299"/>
              <a:gd name="connsiteX81" fmla="*/ 2253975 w 3176570"/>
              <a:gd name="connsiteY81" fmla="*/ 2564337 h 2704299"/>
              <a:gd name="connsiteX82" fmla="*/ 2173749 w 3176570"/>
              <a:gd name="connsiteY82" fmla="*/ 2463623 h 2704299"/>
              <a:gd name="connsiteX83" fmla="*/ 2195970 w 3176570"/>
              <a:gd name="connsiteY83" fmla="*/ 2444865 h 2704299"/>
              <a:gd name="connsiteX84" fmla="*/ 2350073 w 3176570"/>
              <a:gd name="connsiteY84" fmla="*/ 2322218 h 2704299"/>
              <a:gd name="connsiteX85" fmla="*/ 2361327 w 3176570"/>
              <a:gd name="connsiteY85" fmla="*/ 2300574 h 2704299"/>
              <a:gd name="connsiteX86" fmla="*/ 2383548 w 3176570"/>
              <a:gd name="connsiteY86" fmla="*/ 2241992 h 2704299"/>
              <a:gd name="connsiteX87" fmla="*/ 2491766 w 3176570"/>
              <a:gd name="connsiteY87" fmla="*/ 2201302 h 2704299"/>
              <a:gd name="connsiteX88" fmla="*/ 2502732 w 3176570"/>
              <a:gd name="connsiteY88" fmla="*/ 2198127 h 2704299"/>
              <a:gd name="connsiteX89" fmla="*/ 2657124 w 3176570"/>
              <a:gd name="connsiteY89" fmla="*/ 2074037 h 2704299"/>
              <a:gd name="connsiteX90" fmla="*/ 381368 w 3176570"/>
              <a:gd name="connsiteY90" fmla="*/ 2671979 h 2704299"/>
              <a:gd name="connsiteX91" fmla="*/ 392911 w 3176570"/>
              <a:gd name="connsiteY91" fmla="*/ 2671979 h 2704299"/>
              <a:gd name="connsiteX92" fmla="*/ 909184 w 3176570"/>
              <a:gd name="connsiteY92" fmla="*/ 2671690 h 2704299"/>
              <a:gd name="connsiteX93" fmla="*/ 936888 w 3176570"/>
              <a:gd name="connsiteY93" fmla="*/ 2669670 h 2704299"/>
              <a:gd name="connsiteX94" fmla="*/ 944391 w 3176570"/>
              <a:gd name="connsiteY94" fmla="*/ 2641678 h 2704299"/>
              <a:gd name="connsiteX95" fmla="*/ 985081 w 3176570"/>
              <a:gd name="connsiteY95" fmla="*/ 2405618 h 2704299"/>
              <a:gd name="connsiteX96" fmla="*/ 1047126 w 3176570"/>
              <a:gd name="connsiteY96" fmla="*/ 2054125 h 2704299"/>
              <a:gd name="connsiteX97" fmla="*/ 1109171 w 3176570"/>
              <a:gd name="connsiteY97" fmla="*/ 1700035 h 2704299"/>
              <a:gd name="connsiteX98" fmla="*/ 1165733 w 3176570"/>
              <a:gd name="connsiteY98" fmla="*/ 1379421 h 2704299"/>
              <a:gd name="connsiteX99" fmla="*/ 1170350 w 3176570"/>
              <a:gd name="connsiteY99" fmla="*/ 1348543 h 2704299"/>
              <a:gd name="connsiteX100" fmla="*/ 1151593 w 3176570"/>
              <a:gd name="connsiteY100" fmla="*/ 1348543 h 2704299"/>
              <a:gd name="connsiteX101" fmla="*/ 1121003 w 3176570"/>
              <a:gd name="connsiteY101" fmla="*/ 1348831 h 2704299"/>
              <a:gd name="connsiteX102" fmla="*/ 1110902 w 3176570"/>
              <a:gd name="connsiteY102" fmla="*/ 1338154 h 2704299"/>
              <a:gd name="connsiteX103" fmla="*/ 1111191 w 3176570"/>
              <a:gd name="connsiteY103" fmla="*/ 1157790 h 2704299"/>
              <a:gd name="connsiteX104" fmla="*/ 1111191 w 3176570"/>
              <a:gd name="connsiteY104" fmla="*/ 1148555 h 2704299"/>
              <a:gd name="connsiteX105" fmla="*/ 1200651 w 3176570"/>
              <a:gd name="connsiteY105" fmla="*/ 1148555 h 2704299"/>
              <a:gd name="connsiteX106" fmla="*/ 1200651 w 3176570"/>
              <a:gd name="connsiteY106" fmla="*/ 1059095 h 2704299"/>
              <a:gd name="connsiteX107" fmla="*/ 1266737 w 3176570"/>
              <a:gd name="connsiteY107" fmla="*/ 1059095 h 2704299"/>
              <a:gd name="connsiteX108" fmla="*/ 1266737 w 3176570"/>
              <a:gd name="connsiteY108" fmla="*/ 1049860 h 2704299"/>
              <a:gd name="connsiteX109" fmla="*/ 1266448 w 3176570"/>
              <a:gd name="connsiteY109" fmla="*/ 946548 h 2704299"/>
              <a:gd name="connsiteX110" fmla="*/ 1257213 w 3176570"/>
              <a:gd name="connsiteY110" fmla="*/ 934428 h 2704299"/>
              <a:gd name="connsiteX111" fmla="*/ 980175 w 3176570"/>
              <a:gd name="connsiteY111" fmla="*/ 861128 h 2704299"/>
              <a:gd name="connsiteX112" fmla="*/ 529122 w 3176570"/>
              <a:gd name="connsiteY112" fmla="*/ 741367 h 2704299"/>
              <a:gd name="connsiteX113" fmla="*/ 517867 w 3176570"/>
              <a:gd name="connsiteY113" fmla="*/ 744830 h 2704299"/>
              <a:gd name="connsiteX114" fmla="*/ 261895 w 3176570"/>
              <a:gd name="connsiteY114" fmla="*/ 1184917 h 2704299"/>
              <a:gd name="connsiteX115" fmla="*/ 248909 w 3176570"/>
              <a:gd name="connsiteY115" fmla="*/ 1214352 h 2704299"/>
              <a:gd name="connsiteX116" fmla="*/ 234191 w 3176570"/>
              <a:gd name="connsiteY116" fmla="*/ 1265142 h 2704299"/>
              <a:gd name="connsiteX117" fmla="*/ 230728 w 3176570"/>
              <a:gd name="connsiteY117" fmla="*/ 1301792 h 2704299"/>
              <a:gd name="connsiteX118" fmla="*/ 252083 w 3176570"/>
              <a:gd name="connsiteY118" fmla="*/ 1499182 h 2704299"/>
              <a:gd name="connsiteX119" fmla="*/ 278056 w 3176570"/>
              <a:gd name="connsiteY119" fmla="*/ 1734088 h 2704299"/>
              <a:gd name="connsiteX120" fmla="*/ 294505 w 3176570"/>
              <a:gd name="connsiteY120" fmla="*/ 1814025 h 2704299"/>
              <a:gd name="connsiteX121" fmla="*/ 294216 w 3176570"/>
              <a:gd name="connsiteY121" fmla="*/ 1829897 h 2704299"/>
              <a:gd name="connsiteX122" fmla="*/ 291619 w 3176570"/>
              <a:gd name="connsiteY122" fmla="*/ 1856446 h 2704299"/>
              <a:gd name="connsiteX123" fmla="*/ 307491 w 3176570"/>
              <a:gd name="connsiteY123" fmla="*/ 1998717 h 2704299"/>
              <a:gd name="connsiteX124" fmla="*/ 341255 w 3176570"/>
              <a:gd name="connsiteY124" fmla="*/ 2306057 h 2704299"/>
              <a:gd name="connsiteX125" fmla="*/ 375885 w 3176570"/>
              <a:gd name="connsiteY125" fmla="*/ 2624074 h 2704299"/>
              <a:gd name="connsiteX126" fmla="*/ 381368 w 3176570"/>
              <a:gd name="connsiteY126" fmla="*/ 2671979 h 2704299"/>
              <a:gd name="connsiteX127" fmla="*/ 1695858 w 3176570"/>
              <a:gd name="connsiteY127" fmla="*/ 2671401 h 2704299"/>
              <a:gd name="connsiteX128" fmla="*/ 1622269 w 3176570"/>
              <a:gd name="connsiteY128" fmla="*/ 2290185 h 2704299"/>
              <a:gd name="connsiteX129" fmla="*/ 1052320 w 3176570"/>
              <a:gd name="connsiteY129" fmla="*/ 2669381 h 2704299"/>
              <a:gd name="connsiteX130" fmla="*/ 1053475 w 3176570"/>
              <a:gd name="connsiteY130" fmla="*/ 2671401 h 2704299"/>
              <a:gd name="connsiteX131" fmla="*/ 1695858 w 3176570"/>
              <a:gd name="connsiteY131" fmla="*/ 2671401 h 2704299"/>
              <a:gd name="connsiteX132" fmla="*/ 1567727 w 3176570"/>
              <a:gd name="connsiteY132" fmla="*/ 2237374 h 2704299"/>
              <a:gd name="connsiteX133" fmla="*/ 1568593 w 3176570"/>
              <a:gd name="connsiteY133" fmla="*/ 2235354 h 2704299"/>
              <a:gd name="connsiteX134" fmla="*/ 1126197 w 3176570"/>
              <a:gd name="connsiteY134" fmla="*/ 1854138 h 2704299"/>
              <a:gd name="connsiteX135" fmla="*/ 1059824 w 3176570"/>
              <a:gd name="connsiteY135" fmla="*/ 2237374 h 2704299"/>
              <a:gd name="connsiteX136" fmla="*/ 1567727 w 3176570"/>
              <a:gd name="connsiteY136" fmla="*/ 2237374 h 2704299"/>
              <a:gd name="connsiteX137" fmla="*/ 985369 w 3176570"/>
              <a:gd name="connsiteY137" fmla="*/ 2659281 h 2704299"/>
              <a:gd name="connsiteX138" fmla="*/ 987101 w 3176570"/>
              <a:gd name="connsiteY138" fmla="*/ 2660724 h 2704299"/>
              <a:gd name="connsiteX139" fmla="*/ 1552721 w 3176570"/>
              <a:gd name="connsiteY139" fmla="*/ 2284702 h 2704299"/>
              <a:gd name="connsiteX140" fmla="*/ 1551567 w 3176570"/>
              <a:gd name="connsiteY140" fmla="*/ 2282393 h 2704299"/>
              <a:gd name="connsiteX141" fmla="*/ 1548681 w 3176570"/>
              <a:gd name="connsiteY141" fmla="*/ 2282105 h 2704299"/>
              <a:gd name="connsiteX142" fmla="*/ 1057515 w 3176570"/>
              <a:gd name="connsiteY142" fmla="*/ 2282105 h 2704299"/>
              <a:gd name="connsiteX143" fmla="*/ 1049723 w 3176570"/>
              <a:gd name="connsiteY143" fmla="*/ 2289031 h 2704299"/>
              <a:gd name="connsiteX144" fmla="*/ 997201 w 3176570"/>
              <a:gd name="connsiteY144" fmla="*/ 2589444 h 2704299"/>
              <a:gd name="connsiteX145" fmla="*/ 985369 w 3176570"/>
              <a:gd name="connsiteY145" fmla="*/ 2659281 h 2704299"/>
              <a:gd name="connsiteX146" fmla="*/ 1183914 w 3176570"/>
              <a:gd name="connsiteY146" fmla="*/ 1843460 h 2704299"/>
              <a:gd name="connsiteX147" fmla="*/ 1183048 w 3176570"/>
              <a:gd name="connsiteY147" fmla="*/ 1845192 h 2704299"/>
              <a:gd name="connsiteX148" fmla="*/ 1606397 w 3176570"/>
              <a:gd name="connsiteY148" fmla="*/ 2209671 h 2704299"/>
              <a:gd name="connsiteX149" fmla="*/ 1605820 w 3176570"/>
              <a:gd name="connsiteY149" fmla="*/ 2202167 h 2704299"/>
              <a:gd name="connsiteX150" fmla="*/ 1539158 w 3176570"/>
              <a:gd name="connsiteY150" fmla="*/ 1851541 h 2704299"/>
              <a:gd name="connsiteX151" fmla="*/ 1528769 w 3176570"/>
              <a:gd name="connsiteY151" fmla="*/ 1842595 h 2704299"/>
              <a:gd name="connsiteX152" fmla="*/ 1192283 w 3176570"/>
              <a:gd name="connsiteY152" fmla="*/ 1842595 h 2704299"/>
              <a:gd name="connsiteX153" fmla="*/ 1183914 w 3176570"/>
              <a:gd name="connsiteY153" fmla="*/ 1843460 h 2704299"/>
              <a:gd name="connsiteX154" fmla="*/ 1457778 w 3176570"/>
              <a:gd name="connsiteY154" fmla="*/ 1424728 h 2704299"/>
              <a:gd name="connsiteX155" fmla="*/ 1454315 w 3176570"/>
              <a:gd name="connsiteY155" fmla="*/ 1424151 h 2704299"/>
              <a:gd name="connsiteX156" fmla="*/ 1187088 w 3176570"/>
              <a:gd name="connsiteY156" fmla="*/ 1798442 h 2704299"/>
              <a:gd name="connsiteX157" fmla="*/ 1528480 w 3176570"/>
              <a:gd name="connsiteY157" fmla="*/ 1798442 h 2704299"/>
              <a:gd name="connsiteX158" fmla="*/ 1457778 w 3176570"/>
              <a:gd name="connsiteY158" fmla="*/ 1424728 h 2704299"/>
              <a:gd name="connsiteX159" fmla="*/ 1137741 w 3176570"/>
              <a:gd name="connsiteY159" fmla="*/ 1789207 h 2704299"/>
              <a:gd name="connsiteX160" fmla="*/ 1139184 w 3176570"/>
              <a:gd name="connsiteY160" fmla="*/ 1789784 h 2704299"/>
              <a:gd name="connsiteX161" fmla="*/ 1144378 w 3176570"/>
              <a:gd name="connsiteY161" fmla="*/ 1782858 h 2704299"/>
              <a:gd name="connsiteX162" fmla="*/ 1438443 w 3176570"/>
              <a:gd name="connsiteY162" fmla="*/ 1371052 h 2704299"/>
              <a:gd name="connsiteX163" fmla="*/ 1443349 w 3176570"/>
              <a:gd name="connsiteY163" fmla="*/ 1355757 h 2704299"/>
              <a:gd name="connsiteX164" fmla="*/ 1436134 w 3176570"/>
              <a:gd name="connsiteY164" fmla="*/ 1348543 h 2704299"/>
              <a:gd name="connsiteX165" fmla="*/ 1222872 w 3176570"/>
              <a:gd name="connsiteY165" fmla="*/ 1348254 h 2704299"/>
              <a:gd name="connsiteX166" fmla="*/ 1213926 w 3176570"/>
              <a:gd name="connsiteY166" fmla="*/ 1355757 h 2704299"/>
              <a:gd name="connsiteX167" fmla="*/ 1205557 w 3176570"/>
              <a:gd name="connsiteY167" fmla="*/ 1397890 h 2704299"/>
              <a:gd name="connsiteX168" fmla="*/ 1148130 w 3176570"/>
              <a:gd name="connsiteY168" fmla="*/ 1724276 h 2704299"/>
              <a:gd name="connsiteX169" fmla="*/ 1137741 w 3176570"/>
              <a:gd name="connsiteY169" fmla="*/ 1789207 h 2704299"/>
              <a:gd name="connsiteX170" fmla="*/ 2918579 w 3176570"/>
              <a:gd name="connsiteY170" fmla="*/ 1982268 h 2704299"/>
              <a:gd name="connsiteX171" fmla="*/ 2951188 w 3176570"/>
              <a:gd name="connsiteY171" fmla="*/ 1947927 h 2704299"/>
              <a:gd name="connsiteX172" fmla="*/ 2916558 w 3176570"/>
              <a:gd name="connsiteY172" fmla="*/ 1916471 h 2704299"/>
              <a:gd name="connsiteX173" fmla="*/ 2883660 w 3176570"/>
              <a:gd name="connsiteY173" fmla="*/ 1950524 h 2704299"/>
              <a:gd name="connsiteX174" fmla="*/ 2918579 w 3176570"/>
              <a:gd name="connsiteY174" fmla="*/ 1982268 h 2704299"/>
              <a:gd name="connsiteX175" fmla="*/ 2465505 w 3176570"/>
              <a:gd name="connsiteY175" fmla="*/ 2346458 h 2704299"/>
              <a:gd name="connsiteX176" fmla="*/ 2499269 w 3176570"/>
              <a:gd name="connsiteY176" fmla="*/ 2314426 h 2704299"/>
              <a:gd name="connsiteX177" fmla="*/ 2465505 w 3176570"/>
              <a:gd name="connsiteY177" fmla="*/ 2281527 h 2704299"/>
              <a:gd name="connsiteX178" fmla="*/ 2432318 w 3176570"/>
              <a:gd name="connsiteY178" fmla="*/ 2312983 h 2704299"/>
              <a:gd name="connsiteX179" fmla="*/ 2465505 w 3176570"/>
              <a:gd name="connsiteY179" fmla="*/ 2346458 h 270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176570" h="2704299">
                <a:moveTo>
                  <a:pt x="590301" y="0"/>
                </a:moveTo>
                <a:cubicBezTo>
                  <a:pt x="587127" y="11255"/>
                  <a:pt x="584529" y="23087"/>
                  <a:pt x="580778" y="34053"/>
                </a:cubicBezTo>
                <a:cubicBezTo>
                  <a:pt x="574718" y="52522"/>
                  <a:pt x="571832" y="71280"/>
                  <a:pt x="571832" y="90903"/>
                </a:cubicBezTo>
                <a:cubicBezTo>
                  <a:pt x="570389" y="239523"/>
                  <a:pt x="568657" y="388142"/>
                  <a:pt x="566926" y="536762"/>
                </a:cubicBezTo>
                <a:cubicBezTo>
                  <a:pt x="566637" y="552634"/>
                  <a:pt x="566637" y="568795"/>
                  <a:pt x="565772" y="584667"/>
                </a:cubicBezTo>
                <a:cubicBezTo>
                  <a:pt x="565194" y="593901"/>
                  <a:pt x="568657" y="598230"/>
                  <a:pt x="577892" y="600539"/>
                </a:cubicBezTo>
                <a:cubicBezTo>
                  <a:pt x="649460" y="619585"/>
                  <a:pt x="721029" y="639209"/>
                  <a:pt x="792597" y="658255"/>
                </a:cubicBezTo>
                <a:cubicBezTo>
                  <a:pt x="1158807" y="755796"/>
                  <a:pt x="1525306" y="853048"/>
                  <a:pt x="1891516" y="950300"/>
                </a:cubicBezTo>
                <a:cubicBezTo>
                  <a:pt x="2272155" y="1051592"/>
                  <a:pt x="2652795" y="1152884"/>
                  <a:pt x="3033434" y="1254176"/>
                </a:cubicBezTo>
                <a:cubicBezTo>
                  <a:pt x="3062581" y="1261968"/>
                  <a:pt x="3091728" y="1270048"/>
                  <a:pt x="3121740" y="1278417"/>
                </a:cubicBezTo>
                <a:cubicBezTo>
                  <a:pt x="3121163" y="1284477"/>
                  <a:pt x="3120586" y="1291403"/>
                  <a:pt x="3119720" y="1298041"/>
                </a:cubicBezTo>
                <a:cubicBezTo>
                  <a:pt x="3117123" y="1320262"/>
                  <a:pt x="3117700" y="1342482"/>
                  <a:pt x="3122606" y="1364703"/>
                </a:cubicBezTo>
                <a:cubicBezTo>
                  <a:pt x="3128378" y="1392407"/>
                  <a:pt x="3123183" y="1417802"/>
                  <a:pt x="3105002" y="1440023"/>
                </a:cubicBezTo>
                <a:cubicBezTo>
                  <a:pt x="3093171" y="1454452"/>
                  <a:pt x="3077587" y="1463110"/>
                  <a:pt x="3059406" y="1465707"/>
                </a:cubicBezTo>
                <a:cubicBezTo>
                  <a:pt x="3051615" y="1466861"/>
                  <a:pt x="3048441" y="1470324"/>
                  <a:pt x="3047863" y="1478404"/>
                </a:cubicBezTo>
                <a:cubicBezTo>
                  <a:pt x="3038917" y="1578542"/>
                  <a:pt x="3029394" y="1678680"/>
                  <a:pt x="3019871" y="1778818"/>
                </a:cubicBezTo>
                <a:cubicBezTo>
                  <a:pt x="3019871" y="1779684"/>
                  <a:pt x="3019871" y="1780261"/>
                  <a:pt x="3020159" y="1783147"/>
                </a:cubicBezTo>
                <a:cubicBezTo>
                  <a:pt x="3045555" y="1762657"/>
                  <a:pt x="3070084" y="1743034"/>
                  <a:pt x="3096057" y="1722545"/>
                </a:cubicBezTo>
                <a:cubicBezTo>
                  <a:pt x="3123183" y="1756309"/>
                  <a:pt x="3149733" y="1789495"/>
                  <a:pt x="3176571" y="1823260"/>
                </a:cubicBezTo>
                <a:cubicBezTo>
                  <a:pt x="3173108" y="1826145"/>
                  <a:pt x="3171088" y="1827877"/>
                  <a:pt x="3168779" y="1829897"/>
                </a:cubicBezTo>
                <a:cubicBezTo>
                  <a:pt x="3129532" y="1861352"/>
                  <a:pt x="3090573" y="1892808"/>
                  <a:pt x="3051037" y="1923686"/>
                </a:cubicBezTo>
                <a:cubicBezTo>
                  <a:pt x="3044689" y="1928592"/>
                  <a:pt x="3042957" y="1933209"/>
                  <a:pt x="3045266" y="1941001"/>
                </a:cubicBezTo>
                <a:cubicBezTo>
                  <a:pt x="3074413" y="2040850"/>
                  <a:pt x="3103271" y="2140988"/>
                  <a:pt x="3132418" y="2240837"/>
                </a:cubicBezTo>
                <a:cubicBezTo>
                  <a:pt x="3134438" y="2248340"/>
                  <a:pt x="3136746" y="2255555"/>
                  <a:pt x="3138766" y="2263058"/>
                </a:cubicBezTo>
                <a:cubicBezTo>
                  <a:pt x="3142230" y="2275756"/>
                  <a:pt x="3146847" y="2287588"/>
                  <a:pt x="3157524" y="2296245"/>
                </a:cubicBezTo>
                <a:cubicBezTo>
                  <a:pt x="3159833" y="2297977"/>
                  <a:pt x="3160987" y="2301151"/>
                  <a:pt x="3162719" y="2303460"/>
                </a:cubicBezTo>
                <a:cubicBezTo>
                  <a:pt x="3138189" y="2320775"/>
                  <a:pt x="3002844" y="2315291"/>
                  <a:pt x="2933873" y="2294514"/>
                </a:cubicBezTo>
                <a:cubicBezTo>
                  <a:pt x="2858265" y="2271716"/>
                  <a:pt x="2792757" y="2231603"/>
                  <a:pt x="2735906" y="2176772"/>
                </a:cubicBezTo>
                <a:cubicBezTo>
                  <a:pt x="2728115" y="2182833"/>
                  <a:pt x="2721189" y="2188027"/>
                  <a:pt x="2714263" y="2193799"/>
                </a:cubicBezTo>
                <a:cubicBezTo>
                  <a:pt x="2671841" y="2228140"/>
                  <a:pt x="2629420" y="2262481"/>
                  <a:pt x="2586710" y="2296534"/>
                </a:cubicBezTo>
                <a:cubicBezTo>
                  <a:pt x="2582381" y="2299997"/>
                  <a:pt x="2580361" y="2303460"/>
                  <a:pt x="2580361" y="2308943"/>
                </a:cubicBezTo>
                <a:cubicBezTo>
                  <a:pt x="2580649" y="2327123"/>
                  <a:pt x="2576609" y="2344438"/>
                  <a:pt x="2568240" y="2360599"/>
                </a:cubicBezTo>
                <a:cubicBezTo>
                  <a:pt x="2566509" y="2364062"/>
                  <a:pt x="2565066" y="2368391"/>
                  <a:pt x="2565066" y="2372431"/>
                </a:cubicBezTo>
                <a:cubicBezTo>
                  <a:pt x="2564777" y="2413986"/>
                  <a:pt x="2564777" y="2455831"/>
                  <a:pt x="2564489" y="2497387"/>
                </a:cubicBezTo>
                <a:cubicBezTo>
                  <a:pt x="2564489" y="2498541"/>
                  <a:pt x="2564777" y="2499407"/>
                  <a:pt x="2565066" y="2502004"/>
                </a:cubicBezTo>
                <a:cubicBezTo>
                  <a:pt x="2606333" y="2502004"/>
                  <a:pt x="2647312" y="2502004"/>
                  <a:pt x="2689733" y="2502004"/>
                </a:cubicBezTo>
                <a:cubicBezTo>
                  <a:pt x="2689733" y="2559143"/>
                  <a:pt x="2689733" y="2614839"/>
                  <a:pt x="2689733" y="2671690"/>
                </a:cubicBezTo>
                <a:cubicBezTo>
                  <a:pt x="2734752" y="2671690"/>
                  <a:pt x="2778616" y="2671690"/>
                  <a:pt x="2823058" y="2671690"/>
                </a:cubicBezTo>
                <a:cubicBezTo>
                  <a:pt x="2823058" y="2682945"/>
                  <a:pt x="2823058" y="2693334"/>
                  <a:pt x="2823058" y="2704300"/>
                </a:cubicBezTo>
                <a:cubicBezTo>
                  <a:pt x="1955870" y="2704300"/>
                  <a:pt x="1088682" y="2704300"/>
                  <a:pt x="220916" y="2704300"/>
                </a:cubicBezTo>
                <a:cubicBezTo>
                  <a:pt x="220916" y="2693622"/>
                  <a:pt x="220916" y="2683233"/>
                  <a:pt x="220916" y="2671979"/>
                </a:cubicBezTo>
                <a:cubicBezTo>
                  <a:pt x="272284" y="2671979"/>
                  <a:pt x="323363" y="2671979"/>
                  <a:pt x="375019" y="2671979"/>
                </a:cubicBezTo>
                <a:cubicBezTo>
                  <a:pt x="344718" y="2395806"/>
                  <a:pt x="314128" y="2120787"/>
                  <a:pt x="283827" y="1844903"/>
                </a:cubicBezTo>
                <a:cubicBezTo>
                  <a:pt x="280653" y="1845480"/>
                  <a:pt x="278056" y="1846058"/>
                  <a:pt x="275458" y="1846635"/>
                </a:cubicBezTo>
                <a:cubicBezTo>
                  <a:pt x="262184" y="1849521"/>
                  <a:pt x="253238" y="1846346"/>
                  <a:pt x="246023" y="1835669"/>
                </a:cubicBezTo>
                <a:cubicBezTo>
                  <a:pt x="239386" y="1825857"/>
                  <a:pt x="240251" y="1814602"/>
                  <a:pt x="247466" y="1803925"/>
                </a:cubicBezTo>
                <a:cubicBezTo>
                  <a:pt x="250352" y="1799596"/>
                  <a:pt x="252949" y="1794979"/>
                  <a:pt x="254392" y="1790073"/>
                </a:cubicBezTo>
                <a:cubicBezTo>
                  <a:pt x="258432" y="1776509"/>
                  <a:pt x="261606" y="1762946"/>
                  <a:pt x="265647" y="1749383"/>
                </a:cubicBezTo>
                <a:cubicBezTo>
                  <a:pt x="271130" y="1730913"/>
                  <a:pt x="269110" y="1712156"/>
                  <a:pt x="267089" y="1693686"/>
                </a:cubicBezTo>
                <a:cubicBezTo>
                  <a:pt x="257278" y="1604803"/>
                  <a:pt x="247466" y="1515631"/>
                  <a:pt x="237366" y="1426748"/>
                </a:cubicBezTo>
                <a:cubicBezTo>
                  <a:pt x="232460" y="1383461"/>
                  <a:pt x="227842" y="1340174"/>
                  <a:pt x="222936" y="1296886"/>
                </a:cubicBezTo>
                <a:cubicBezTo>
                  <a:pt x="221782" y="1287652"/>
                  <a:pt x="218031" y="1279860"/>
                  <a:pt x="211393" y="1272934"/>
                </a:cubicBezTo>
                <a:cubicBezTo>
                  <a:pt x="120778" y="1175105"/>
                  <a:pt x="56136" y="1063135"/>
                  <a:pt x="23238" y="933273"/>
                </a:cubicBezTo>
                <a:cubicBezTo>
                  <a:pt x="-50350" y="643537"/>
                  <a:pt x="53828" y="329849"/>
                  <a:pt x="293350" y="143425"/>
                </a:cubicBezTo>
                <a:cubicBezTo>
                  <a:pt x="374730" y="79937"/>
                  <a:pt x="465634" y="35207"/>
                  <a:pt x="564617" y="6349"/>
                </a:cubicBezTo>
                <a:cubicBezTo>
                  <a:pt x="572409" y="4040"/>
                  <a:pt x="580489" y="2309"/>
                  <a:pt x="588570" y="289"/>
                </a:cubicBezTo>
                <a:cubicBezTo>
                  <a:pt x="589147" y="0"/>
                  <a:pt x="589724" y="0"/>
                  <a:pt x="590301" y="0"/>
                </a:cubicBezTo>
                <a:close/>
                <a:moveTo>
                  <a:pt x="2657124" y="2074037"/>
                </a:moveTo>
                <a:cubicBezTo>
                  <a:pt x="2587287" y="1945330"/>
                  <a:pt x="2577475" y="1812005"/>
                  <a:pt x="2626823" y="1674063"/>
                </a:cubicBezTo>
                <a:cubicBezTo>
                  <a:pt x="2637789" y="1688492"/>
                  <a:pt x="2651929" y="1697149"/>
                  <a:pt x="2666935" y="1704941"/>
                </a:cubicBezTo>
                <a:cubicBezTo>
                  <a:pt x="2754087" y="1749960"/>
                  <a:pt x="2841239" y="1794979"/>
                  <a:pt x="2927813" y="1840863"/>
                </a:cubicBezTo>
                <a:cubicBezTo>
                  <a:pt x="2937336" y="1846058"/>
                  <a:pt x="2944262" y="1846058"/>
                  <a:pt x="2951477" y="1838554"/>
                </a:cubicBezTo>
                <a:cubicBezTo>
                  <a:pt x="2951765" y="1838266"/>
                  <a:pt x="2951765" y="1838266"/>
                  <a:pt x="2952054" y="1837977"/>
                </a:cubicBezTo>
                <a:cubicBezTo>
                  <a:pt x="2966772" y="1829608"/>
                  <a:pt x="2971678" y="1816911"/>
                  <a:pt x="2973120" y="1800173"/>
                </a:cubicBezTo>
                <a:cubicBezTo>
                  <a:pt x="2978604" y="1734665"/>
                  <a:pt x="2985530" y="1669157"/>
                  <a:pt x="2991878" y="1603360"/>
                </a:cubicBezTo>
                <a:cubicBezTo>
                  <a:pt x="2996207" y="1558919"/>
                  <a:pt x="3000247" y="1514477"/>
                  <a:pt x="3004576" y="1470035"/>
                </a:cubicBezTo>
                <a:cubicBezTo>
                  <a:pt x="3005442" y="1462532"/>
                  <a:pt x="3003133" y="1457915"/>
                  <a:pt x="2997073" y="1453586"/>
                </a:cubicBezTo>
                <a:cubicBezTo>
                  <a:pt x="2949457" y="1417802"/>
                  <a:pt x="2896646" y="1390964"/>
                  <a:pt x="2842393" y="1367012"/>
                </a:cubicBezTo>
                <a:cubicBezTo>
                  <a:pt x="2744564" y="1323436"/>
                  <a:pt x="2643272" y="1289383"/>
                  <a:pt x="2541114" y="1258216"/>
                </a:cubicBezTo>
                <a:cubicBezTo>
                  <a:pt x="2333623" y="1194729"/>
                  <a:pt x="2122959" y="1143650"/>
                  <a:pt x="1912005" y="1094302"/>
                </a:cubicBezTo>
                <a:cubicBezTo>
                  <a:pt x="1762809" y="1059384"/>
                  <a:pt x="1613612" y="1024754"/>
                  <a:pt x="1464704" y="990124"/>
                </a:cubicBezTo>
                <a:cubicBezTo>
                  <a:pt x="1438731" y="984064"/>
                  <a:pt x="1413048" y="977138"/>
                  <a:pt x="1387075" y="970789"/>
                </a:cubicBezTo>
                <a:cubicBezTo>
                  <a:pt x="1387075" y="1000513"/>
                  <a:pt x="1387075" y="1029948"/>
                  <a:pt x="1387075" y="1060827"/>
                </a:cubicBezTo>
                <a:cubicBezTo>
                  <a:pt x="1411028" y="1060827"/>
                  <a:pt x="1434114" y="1060827"/>
                  <a:pt x="1458355" y="1060827"/>
                </a:cubicBezTo>
                <a:cubicBezTo>
                  <a:pt x="1458355" y="1091128"/>
                  <a:pt x="1458355" y="1119986"/>
                  <a:pt x="1458355" y="1149998"/>
                </a:cubicBezTo>
                <a:cubicBezTo>
                  <a:pt x="1488079" y="1149998"/>
                  <a:pt x="1516648" y="1149998"/>
                  <a:pt x="1545795" y="1149998"/>
                </a:cubicBezTo>
                <a:cubicBezTo>
                  <a:pt x="1545795" y="1217238"/>
                  <a:pt x="1545795" y="1283035"/>
                  <a:pt x="1545795" y="1349985"/>
                </a:cubicBezTo>
                <a:cubicBezTo>
                  <a:pt x="1526172" y="1349985"/>
                  <a:pt x="1507414" y="1349985"/>
                  <a:pt x="1488079" y="1349985"/>
                </a:cubicBezTo>
                <a:cubicBezTo>
                  <a:pt x="1572345" y="1791516"/>
                  <a:pt x="1656611" y="2231891"/>
                  <a:pt x="1740588" y="2671979"/>
                </a:cubicBezTo>
                <a:cubicBezTo>
                  <a:pt x="1959621" y="2671979"/>
                  <a:pt x="2177789" y="2671979"/>
                  <a:pt x="2395668" y="2671979"/>
                </a:cubicBezTo>
                <a:cubicBezTo>
                  <a:pt x="2395668" y="2598390"/>
                  <a:pt x="2395668" y="2525668"/>
                  <a:pt x="2395668" y="2450636"/>
                </a:cubicBezTo>
                <a:cubicBezTo>
                  <a:pt x="2347764" y="2489018"/>
                  <a:pt x="2301591" y="2526245"/>
                  <a:pt x="2253975" y="2564337"/>
                </a:cubicBezTo>
                <a:cubicBezTo>
                  <a:pt x="2227137" y="2530574"/>
                  <a:pt x="2200587" y="2497387"/>
                  <a:pt x="2173749" y="2463623"/>
                </a:cubicBezTo>
                <a:cubicBezTo>
                  <a:pt x="2181829" y="2456985"/>
                  <a:pt x="2188755" y="2450636"/>
                  <a:pt x="2195970" y="2444865"/>
                </a:cubicBezTo>
                <a:cubicBezTo>
                  <a:pt x="2247338" y="2403886"/>
                  <a:pt x="2298417" y="2362907"/>
                  <a:pt x="2350073" y="2322218"/>
                </a:cubicBezTo>
                <a:cubicBezTo>
                  <a:pt x="2357287" y="2316446"/>
                  <a:pt x="2361039" y="2309809"/>
                  <a:pt x="2361327" y="2300574"/>
                </a:cubicBezTo>
                <a:cubicBezTo>
                  <a:pt x="2362193" y="2278642"/>
                  <a:pt x="2369985" y="2259307"/>
                  <a:pt x="2383548" y="2241992"/>
                </a:cubicBezTo>
                <a:cubicBezTo>
                  <a:pt x="2411540" y="2206785"/>
                  <a:pt x="2448190" y="2195242"/>
                  <a:pt x="2491766" y="2201302"/>
                </a:cubicBezTo>
                <a:cubicBezTo>
                  <a:pt x="2495229" y="2201879"/>
                  <a:pt x="2500135" y="2200436"/>
                  <a:pt x="2502732" y="2198127"/>
                </a:cubicBezTo>
                <a:cubicBezTo>
                  <a:pt x="2553523" y="2156860"/>
                  <a:pt x="2604890" y="2115882"/>
                  <a:pt x="2657124" y="2074037"/>
                </a:cubicBezTo>
                <a:close/>
                <a:moveTo>
                  <a:pt x="381368" y="2671979"/>
                </a:moveTo>
                <a:cubicBezTo>
                  <a:pt x="385697" y="2671979"/>
                  <a:pt x="389448" y="2671979"/>
                  <a:pt x="392911" y="2671979"/>
                </a:cubicBezTo>
                <a:cubicBezTo>
                  <a:pt x="564906" y="2671979"/>
                  <a:pt x="736901" y="2671979"/>
                  <a:pt x="909184" y="2671690"/>
                </a:cubicBezTo>
                <a:cubicBezTo>
                  <a:pt x="918707" y="2671690"/>
                  <a:pt x="931405" y="2674576"/>
                  <a:pt x="936888" y="2669670"/>
                </a:cubicBezTo>
                <a:cubicBezTo>
                  <a:pt x="942948" y="2664187"/>
                  <a:pt x="942659" y="2651489"/>
                  <a:pt x="944391" y="2641678"/>
                </a:cubicBezTo>
                <a:cubicBezTo>
                  <a:pt x="957954" y="2562895"/>
                  <a:pt x="971229" y="2484112"/>
                  <a:pt x="985081" y="2405618"/>
                </a:cubicBezTo>
                <a:cubicBezTo>
                  <a:pt x="1005570" y="2288453"/>
                  <a:pt x="1026348" y="2171289"/>
                  <a:pt x="1047126" y="2054125"/>
                </a:cubicBezTo>
                <a:cubicBezTo>
                  <a:pt x="1067904" y="1936095"/>
                  <a:pt x="1088393" y="1818065"/>
                  <a:pt x="1109171" y="1700035"/>
                </a:cubicBezTo>
                <a:cubicBezTo>
                  <a:pt x="1127929" y="1593260"/>
                  <a:pt x="1146975" y="1486196"/>
                  <a:pt x="1165733" y="1379421"/>
                </a:cubicBezTo>
                <a:cubicBezTo>
                  <a:pt x="1167465" y="1369609"/>
                  <a:pt x="1168619" y="1359509"/>
                  <a:pt x="1170350" y="1348543"/>
                </a:cubicBezTo>
                <a:cubicBezTo>
                  <a:pt x="1162847" y="1348543"/>
                  <a:pt x="1157364" y="1348543"/>
                  <a:pt x="1151593" y="1348543"/>
                </a:cubicBezTo>
                <a:cubicBezTo>
                  <a:pt x="1141492" y="1348543"/>
                  <a:pt x="1131103" y="1348543"/>
                  <a:pt x="1121003" y="1348831"/>
                </a:cubicBezTo>
                <a:cubicBezTo>
                  <a:pt x="1113211" y="1349120"/>
                  <a:pt x="1110902" y="1346234"/>
                  <a:pt x="1110902" y="1338154"/>
                </a:cubicBezTo>
                <a:cubicBezTo>
                  <a:pt x="1111191" y="1278129"/>
                  <a:pt x="1111191" y="1217815"/>
                  <a:pt x="1111191" y="1157790"/>
                </a:cubicBezTo>
                <a:cubicBezTo>
                  <a:pt x="1111191" y="1155193"/>
                  <a:pt x="1111191" y="1152596"/>
                  <a:pt x="1111191" y="1148555"/>
                </a:cubicBezTo>
                <a:cubicBezTo>
                  <a:pt x="1141204" y="1148555"/>
                  <a:pt x="1170350" y="1148555"/>
                  <a:pt x="1200651" y="1148555"/>
                </a:cubicBezTo>
                <a:cubicBezTo>
                  <a:pt x="1200651" y="1118254"/>
                  <a:pt x="1200651" y="1089108"/>
                  <a:pt x="1200651" y="1059095"/>
                </a:cubicBezTo>
                <a:cubicBezTo>
                  <a:pt x="1223449" y="1059095"/>
                  <a:pt x="1244804" y="1059095"/>
                  <a:pt x="1266737" y="1059095"/>
                </a:cubicBezTo>
                <a:cubicBezTo>
                  <a:pt x="1266737" y="1055344"/>
                  <a:pt x="1266737" y="1052746"/>
                  <a:pt x="1266737" y="1049860"/>
                </a:cubicBezTo>
                <a:cubicBezTo>
                  <a:pt x="1266737" y="1015519"/>
                  <a:pt x="1266160" y="980889"/>
                  <a:pt x="1266448" y="946548"/>
                </a:cubicBezTo>
                <a:cubicBezTo>
                  <a:pt x="1266448" y="939334"/>
                  <a:pt x="1264428" y="936448"/>
                  <a:pt x="1257213" y="934428"/>
                </a:cubicBezTo>
                <a:cubicBezTo>
                  <a:pt x="1164867" y="910187"/>
                  <a:pt x="1072521" y="885657"/>
                  <a:pt x="980175" y="861128"/>
                </a:cubicBezTo>
                <a:cubicBezTo>
                  <a:pt x="829824" y="821304"/>
                  <a:pt x="679473" y="781191"/>
                  <a:pt x="529122" y="741367"/>
                </a:cubicBezTo>
                <a:cubicBezTo>
                  <a:pt x="524504" y="740212"/>
                  <a:pt x="521041" y="739058"/>
                  <a:pt x="517867" y="744830"/>
                </a:cubicBezTo>
                <a:cubicBezTo>
                  <a:pt x="432735" y="891718"/>
                  <a:pt x="347027" y="1038029"/>
                  <a:pt x="261895" y="1184917"/>
                </a:cubicBezTo>
                <a:cubicBezTo>
                  <a:pt x="256412" y="1194151"/>
                  <a:pt x="252372" y="1204252"/>
                  <a:pt x="248909" y="1214352"/>
                </a:cubicBezTo>
                <a:cubicBezTo>
                  <a:pt x="243426" y="1231090"/>
                  <a:pt x="237943" y="1247828"/>
                  <a:pt x="234191" y="1265142"/>
                </a:cubicBezTo>
                <a:cubicBezTo>
                  <a:pt x="231594" y="1276974"/>
                  <a:pt x="229574" y="1289672"/>
                  <a:pt x="230728" y="1301792"/>
                </a:cubicBezTo>
                <a:cubicBezTo>
                  <a:pt x="237366" y="1367589"/>
                  <a:pt x="244869" y="1433386"/>
                  <a:pt x="252083" y="1499182"/>
                </a:cubicBezTo>
                <a:cubicBezTo>
                  <a:pt x="260741" y="1577388"/>
                  <a:pt x="269398" y="1655882"/>
                  <a:pt x="278056" y="1734088"/>
                </a:cubicBezTo>
                <a:cubicBezTo>
                  <a:pt x="281230" y="1761214"/>
                  <a:pt x="282961" y="1788341"/>
                  <a:pt x="294505" y="1814025"/>
                </a:cubicBezTo>
                <a:cubicBezTo>
                  <a:pt x="296525" y="1818354"/>
                  <a:pt x="294793" y="1824702"/>
                  <a:pt x="294216" y="1829897"/>
                </a:cubicBezTo>
                <a:cubicBezTo>
                  <a:pt x="293350" y="1838843"/>
                  <a:pt x="290465" y="1847789"/>
                  <a:pt x="291619" y="1856446"/>
                </a:cubicBezTo>
                <a:cubicBezTo>
                  <a:pt x="296525" y="1903774"/>
                  <a:pt x="302296" y="1951101"/>
                  <a:pt x="307491" y="1998717"/>
                </a:cubicBezTo>
                <a:cubicBezTo>
                  <a:pt x="318746" y="2101164"/>
                  <a:pt x="330000" y="2203610"/>
                  <a:pt x="341255" y="2306057"/>
                </a:cubicBezTo>
                <a:cubicBezTo>
                  <a:pt x="352798" y="2411966"/>
                  <a:pt x="364341" y="2518164"/>
                  <a:pt x="375885" y="2624074"/>
                </a:cubicBezTo>
                <a:cubicBezTo>
                  <a:pt x="377039" y="2639657"/>
                  <a:pt x="379348" y="2655529"/>
                  <a:pt x="381368" y="2671979"/>
                </a:cubicBezTo>
                <a:close/>
                <a:moveTo>
                  <a:pt x="1695858" y="2671401"/>
                </a:moveTo>
                <a:cubicBezTo>
                  <a:pt x="1671328" y="2544137"/>
                  <a:pt x="1647087" y="2418315"/>
                  <a:pt x="1622269" y="2290185"/>
                </a:cubicBezTo>
                <a:cubicBezTo>
                  <a:pt x="1430651" y="2417738"/>
                  <a:pt x="1241630" y="2543560"/>
                  <a:pt x="1052320" y="2669381"/>
                </a:cubicBezTo>
                <a:cubicBezTo>
                  <a:pt x="1052609" y="2669959"/>
                  <a:pt x="1053186" y="2670824"/>
                  <a:pt x="1053475" y="2671401"/>
                </a:cubicBezTo>
                <a:cubicBezTo>
                  <a:pt x="1266737" y="2671401"/>
                  <a:pt x="1479999" y="2671401"/>
                  <a:pt x="1695858" y="2671401"/>
                </a:cubicBezTo>
                <a:close/>
                <a:moveTo>
                  <a:pt x="1567727" y="2237374"/>
                </a:moveTo>
                <a:cubicBezTo>
                  <a:pt x="1568016" y="2236797"/>
                  <a:pt x="1568305" y="2235931"/>
                  <a:pt x="1568593" y="2235354"/>
                </a:cubicBezTo>
                <a:cubicBezTo>
                  <a:pt x="1421705" y="2108667"/>
                  <a:pt x="1274817" y="1981979"/>
                  <a:pt x="1126197" y="1854138"/>
                </a:cubicBezTo>
                <a:cubicBezTo>
                  <a:pt x="1103688" y="1983422"/>
                  <a:pt x="1081756" y="2110398"/>
                  <a:pt x="1059824" y="2237374"/>
                </a:cubicBezTo>
                <a:cubicBezTo>
                  <a:pt x="1229798" y="2237374"/>
                  <a:pt x="1398907" y="2237374"/>
                  <a:pt x="1567727" y="2237374"/>
                </a:cubicBezTo>
                <a:close/>
                <a:moveTo>
                  <a:pt x="985369" y="2659281"/>
                </a:moveTo>
                <a:cubicBezTo>
                  <a:pt x="985947" y="2659858"/>
                  <a:pt x="986524" y="2660147"/>
                  <a:pt x="987101" y="2660724"/>
                </a:cubicBezTo>
                <a:cubicBezTo>
                  <a:pt x="1175545" y="2535479"/>
                  <a:pt x="1364277" y="2409946"/>
                  <a:pt x="1552721" y="2284702"/>
                </a:cubicBezTo>
                <a:cubicBezTo>
                  <a:pt x="1552433" y="2283836"/>
                  <a:pt x="1552144" y="2283259"/>
                  <a:pt x="1551567" y="2282393"/>
                </a:cubicBezTo>
                <a:cubicBezTo>
                  <a:pt x="1550701" y="2282393"/>
                  <a:pt x="1549547" y="2282105"/>
                  <a:pt x="1548681" y="2282105"/>
                </a:cubicBezTo>
                <a:cubicBezTo>
                  <a:pt x="1385055" y="2282105"/>
                  <a:pt x="1221141" y="2282393"/>
                  <a:pt x="1057515" y="2282105"/>
                </a:cubicBezTo>
                <a:cubicBezTo>
                  <a:pt x="1052320" y="2282105"/>
                  <a:pt x="1050589" y="2283836"/>
                  <a:pt x="1049723" y="2289031"/>
                </a:cubicBezTo>
                <a:cubicBezTo>
                  <a:pt x="1032408" y="2389169"/>
                  <a:pt x="1014805" y="2489306"/>
                  <a:pt x="997201" y="2589444"/>
                </a:cubicBezTo>
                <a:cubicBezTo>
                  <a:pt x="993450" y="2612531"/>
                  <a:pt x="989410" y="2635906"/>
                  <a:pt x="985369" y="2659281"/>
                </a:cubicBezTo>
                <a:close/>
                <a:moveTo>
                  <a:pt x="1183914" y="1843460"/>
                </a:moveTo>
                <a:cubicBezTo>
                  <a:pt x="1183625" y="1844037"/>
                  <a:pt x="1183337" y="1844615"/>
                  <a:pt x="1183048" y="1845192"/>
                </a:cubicBezTo>
                <a:cubicBezTo>
                  <a:pt x="1323587" y="1966107"/>
                  <a:pt x="1464127" y="2087312"/>
                  <a:pt x="1606397" y="2209671"/>
                </a:cubicBezTo>
                <a:cubicBezTo>
                  <a:pt x="1606109" y="2205342"/>
                  <a:pt x="1606109" y="2203899"/>
                  <a:pt x="1605820" y="2202167"/>
                </a:cubicBezTo>
                <a:cubicBezTo>
                  <a:pt x="1583599" y="2085292"/>
                  <a:pt x="1561090" y="1968416"/>
                  <a:pt x="1539158" y="1851541"/>
                </a:cubicBezTo>
                <a:cubicBezTo>
                  <a:pt x="1538004" y="1844615"/>
                  <a:pt x="1535695" y="1842595"/>
                  <a:pt x="1528769" y="1842595"/>
                </a:cubicBezTo>
                <a:cubicBezTo>
                  <a:pt x="1416511" y="1842883"/>
                  <a:pt x="1304541" y="1842595"/>
                  <a:pt x="1192283" y="1842595"/>
                </a:cubicBezTo>
                <a:cubicBezTo>
                  <a:pt x="1189108" y="1843172"/>
                  <a:pt x="1186511" y="1843172"/>
                  <a:pt x="1183914" y="1843460"/>
                </a:cubicBezTo>
                <a:close/>
                <a:moveTo>
                  <a:pt x="1457778" y="1424728"/>
                </a:moveTo>
                <a:cubicBezTo>
                  <a:pt x="1456623" y="1424440"/>
                  <a:pt x="1455469" y="1424440"/>
                  <a:pt x="1454315" y="1424151"/>
                </a:cubicBezTo>
                <a:cubicBezTo>
                  <a:pt x="1365432" y="1548530"/>
                  <a:pt x="1276837" y="1672620"/>
                  <a:pt x="1187088" y="1798442"/>
                </a:cubicBezTo>
                <a:cubicBezTo>
                  <a:pt x="1301944" y="1798442"/>
                  <a:pt x="1414202" y="1798442"/>
                  <a:pt x="1528480" y="1798442"/>
                </a:cubicBezTo>
                <a:cubicBezTo>
                  <a:pt x="1504817" y="1673197"/>
                  <a:pt x="1481153" y="1548818"/>
                  <a:pt x="1457778" y="1424728"/>
                </a:cubicBezTo>
                <a:close/>
                <a:moveTo>
                  <a:pt x="1137741" y="1789207"/>
                </a:moveTo>
                <a:cubicBezTo>
                  <a:pt x="1138318" y="1789495"/>
                  <a:pt x="1138895" y="1789495"/>
                  <a:pt x="1139184" y="1789784"/>
                </a:cubicBezTo>
                <a:cubicBezTo>
                  <a:pt x="1140915" y="1787475"/>
                  <a:pt x="1142646" y="1785167"/>
                  <a:pt x="1144378" y="1782858"/>
                </a:cubicBezTo>
                <a:cubicBezTo>
                  <a:pt x="1242496" y="1645782"/>
                  <a:pt x="1340614" y="1508417"/>
                  <a:pt x="1438443" y="1371052"/>
                </a:cubicBezTo>
                <a:cubicBezTo>
                  <a:pt x="1441329" y="1367012"/>
                  <a:pt x="1442483" y="1360952"/>
                  <a:pt x="1443349" y="1355757"/>
                </a:cubicBezTo>
                <a:cubicBezTo>
                  <a:pt x="1443926" y="1351140"/>
                  <a:pt x="1441617" y="1348543"/>
                  <a:pt x="1436134" y="1348543"/>
                </a:cubicBezTo>
                <a:cubicBezTo>
                  <a:pt x="1365143" y="1348543"/>
                  <a:pt x="1293863" y="1348543"/>
                  <a:pt x="1222872" y="1348254"/>
                </a:cubicBezTo>
                <a:cubicBezTo>
                  <a:pt x="1217389" y="1348254"/>
                  <a:pt x="1214792" y="1350563"/>
                  <a:pt x="1213926" y="1355757"/>
                </a:cubicBezTo>
                <a:cubicBezTo>
                  <a:pt x="1211329" y="1369898"/>
                  <a:pt x="1208155" y="1383750"/>
                  <a:pt x="1205557" y="1397890"/>
                </a:cubicBezTo>
                <a:cubicBezTo>
                  <a:pt x="1186511" y="1506685"/>
                  <a:pt x="1167176" y="1615481"/>
                  <a:pt x="1148130" y="1724276"/>
                </a:cubicBezTo>
                <a:cubicBezTo>
                  <a:pt x="1144667" y="1745920"/>
                  <a:pt x="1141204" y="1767563"/>
                  <a:pt x="1137741" y="1789207"/>
                </a:cubicBezTo>
                <a:close/>
                <a:moveTo>
                  <a:pt x="2918579" y="1982268"/>
                </a:moveTo>
                <a:cubicBezTo>
                  <a:pt x="2937048" y="1981979"/>
                  <a:pt x="2951188" y="1967262"/>
                  <a:pt x="2951188" y="1947927"/>
                </a:cubicBezTo>
                <a:cubicBezTo>
                  <a:pt x="2951188" y="1930612"/>
                  <a:pt x="2935605" y="1916471"/>
                  <a:pt x="2916558" y="1916471"/>
                </a:cubicBezTo>
                <a:cubicBezTo>
                  <a:pt x="2898089" y="1916471"/>
                  <a:pt x="2883660" y="1931189"/>
                  <a:pt x="2883660" y="1950524"/>
                </a:cubicBezTo>
                <a:cubicBezTo>
                  <a:pt x="2883660" y="1968128"/>
                  <a:pt x="2899244" y="1982268"/>
                  <a:pt x="2918579" y="1982268"/>
                </a:cubicBezTo>
                <a:close/>
                <a:moveTo>
                  <a:pt x="2465505" y="2346458"/>
                </a:moveTo>
                <a:cubicBezTo>
                  <a:pt x="2485129" y="2346458"/>
                  <a:pt x="2499269" y="2332895"/>
                  <a:pt x="2499269" y="2314426"/>
                </a:cubicBezTo>
                <a:cubicBezTo>
                  <a:pt x="2499269" y="2294802"/>
                  <a:pt x="2485417" y="2281527"/>
                  <a:pt x="2465505" y="2281527"/>
                </a:cubicBezTo>
                <a:cubicBezTo>
                  <a:pt x="2446170" y="2281527"/>
                  <a:pt x="2432030" y="2294802"/>
                  <a:pt x="2432318" y="2312983"/>
                </a:cubicBezTo>
                <a:cubicBezTo>
                  <a:pt x="2432607" y="2332895"/>
                  <a:pt x="2445882" y="2346458"/>
                  <a:pt x="2465505" y="2346458"/>
                </a:cubicBezTo>
                <a:close/>
              </a:path>
            </a:pathLst>
          </a:custGeom>
          <a:solidFill>
            <a:schemeClr val="accent2"/>
          </a:solidFill>
          <a:ln w="28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CCA397C-2AC6-4F23-A540-0D264D5C1464}"/>
              </a:ext>
            </a:extLst>
          </p:cNvPr>
          <p:cNvSpPr/>
          <p:nvPr/>
        </p:nvSpPr>
        <p:spPr>
          <a:xfrm>
            <a:off x="3402142" y="4273521"/>
            <a:ext cx="1160051" cy="2385378"/>
          </a:xfrm>
          <a:custGeom>
            <a:avLst/>
            <a:gdLst>
              <a:gd name="connsiteX0" fmla="*/ 1198938 w 2481379"/>
              <a:gd name="connsiteY0" fmla="*/ 4031200 h 5102386"/>
              <a:gd name="connsiteX1" fmla="*/ 437906 w 2481379"/>
              <a:gd name="connsiteY1" fmla="*/ 4502012 h 5102386"/>
              <a:gd name="connsiteX2" fmla="*/ 1205715 w 2481379"/>
              <a:gd name="connsiteY2" fmla="*/ 4502012 h 5102386"/>
              <a:gd name="connsiteX3" fmla="*/ 1198938 w 2481379"/>
              <a:gd name="connsiteY3" fmla="*/ 4031200 h 5102386"/>
              <a:gd name="connsiteX4" fmla="*/ 1265911 w 2481379"/>
              <a:gd name="connsiteY4" fmla="*/ 4024822 h 5102386"/>
              <a:gd name="connsiteX5" fmla="*/ 1273485 w 2481379"/>
              <a:gd name="connsiteY5" fmla="*/ 4499222 h 5102386"/>
              <a:gd name="connsiteX6" fmla="*/ 2045681 w 2481379"/>
              <a:gd name="connsiteY6" fmla="*/ 4499619 h 5102386"/>
              <a:gd name="connsiteX7" fmla="*/ 2047275 w 2481379"/>
              <a:gd name="connsiteY7" fmla="*/ 4495235 h 5102386"/>
              <a:gd name="connsiteX8" fmla="*/ 1265911 w 2481379"/>
              <a:gd name="connsiteY8" fmla="*/ 4024822 h 5102386"/>
              <a:gd name="connsiteX9" fmla="*/ 464216 w 2481379"/>
              <a:gd name="connsiteY9" fmla="*/ 3542848 h 5102386"/>
              <a:gd name="connsiteX10" fmla="*/ 370931 w 2481379"/>
              <a:gd name="connsiteY10" fmla="*/ 4466532 h 5102386"/>
              <a:gd name="connsiteX11" fmla="*/ 1173823 w 2481379"/>
              <a:gd name="connsiteY11" fmla="*/ 3969808 h 5102386"/>
              <a:gd name="connsiteX12" fmla="*/ 464216 w 2481379"/>
              <a:gd name="connsiteY12" fmla="*/ 3542848 h 5102386"/>
              <a:gd name="connsiteX13" fmla="*/ 2023356 w 2481379"/>
              <a:gd name="connsiteY13" fmla="*/ 3520922 h 5102386"/>
              <a:gd name="connsiteX14" fmla="*/ 1299398 w 2481379"/>
              <a:gd name="connsiteY14" fmla="*/ 3968611 h 5102386"/>
              <a:gd name="connsiteX15" fmla="*/ 2168466 w 2481379"/>
              <a:gd name="connsiteY15" fmla="*/ 4491648 h 5102386"/>
              <a:gd name="connsiteX16" fmla="*/ 2023356 w 2481379"/>
              <a:gd name="connsiteY16" fmla="*/ 3520922 h 5102386"/>
              <a:gd name="connsiteX17" fmla="*/ 1190565 w 2481379"/>
              <a:gd name="connsiteY17" fmla="*/ 3515739 h 5102386"/>
              <a:gd name="connsiteX18" fmla="*/ 566670 w 2481379"/>
              <a:gd name="connsiteY18" fmla="*/ 3522516 h 5102386"/>
              <a:gd name="connsiteX19" fmla="*/ 565475 w 2481379"/>
              <a:gd name="connsiteY19" fmla="*/ 3527300 h 5102386"/>
              <a:gd name="connsiteX20" fmla="*/ 1196944 w 2481379"/>
              <a:gd name="connsiteY20" fmla="*/ 3907219 h 5102386"/>
              <a:gd name="connsiteX21" fmla="*/ 1190565 w 2481379"/>
              <a:gd name="connsiteY21" fmla="*/ 3515739 h 5102386"/>
              <a:gd name="connsiteX22" fmla="*/ 1914125 w 2481379"/>
              <a:gd name="connsiteY22" fmla="*/ 3506571 h 5102386"/>
              <a:gd name="connsiteX23" fmla="*/ 1257939 w 2481379"/>
              <a:gd name="connsiteY23" fmla="*/ 3514145 h 5102386"/>
              <a:gd name="connsiteX24" fmla="*/ 1264317 w 2481379"/>
              <a:gd name="connsiteY24" fmla="*/ 3913996 h 5102386"/>
              <a:gd name="connsiteX25" fmla="*/ 1915719 w 2481379"/>
              <a:gd name="connsiteY25" fmla="*/ 3510956 h 5102386"/>
              <a:gd name="connsiteX26" fmla="*/ 1914125 w 2481379"/>
              <a:gd name="connsiteY26" fmla="*/ 3506571 h 5102386"/>
              <a:gd name="connsiteX27" fmla="*/ 1249567 w 2481379"/>
              <a:gd name="connsiteY27" fmla="*/ 2977156 h 5102386"/>
              <a:gd name="connsiteX28" fmla="*/ 1257540 w 2481379"/>
              <a:gd name="connsiteY28" fmla="*/ 3447569 h 5102386"/>
              <a:gd name="connsiteX29" fmla="*/ 1918111 w 2481379"/>
              <a:gd name="connsiteY29" fmla="*/ 3439995 h 5102386"/>
              <a:gd name="connsiteX30" fmla="*/ 1919705 w 2481379"/>
              <a:gd name="connsiteY30" fmla="*/ 3436407 h 5102386"/>
              <a:gd name="connsiteX31" fmla="*/ 1249567 w 2481379"/>
              <a:gd name="connsiteY31" fmla="*/ 2977156 h 5102386"/>
              <a:gd name="connsiteX32" fmla="*/ 1182592 w 2481379"/>
              <a:gd name="connsiteY32" fmla="*/ 2975561 h 5102386"/>
              <a:gd name="connsiteX33" fmla="*/ 540359 w 2481379"/>
              <a:gd name="connsiteY33" fmla="*/ 3455942 h 5102386"/>
              <a:gd name="connsiteX34" fmla="*/ 1189768 w 2481379"/>
              <a:gd name="connsiteY34" fmla="*/ 3448367 h 5102386"/>
              <a:gd name="connsiteX35" fmla="*/ 1182592 w 2481379"/>
              <a:gd name="connsiteY35" fmla="*/ 2975561 h 5102386"/>
              <a:gd name="connsiteX36" fmla="*/ 568664 w 2481379"/>
              <a:gd name="connsiteY36" fmla="*/ 2510331 h 5102386"/>
              <a:gd name="connsiteX37" fmla="*/ 476575 w 2481379"/>
              <a:gd name="connsiteY37" fmla="*/ 3421258 h 5102386"/>
              <a:gd name="connsiteX38" fmla="*/ 1155883 w 2481379"/>
              <a:gd name="connsiteY38" fmla="*/ 2912972 h 5102386"/>
              <a:gd name="connsiteX39" fmla="*/ 568664 w 2481379"/>
              <a:gd name="connsiteY39" fmla="*/ 2510331 h 5102386"/>
              <a:gd name="connsiteX40" fmla="*/ 1241593 w 2481379"/>
              <a:gd name="connsiteY40" fmla="*/ 2465682 h 5102386"/>
              <a:gd name="connsiteX41" fmla="*/ 1247573 w 2481379"/>
              <a:gd name="connsiteY41" fmla="*/ 2844404 h 5102386"/>
              <a:gd name="connsiteX42" fmla="*/ 1753866 w 2481379"/>
              <a:gd name="connsiteY42" fmla="*/ 2465682 h 5102386"/>
              <a:gd name="connsiteX43" fmla="*/ 1241593 w 2481379"/>
              <a:gd name="connsiteY43" fmla="*/ 2465682 h 5102386"/>
              <a:gd name="connsiteX44" fmla="*/ 618097 w 2481379"/>
              <a:gd name="connsiteY44" fmla="*/ 2465682 h 5102386"/>
              <a:gd name="connsiteX45" fmla="*/ 1180599 w 2481379"/>
              <a:gd name="connsiteY45" fmla="*/ 2851181 h 5102386"/>
              <a:gd name="connsiteX46" fmla="*/ 1174620 w 2481379"/>
              <a:gd name="connsiteY46" fmla="*/ 2465682 h 5102386"/>
              <a:gd name="connsiteX47" fmla="*/ 618097 w 2481379"/>
              <a:gd name="connsiteY47" fmla="*/ 2465682 h 5102386"/>
              <a:gd name="connsiteX48" fmla="*/ 1865887 w 2481379"/>
              <a:gd name="connsiteY48" fmla="*/ 2464086 h 5102386"/>
              <a:gd name="connsiteX49" fmla="*/ 1268304 w 2481379"/>
              <a:gd name="connsiteY49" fmla="*/ 2910980 h 5102386"/>
              <a:gd name="connsiteX50" fmla="*/ 2008207 w 2481379"/>
              <a:gd name="connsiteY50" fmla="*/ 3418069 h 5102386"/>
              <a:gd name="connsiteX51" fmla="*/ 1865887 w 2481379"/>
              <a:gd name="connsiteY51" fmla="*/ 2464086 h 5102386"/>
              <a:gd name="connsiteX52" fmla="*/ 1167444 w 2481379"/>
              <a:gd name="connsiteY52" fmla="*/ 1995269 h 5102386"/>
              <a:gd name="connsiteX53" fmla="*/ 656767 w 2481379"/>
              <a:gd name="connsiteY53" fmla="*/ 2395518 h 5102386"/>
              <a:gd name="connsiteX54" fmla="*/ 1173424 w 2481379"/>
              <a:gd name="connsiteY54" fmla="*/ 2395518 h 5102386"/>
              <a:gd name="connsiteX55" fmla="*/ 1167444 w 2481379"/>
              <a:gd name="connsiteY55" fmla="*/ 1995269 h 5102386"/>
              <a:gd name="connsiteX56" fmla="*/ 1233620 w 2481379"/>
              <a:gd name="connsiteY56" fmla="*/ 1958592 h 5102386"/>
              <a:gd name="connsiteX57" fmla="*/ 1240796 w 2481379"/>
              <a:gd name="connsiteY57" fmla="*/ 2395119 h 5102386"/>
              <a:gd name="connsiteX58" fmla="*/ 1791737 w 2481379"/>
              <a:gd name="connsiteY58" fmla="*/ 2395119 h 5102386"/>
              <a:gd name="connsiteX59" fmla="*/ 1233620 w 2481379"/>
              <a:gd name="connsiteY59" fmla="*/ 1958592 h 5102386"/>
              <a:gd name="connsiteX60" fmla="*/ 1721474 w 2481379"/>
              <a:gd name="connsiteY60" fmla="*/ 1574938 h 5102386"/>
              <a:gd name="connsiteX61" fmla="*/ 1693668 w 2481379"/>
              <a:gd name="connsiteY61" fmla="*/ 1582661 h 5102386"/>
              <a:gd name="connsiteX62" fmla="*/ 1566896 w 2481379"/>
              <a:gd name="connsiteY62" fmla="*/ 1681926 h 5102386"/>
              <a:gd name="connsiteX63" fmla="*/ 1277472 w 2481379"/>
              <a:gd name="connsiteY63" fmla="*/ 1909160 h 5102386"/>
              <a:gd name="connsiteX64" fmla="*/ 1849542 w 2481379"/>
              <a:gd name="connsiteY64" fmla="*/ 2356450 h 5102386"/>
              <a:gd name="connsiteX65" fmla="*/ 1817251 w 2481379"/>
              <a:gd name="connsiteY65" fmla="*/ 2134400 h 5102386"/>
              <a:gd name="connsiteX66" fmla="*/ 1774595 w 2481379"/>
              <a:gd name="connsiteY66" fmla="*/ 1851752 h 5102386"/>
              <a:gd name="connsiteX67" fmla="*/ 1736722 w 2481379"/>
              <a:gd name="connsiteY67" fmla="*/ 1598608 h 5102386"/>
              <a:gd name="connsiteX68" fmla="*/ 1721474 w 2481379"/>
              <a:gd name="connsiteY68" fmla="*/ 1574938 h 5102386"/>
              <a:gd name="connsiteX69" fmla="*/ 668726 w 2481379"/>
              <a:gd name="connsiteY69" fmla="*/ 1517281 h 5102386"/>
              <a:gd name="connsiteX70" fmla="*/ 583016 w 2481379"/>
              <a:gd name="connsiteY70" fmla="*/ 2369207 h 5102386"/>
              <a:gd name="connsiteX71" fmla="*/ 590989 w 2481379"/>
              <a:gd name="connsiteY71" fmla="*/ 2364424 h 5102386"/>
              <a:gd name="connsiteX72" fmla="*/ 1151896 w 2481379"/>
              <a:gd name="connsiteY72" fmla="*/ 1924706 h 5102386"/>
              <a:gd name="connsiteX73" fmla="*/ 1151896 w 2481379"/>
              <a:gd name="connsiteY73" fmla="*/ 1894808 h 5102386"/>
              <a:gd name="connsiteX74" fmla="*/ 761214 w 2481379"/>
              <a:gd name="connsiteY74" fmla="*/ 1589039 h 5102386"/>
              <a:gd name="connsiteX75" fmla="*/ 668726 w 2481379"/>
              <a:gd name="connsiteY75" fmla="*/ 1517281 h 5102386"/>
              <a:gd name="connsiteX76" fmla="*/ 1230830 w 2481379"/>
              <a:gd name="connsiteY76" fmla="*/ 1491369 h 5102386"/>
              <a:gd name="connsiteX77" fmla="*/ 1230830 w 2481379"/>
              <a:gd name="connsiteY77" fmla="*/ 1862915 h 5102386"/>
              <a:gd name="connsiteX78" fmla="*/ 1693668 w 2481379"/>
              <a:gd name="connsiteY78" fmla="*/ 1500140 h 5102386"/>
              <a:gd name="connsiteX79" fmla="*/ 1230830 w 2481379"/>
              <a:gd name="connsiteY79" fmla="*/ 1491369 h 5102386"/>
              <a:gd name="connsiteX80" fmla="*/ 738092 w 2481379"/>
              <a:gd name="connsiteY80" fmla="*/ 1482599 h 5102386"/>
              <a:gd name="connsiteX81" fmla="*/ 737294 w 2481379"/>
              <a:gd name="connsiteY81" fmla="*/ 1486983 h 5102386"/>
              <a:gd name="connsiteX82" fmla="*/ 1161862 w 2481379"/>
              <a:gd name="connsiteY82" fmla="*/ 1819063 h 5102386"/>
              <a:gd name="connsiteX83" fmla="*/ 1161862 w 2481379"/>
              <a:gd name="connsiteY83" fmla="*/ 1490571 h 5102386"/>
              <a:gd name="connsiteX84" fmla="*/ 738092 w 2481379"/>
              <a:gd name="connsiteY84" fmla="*/ 1482599 h 5102386"/>
              <a:gd name="connsiteX85" fmla="*/ 1148707 w 2481379"/>
              <a:gd name="connsiteY85" fmla="*/ 767013 h 5102386"/>
              <a:gd name="connsiteX86" fmla="*/ 721748 w 2481379"/>
              <a:gd name="connsiteY86" fmla="*/ 1415226 h 5102386"/>
              <a:gd name="connsiteX87" fmla="*/ 1160666 w 2481379"/>
              <a:gd name="connsiteY87" fmla="*/ 1423199 h 5102386"/>
              <a:gd name="connsiteX88" fmla="*/ 1152694 w 2481379"/>
              <a:gd name="connsiteY88" fmla="*/ 768607 h 5102386"/>
              <a:gd name="connsiteX89" fmla="*/ 1148707 w 2481379"/>
              <a:gd name="connsiteY89" fmla="*/ 767013 h 5102386"/>
              <a:gd name="connsiteX90" fmla="*/ 1224452 w 2481379"/>
              <a:gd name="connsiteY90" fmla="*/ 745885 h 5102386"/>
              <a:gd name="connsiteX91" fmla="*/ 1220066 w 2481379"/>
              <a:gd name="connsiteY91" fmla="*/ 746681 h 5102386"/>
              <a:gd name="connsiteX92" fmla="*/ 1227641 w 2481379"/>
              <a:gd name="connsiteY92" fmla="*/ 1424793 h 5102386"/>
              <a:gd name="connsiteX93" fmla="*/ 1682107 w 2481379"/>
              <a:gd name="connsiteY93" fmla="*/ 1432367 h 5102386"/>
              <a:gd name="connsiteX94" fmla="*/ 1224452 w 2481379"/>
              <a:gd name="connsiteY94" fmla="*/ 745885 h 5102386"/>
              <a:gd name="connsiteX95" fmla="*/ 1074956 w 2481379"/>
              <a:gd name="connsiteY95" fmla="*/ 721566 h 5102386"/>
              <a:gd name="connsiteX96" fmla="*/ 797891 w 2481379"/>
              <a:gd name="connsiteY96" fmla="*/ 723560 h 5102386"/>
              <a:gd name="connsiteX97" fmla="*/ 753640 w 2481379"/>
              <a:gd name="connsiteY97" fmla="*/ 726749 h 5102386"/>
              <a:gd name="connsiteX98" fmla="*/ 744869 w 2481379"/>
              <a:gd name="connsiteY98" fmla="*/ 769006 h 5102386"/>
              <a:gd name="connsiteX99" fmla="*/ 744470 w 2481379"/>
              <a:gd name="connsiteY99" fmla="*/ 771000 h 5102386"/>
              <a:gd name="connsiteX100" fmla="*/ 718160 w 2481379"/>
              <a:gd name="connsiteY100" fmla="*/ 1028131 h 5102386"/>
              <a:gd name="connsiteX101" fmla="*/ 695436 w 2481379"/>
              <a:gd name="connsiteY101" fmla="*/ 1251777 h 5102386"/>
              <a:gd name="connsiteX102" fmla="*/ 686665 w 2481379"/>
              <a:gd name="connsiteY102" fmla="*/ 1342272 h 5102386"/>
              <a:gd name="connsiteX103" fmla="*/ 690253 w 2481379"/>
              <a:gd name="connsiteY103" fmla="*/ 1343069 h 5102386"/>
              <a:gd name="connsiteX104" fmla="*/ 1100071 w 2481379"/>
              <a:gd name="connsiteY104" fmla="*/ 721566 h 5102386"/>
              <a:gd name="connsiteX105" fmla="*/ 1074956 w 2481379"/>
              <a:gd name="connsiteY105" fmla="*/ 721566 h 5102386"/>
              <a:gd name="connsiteX106" fmla="*/ 1588423 w 2481379"/>
              <a:gd name="connsiteY106" fmla="*/ 717978 h 5102386"/>
              <a:gd name="connsiteX107" fmla="*/ 1407434 w 2481379"/>
              <a:gd name="connsiteY107" fmla="*/ 719573 h 5102386"/>
              <a:gd name="connsiteX108" fmla="*/ 1286243 w 2481379"/>
              <a:gd name="connsiteY108" fmla="*/ 719573 h 5102386"/>
              <a:gd name="connsiteX109" fmla="*/ 1692473 w 2481379"/>
              <a:gd name="connsiteY109" fmla="*/ 1329913 h 5102386"/>
              <a:gd name="connsiteX110" fmla="*/ 1695662 w 2481379"/>
              <a:gd name="connsiteY110" fmla="*/ 1328718 h 5102386"/>
              <a:gd name="connsiteX111" fmla="*/ 1682107 w 2481379"/>
              <a:gd name="connsiteY111" fmla="*/ 1229453 h 5102386"/>
              <a:gd name="connsiteX112" fmla="*/ 1607958 w 2481379"/>
              <a:gd name="connsiteY112" fmla="*/ 735119 h 5102386"/>
              <a:gd name="connsiteX113" fmla="*/ 1588423 w 2481379"/>
              <a:gd name="connsiteY113" fmla="*/ 717978 h 5102386"/>
              <a:gd name="connsiteX114" fmla="*/ 1324116 w 2481379"/>
              <a:gd name="connsiteY114" fmla="*/ 0 h 5102386"/>
              <a:gd name="connsiteX115" fmla="*/ 1489557 w 2481379"/>
              <a:gd name="connsiteY115" fmla="*/ 191355 h 5102386"/>
              <a:gd name="connsiteX116" fmla="*/ 1516267 w 2481379"/>
              <a:gd name="connsiteY116" fmla="*/ 202915 h 5102386"/>
              <a:gd name="connsiteX117" fmla="*/ 1902962 w 2481379"/>
              <a:gd name="connsiteY117" fmla="*/ 203314 h 5102386"/>
              <a:gd name="connsiteX118" fmla="*/ 1925287 w 2481379"/>
              <a:gd name="connsiteY118" fmla="*/ 203314 h 5102386"/>
              <a:gd name="connsiteX119" fmla="*/ 1925287 w 2481379"/>
              <a:gd name="connsiteY119" fmla="*/ 672931 h 5102386"/>
              <a:gd name="connsiteX120" fmla="*/ 1666560 w 2481379"/>
              <a:gd name="connsiteY120" fmla="*/ 672931 h 5102386"/>
              <a:gd name="connsiteX121" fmla="*/ 1779379 w 2481379"/>
              <a:gd name="connsiteY121" fmla="*/ 1429178 h 5102386"/>
              <a:gd name="connsiteX122" fmla="*/ 1788947 w 2481379"/>
              <a:gd name="connsiteY122" fmla="*/ 1427585 h 5102386"/>
              <a:gd name="connsiteX123" fmla="*/ 1789345 w 2481379"/>
              <a:gd name="connsiteY123" fmla="*/ 1431571 h 5102386"/>
              <a:gd name="connsiteX124" fmla="*/ 1792136 w 2481379"/>
              <a:gd name="connsiteY124" fmla="*/ 1513693 h 5102386"/>
              <a:gd name="connsiteX125" fmla="*/ 1846353 w 2481379"/>
              <a:gd name="connsiteY125" fmla="*/ 1879261 h 5102386"/>
              <a:gd name="connsiteX126" fmla="*/ 1892996 w 2481379"/>
              <a:gd name="connsiteY126" fmla="*/ 2187819 h 5102386"/>
              <a:gd name="connsiteX127" fmla="*/ 1922098 w 2481379"/>
              <a:gd name="connsiteY127" fmla="*/ 2382363 h 5102386"/>
              <a:gd name="connsiteX128" fmla="*/ 1923293 w 2481379"/>
              <a:gd name="connsiteY128" fmla="*/ 2391930 h 5102386"/>
              <a:gd name="connsiteX129" fmla="*/ 1937645 w 2481379"/>
              <a:gd name="connsiteY129" fmla="*/ 2448141 h 5102386"/>
              <a:gd name="connsiteX130" fmla="*/ 1942828 w 2481379"/>
              <a:gd name="connsiteY130" fmla="*/ 2524284 h 5102386"/>
              <a:gd name="connsiteX131" fmla="*/ 2017375 w 2481379"/>
              <a:gd name="connsiteY131" fmla="*/ 3019413 h 5102386"/>
              <a:gd name="connsiteX132" fmla="*/ 2077972 w 2481379"/>
              <a:gd name="connsiteY132" fmla="*/ 3424048 h 5102386"/>
              <a:gd name="connsiteX133" fmla="*/ 2087140 w 2481379"/>
              <a:gd name="connsiteY133" fmla="*/ 3438002 h 5102386"/>
              <a:gd name="connsiteX134" fmla="*/ 2092323 w 2481379"/>
              <a:gd name="connsiteY134" fmla="*/ 3451157 h 5102386"/>
              <a:gd name="connsiteX135" fmla="*/ 2117438 w 2481379"/>
              <a:gd name="connsiteY135" fmla="*/ 3692743 h 5102386"/>
              <a:gd name="connsiteX136" fmla="*/ 2168067 w 2481379"/>
              <a:gd name="connsiteY136" fmla="*/ 4030403 h 5102386"/>
              <a:gd name="connsiteX137" fmla="*/ 2217500 w 2481379"/>
              <a:gd name="connsiteY137" fmla="*/ 4364477 h 5102386"/>
              <a:gd name="connsiteX138" fmla="*/ 2229859 w 2481379"/>
              <a:gd name="connsiteY138" fmla="*/ 4445004 h 5102386"/>
              <a:gd name="connsiteX139" fmla="*/ 2241420 w 2481379"/>
              <a:gd name="connsiteY139" fmla="*/ 4456964 h 5102386"/>
              <a:gd name="connsiteX140" fmla="*/ 2245407 w 2481379"/>
              <a:gd name="connsiteY140" fmla="*/ 4456964 h 5102386"/>
              <a:gd name="connsiteX141" fmla="*/ 2481379 w 2481379"/>
              <a:gd name="connsiteY141" fmla="*/ 4456840 h 5102386"/>
              <a:gd name="connsiteX142" fmla="*/ 2481379 w 2481379"/>
              <a:gd name="connsiteY142" fmla="*/ 5102386 h 5102386"/>
              <a:gd name="connsiteX143" fmla="*/ 0 w 2481379"/>
              <a:gd name="connsiteY143" fmla="*/ 5102386 h 5102386"/>
              <a:gd name="connsiteX144" fmla="*/ 0 w 2481379"/>
              <a:gd name="connsiteY144" fmla="*/ 4469937 h 5102386"/>
              <a:gd name="connsiteX145" fmla="*/ 303558 w 2481379"/>
              <a:gd name="connsiteY145" fmla="*/ 4466532 h 5102386"/>
              <a:gd name="connsiteX146" fmla="*/ 315518 w 2481379"/>
              <a:gd name="connsiteY146" fmla="*/ 4353314 h 5102386"/>
              <a:gd name="connsiteX147" fmla="*/ 342627 w 2481379"/>
              <a:gd name="connsiteY147" fmla="*/ 4086215 h 5102386"/>
              <a:gd name="connsiteX148" fmla="*/ 363755 w 2481379"/>
              <a:gd name="connsiteY148" fmla="*/ 3870542 h 5102386"/>
              <a:gd name="connsiteX149" fmla="*/ 390466 w 2481379"/>
              <a:gd name="connsiteY149" fmla="*/ 3613411 h 5102386"/>
              <a:gd name="connsiteX150" fmla="*/ 399235 w 2481379"/>
              <a:gd name="connsiteY150" fmla="*/ 3526503 h 5102386"/>
              <a:gd name="connsiteX151" fmla="*/ 379701 w 2481379"/>
              <a:gd name="connsiteY151" fmla="*/ 3493414 h 5102386"/>
              <a:gd name="connsiteX152" fmla="*/ 409999 w 2481379"/>
              <a:gd name="connsiteY152" fmla="*/ 3410095 h 5102386"/>
              <a:gd name="connsiteX153" fmla="*/ 446675 w 2481379"/>
              <a:gd name="connsiteY153" fmla="*/ 3058084 h 5102386"/>
              <a:gd name="connsiteX154" fmla="*/ 475378 w 2481379"/>
              <a:gd name="connsiteY154" fmla="*/ 2761085 h 5102386"/>
              <a:gd name="connsiteX155" fmla="*/ 504081 w 2481379"/>
              <a:gd name="connsiteY155" fmla="*/ 2484020 h 5102386"/>
              <a:gd name="connsiteX156" fmla="*/ 481359 w 2481379"/>
              <a:gd name="connsiteY156" fmla="*/ 2448540 h 5102386"/>
              <a:gd name="connsiteX157" fmla="*/ 514447 w 2481379"/>
              <a:gd name="connsiteY157" fmla="*/ 2376781 h 5102386"/>
              <a:gd name="connsiteX158" fmla="*/ 541555 w 2481379"/>
              <a:gd name="connsiteY158" fmla="*/ 2113670 h 5102386"/>
              <a:gd name="connsiteX159" fmla="*/ 562683 w 2481379"/>
              <a:gd name="connsiteY159" fmla="*/ 1901984 h 5102386"/>
              <a:gd name="connsiteX160" fmla="*/ 589394 w 2481379"/>
              <a:gd name="connsiteY160" fmla="*/ 1640864 h 5102386"/>
              <a:gd name="connsiteX161" fmla="*/ 610522 w 2481379"/>
              <a:gd name="connsiteY161" fmla="*/ 1429178 h 5102386"/>
              <a:gd name="connsiteX162" fmla="*/ 637631 w 2481379"/>
              <a:gd name="connsiteY162" fmla="*/ 1166066 h 5102386"/>
              <a:gd name="connsiteX163" fmla="*/ 658361 w 2481379"/>
              <a:gd name="connsiteY163" fmla="*/ 956374 h 5102386"/>
              <a:gd name="connsiteX164" fmla="*/ 685470 w 2481379"/>
              <a:gd name="connsiteY164" fmla="*/ 693262 h 5102386"/>
              <a:gd name="connsiteX165" fmla="*/ 685470 w 2481379"/>
              <a:gd name="connsiteY165" fmla="*/ 676519 h 5102386"/>
              <a:gd name="connsiteX166" fmla="*/ 411195 w 2481379"/>
              <a:gd name="connsiteY166" fmla="*/ 676519 h 5102386"/>
              <a:gd name="connsiteX167" fmla="*/ 411195 w 2481379"/>
              <a:gd name="connsiteY167" fmla="*/ 204112 h 5102386"/>
              <a:gd name="connsiteX168" fmla="*/ 437906 w 2481379"/>
              <a:gd name="connsiteY168" fmla="*/ 204112 h 5102386"/>
              <a:gd name="connsiteX169" fmla="*/ 850512 w 2481379"/>
              <a:gd name="connsiteY169" fmla="*/ 204510 h 5102386"/>
              <a:gd name="connsiteX170" fmla="*/ 886393 w 2481379"/>
              <a:gd name="connsiteY170" fmla="*/ 188962 h 5102386"/>
              <a:gd name="connsiteX171" fmla="*/ 1028712 w 2481379"/>
              <a:gd name="connsiteY171" fmla="*/ 24716 h 5102386"/>
              <a:gd name="connsiteX172" fmla="*/ 1068975 w 2481379"/>
              <a:gd name="connsiteY172" fmla="*/ 399 h 5102386"/>
              <a:gd name="connsiteX173" fmla="*/ 1324116 w 2481379"/>
              <a:gd name="connsiteY173" fmla="*/ 0 h 510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2481379" h="5102386">
                <a:moveTo>
                  <a:pt x="1198938" y="4031200"/>
                </a:moveTo>
                <a:cubicBezTo>
                  <a:pt x="944197" y="4188669"/>
                  <a:pt x="692646" y="4344144"/>
                  <a:pt x="437906" y="4502012"/>
                </a:cubicBezTo>
                <a:cubicBezTo>
                  <a:pt x="695835" y="4502012"/>
                  <a:pt x="948980" y="4502012"/>
                  <a:pt x="1205715" y="4502012"/>
                </a:cubicBezTo>
                <a:cubicBezTo>
                  <a:pt x="1203323" y="4344144"/>
                  <a:pt x="1201329" y="4189864"/>
                  <a:pt x="1198938" y="4031200"/>
                </a:cubicBezTo>
                <a:close/>
                <a:moveTo>
                  <a:pt x="1265911" y="4024822"/>
                </a:moveTo>
                <a:cubicBezTo>
                  <a:pt x="1268304" y="4185480"/>
                  <a:pt x="1271094" y="4342152"/>
                  <a:pt x="1273485" y="4499222"/>
                </a:cubicBezTo>
                <a:cubicBezTo>
                  <a:pt x="1531813" y="4499619"/>
                  <a:pt x="1788947" y="4499619"/>
                  <a:pt x="2045681" y="4499619"/>
                </a:cubicBezTo>
                <a:cubicBezTo>
                  <a:pt x="2046078" y="4498026"/>
                  <a:pt x="2046477" y="4496829"/>
                  <a:pt x="2047275" y="4495235"/>
                </a:cubicBezTo>
                <a:cubicBezTo>
                  <a:pt x="1787353" y="4338963"/>
                  <a:pt x="1527828" y="4182689"/>
                  <a:pt x="1265911" y="4024822"/>
                </a:cubicBezTo>
                <a:close/>
                <a:moveTo>
                  <a:pt x="464216" y="3542848"/>
                </a:moveTo>
                <a:cubicBezTo>
                  <a:pt x="433121" y="3851805"/>
                  <a:pt x="402025" y="4157176"/>
                  <a:pt x="370931" y="4466532"/>
                </a:cubicBezTo>
                <a:cubicBezTo>
                  <a:pt x="639624" y="4300292"/>
                  <a:pt x="905926" y="4135648"/>
                  <a:pt x="1173823" y="3969808"/>
                </a:cubicBezTo>
                <a:cubicBezTo>
                  <a:pt x="936623" y="3827089"/>
                  <a:pt x="701814" y="3685966"/>
                  <a:pt x="464216" y="3542848"/>
                </a:cubicBezTo>
                <a:close/>
                <a:moveTo>
                  <a:pt x="2023356" y="3520922"/>
                </a:moveTo>
                <a:cubicBezTo>
                  <a:pt x="1781771" y="3670817"/>
                  <a:pt x="1542180" y="3818717"/>
                  <a:pt x="1299398" y="3968611"/>
                </a:cubicBezTo>
                <a:cubicBezTo>
                  <a:pt x="1590018" y="4143222"/>
                  <a:pt x="1877847" y="4316638"/>
                  <a:pt x="2168466" y="4491648"/>
                </a:cubicBezTo>
                <a:cubicBezTo>
                  <a:pt x="2119830" y="4166345"/>
                  <a:pt x="2071991" y="3845427"/>
                  <a:pt x="2023356" y="3520922"/>
                </a:cubicBezTo>
                <a:close/>
                <a:moveTo>
                  <a:pt x="1190565" y="3515739"/>
                </a:moveTo>
                <a:cubicBezTo>
                  <a:pt x="981272" y="3517733"/>
                  <a:pt x="773971" y="3520124"/>
                  <a:pt x="566670" y="3522516"/>
                </a:cubicBezTo>
                <a:cubicBezTo>
                  <a:pt x="566271" y="3524111"/>
                  <a:pt x="565872" y="3525706"/>
                  <a:pt x="565475" y="3527300"/>
                </a:cubicBezTo>
                <a:cubicBezTo>
                  <a:pt x="774768" y="3653276"/>
                  <a:pt x="984461" y="3779250"/>
                  <a:pt x="1196944" y="3907219"/>
                </a:cubicBezTo>
                <a:cubicBezTo>
                  <a:pt x="1194951" y="3774466"/>
                  <a:pt x="1192957" y="3646099"/>
                  <a:pt x="1190565" y="3515739"/>
                </a:cubicBezTo>
                <a:close/>
                <a:moveTo>
                  <a:pt x="1914125" y="3506571"/>
                </a:moveTo>
                <a:cubicBezTo>
                  <a:pt x="1695263" y="3508962"/>
                  <a:pt x="1476800" y="3511353"/>
                  <a:pt x="1257939" y="3514145"/>
                </a:cubicBezTo>
                <a:cubicBezTo>
                  <a:pt x="1259931" y="3649289"/>
                  <a:pt x="1261926" y="3779649"/>
                  <a:pt x="1264317" y="3913996"/>
                </a:cubicBezTo>
                <a:cubicBezTo>
                  <a:pt x="1483976" y="3778054"/>
                  <a:pt x="1699649" y="3644505"/>
                  <a:pt x="1915719" y="3510956"/>
                </a:cubicBezTo>
                <a:cubicBezTo>
                  <a:pt x="1915320" y="3509361"/>
                  <a:pt x="1914524" y="3508164"/>
                  <a:pt x="1914125" y="3506571"/>
                </a:cubicBezTo>
                <a:close/>
                <a:moveTo>
                  <a:pt x="1249567" y="2977156"/>
                </a:moveTo>
                <a:cubicBezTo>
                  <a:pt x="1252357" y="3137017"/>
                  <a:pt x="1254750" y="3292094"/>
                  <a:pt x="1257540" y="3447569"/>
                </a:cubicBezTo>
                <a:cubicBezTo>
                  <a:pt x="1478793" y="3444779"/>
                  <a:pt x="1698452" y="3442386"/>
                  <a:pt x="1918111" y="3439995"/>
                </a:cubicBezTo>
                <a:cubicBezTo>
                  <a:pt x="1918509" y="3438798"/>
                  <a:pt x="1918908" y="3437603"/>
                  <a:pt x="1919705" y="3436407"/>
                </a:cubicBezTo>
                <a:cubicBezTo>
                  <a:pt x="1697256" y="3284121"/>
                  <a:pt x="1474408" y="3131436"/>
                  <a:pt x="1249567" y="2977156"/>
                </a:cubicBezTo>
                <a:close/>
                <a:moveTo>
                  <a:pt x="1182592" y="2975561"/>
                </a:moveTo>
                <a:cubicBezTo>
                  <a:pt x="967717" y="3135820"/>
                  <a:pt x="756430" y="3294087"/>
                  <a:pt x="540359" y="3455942"/>
                </a:cubicBezTo>
                <a:cubicBezTo>
                  <a:pt x="760417" y="3453150"/>
                  <a:pt x="974097" y="3450758"/>
                  <a:pt x="1189768" y="3448367"/>
                </a:cubicBezTo>
                <a:cubicBezTo>
                  <a:pt x="1187376" y="3290499"/>
                  <a:pt x="1184985" y="3135024"/>
                  <a:pt x="1182592" y="2975561"/>
                </a:cubicBezTo>
                <a:close/>
                <a:moveTo>
                  <a:pt x="568664" y="2510331"/>
                </a:moveTo>
                <a:cubicBezTo>
                  <a:pt x="537967" y="2814505"/>
                  <a:pt x="507669" y="3115091"/>
                  <a:pt x="476575" y="3421258"/>
                </a:cubicBezTo>
                <a:cubicBezTo>
                  <a:pt x="705801" y="3249836"/>
                  <a:pt x="929846" y="3082401"/>
                  <a:pt x="1155883" y="2912972"/>
                </a:cubicBezTo>
                <a:cubicBezTo>
                  <a:pt x="959346" y="2778227"/>
                  <a:pt x="765201" y="2645077"/>
                  <a:pt x="568664" y="2510331"/>
                </a:cubicBezTo>
                <a:close/>
                <a:moveTo>
                  <a:pt x="1241593" y="2465682"/>
                </a:moveTo>
                <a:cubicBezTo>
                  <a:pt x="1243587" y="2591656"/>
                  <a:pt x="1245580" y="2715639"/>
                  <a:pt x="1247573" y="2844404"/>
                </a:cubicBezTo>
                <a:cubicBezTo>
                  <a:pt x="1417799" y="2717233"/>
                  <a:pt x="1584437" y="2592454"/>
                  <a:pt x="1753866" y="2465682"/>
                </a:cubicBezTo>
                <a:cubicBezTo>
                  <a:pt x="1580450" y="2465682"/>
                  <a:pt x="1411022" y="2465682"/>
                  <a:pt x="1241593" y="2465682"/>
                </a:cubicBezTo>
                <a:close/>
                <a:moveTo>
                  <a:pt x="618097" y="2465682"/>
                </a:moveTo>
                <a:cubicBezTo>
                  <a:pt x="807059" y="2594847"/>
                  <a:pt x="992036" y="2722017"/>
                  <a:pt x="1180599" y="2851181"/>
                </a:cubicBezTo>
                <a:cubicBezTo>
                  <a:pt x="1178605" y="2719624"/>
                  <a:pt x="1176613" y="2592454"/>
                  <a:pt x="1174620" y="2465682"/>
                </a:cubicBezTo>
                <a:cubicBezTo>
                  <a:pt x="989244" y="2465682"/>
                  <a:pt x="805864" y="2465682"/>
                  <a:pt x="618097" y="2465682"/>
                </a:cubicBezTo>
                <a:close/>
                <a:moveTo>
                  <a:pt x="1865887" y="2464086"/>
                </a:moveTo>
                <a:cubicBezTo>
                  <a:pt x="1665364" y="2614380"/>
                  <a:pt x="1468029" y="2761883"/>
                  <a:pt x="1268304" y="2910980"/>
                </a:cubicBezTo>
                <a:cubicBezTo>
                  <a:pt x="1515868" y="3080409"/>
                  <a:pt x="1760642" y="3248242"/>
                  <a:pt x="2008207" y="3418069"/>
                </a:cubicBezTo>
                <a:cubicBezTo>
                  <a:pt x="1960368" y="3099144"/>
                  <a:pt x="1913327" y="2783410"/>
                  <a:pt x="1865887" y="2464086"/>
                </a:cubicBezTo>
                <a:close/>
                <a:moveTo>
                  <a:pt x="1167444" y="1995269"/>
                </a:moveTo>
                <a:cubicBezTo>
                  <a:pt x="995624" y="2130014"/>
                  <a:pt x="827391" y="2261571"/>
                  <a:pt x="656767" y="2395518"/>
                </a:cubicBezTo>
                <a:cubicBezTo>
                  <a:pt x="830979" y="2395518"/>
                  <a:pt x="1000806" y="2395518"/>
                  <a:pt x="1173424" y="2395518"/>
                </a:cubicBezTo>
                <a:cubicBezTo>
                  <a:pt x="1171430" y="2262767"/>
                  <a:pt x="1169437" y="2130812"/>
                  <a:pt x="1167444" y="1995269"/>
                </a:cubicBezTo>
                <a:close/>
                <a:moveTo>
                  <a:pt x="1233620" y="1958592"/>
                </a:moveTo>
                <a:cubicBezTo>
                  <a:pt x="1236013" y="2106892"/>
                  <a:pt x="1238404" y="2251206"/>
                  <a:pt x="1240796" y="2395119"/>
                </a:cubicBezTo>
                <a:cubicBezTo>
                  <a:pt x="1424975" y="2395119"/>
                  <a:pt x="1606761" y="2395119"/>
                  <a:pt x="1791737" y="2395119"/>
                </a:cubicBezTo>
                <a:cubicBezTo>
                  <a:pt x="1604769" y="2248813"/>
                  <a:pt x="1420589" y="2104899"/>
                  <a:pt x="1233620" y="1958592"/>
                </a:cubicBezTo>
                <a:close/>
                <a:moveTo>
                  <a:pt x="1721474" y="1574938"/>
                </a:moveTo>
                <a:cubicBezTo>
                  <a:pt x="1713800" y="1572197"/>
                  <a:pt x="1704033" y="1574688"/>
                  <a:pt x="1693668" y="1582661"/>
                </a:cubicBezTo>
                <a:cubicBezTo>
                  <a:pt x="1651411" y="1615749"/>
                  <a:pt x="1609153" y="1648838"/>
                  <a:pt x="1566896" y="1681926"/>
                </a:cubicBezTo>
                <a:cubicBezTo>
                  <a:pt x="1471218" y="1757271"/>
                  <a:pt x="1375541" y="1832219"/>
                  <a:pt x="1277472" y="1909160"/>
                </a:cubicBezTo>
                <a:cubicBezTo>
                  <a:pt x="1468827" y="2058656"/>
                  <a:pt x="1657789" y="2206556"/>
                  <a:pt x="1849542" y="2356450"/>
                </a:cubicBezTo>
                <a:cubicBezTo>
                  <a:pt x="1838379" y="2279510"/>
                  <a:pt x="1828014" y="2206955"/>
                  <a:pt x="1817251" y="2134400"/>
                </a:cubicBezTo>
                <a:cubicBezTo>
                  <a:pt x="1803298" y="2040317"/>
                  <a:pt x="1788947" y="1945836"/>
                  <a:pt x="1774595" y="1851752"/>
                </a:cubicBezTo>
                <a:cubicBezTo>
                  <a:pt x="1761837" y="1767239"/>
                  <a:pt x="1749879" y="1682724"/>
                  <a:pt x="1736722" y="1598608"/>
                </a:cubicBezTo>
                <a:cubicBezTo>
                  <a:pt x="1734729" y="1585651"/>
                  <a:pt x="1729148" y="1577678"/>
                  <a:pt x="1721474" y="1574938"/>
                </a:cubicBezTo>
                <a:close/>
                <a:moveTo>
                  <a:pt x="668726" y="1517281"/>
                </a:moveTo>
                <a:cubicBezTo>
                  <a:pt x="640023" y="1802719"/>
                  <a:pt x="611719" y="2084568"/>
                  <a:pt x="583016" y="2369207"/>
                </a:cubicBezTo>
                <a:cubicBezTo>
                  <a:pt x="587799" y="2366417"/>
                  <a:pt x="589793" y="2365620"/>
                  <a:pt x="590989" y="2364424"/>
                </a:cubicBezTo>
                <a:cubicBezTo>
                  <a:pt x="777957" y="2217719"/>
                  <a:pt x="964927" y="2071013"/>
                  <a:pt x="1151896" y="1924706"/>
                </a:cubicBezTo>
                <a:cubicBezTo>
                  <a:pt x="1170235" y="1910355"/>
                  <a:pt x="1170235" y="1909160"/>
                  <a:pt x="1151896" y="1894808"/>
                </a:cubicBezTo>
                <a:cubicBezTo>
                  <a:pt x="1021934" y="1792753"/>
                  <a:pt x="891574" y="1691094"/>
                  <a:pt x="761214" y="1589039"/>
                </a:cubicBezTo>
                <a:cubicBezTo>
                  <a:pt x="731315" y="1565519"/>
                  <a:pt x="701017" y="1542396"/>
                  <a:pt x="668726" y="1517281"/>
                </a:cubicBezTo>
                <a:close/>
                <a:moveTo>
                  <a:pt x="1230830" y="1491369"/>
                </a:moveTo>
                <a:cubicBezTo>
                  <a:pt x="1230830" y="1615350"/>
                  <a:pt x="1230830" y="1736143"/>
                  <a:pt x="1230830" y="1862915"/>
                </a:cubicBezTo>
                <a:cubicBezTo>
                  <a:pt x="1387102" y="1740130"/>
                  <a:pt x="1538592" y="1621729"/>
                  <a:pt x="1693668" y="1500140"/>
                </a:cubicBezTo>
                <a:cubicBezTo>
                  <a:pt x="1535004" y="1497349"/>
                  <a:pt x="1381921" y="1494159"/>
                  <a:pt x="1230830" y="1491369"/>
                </a:cubicBezTo>
                <a:close/>
                <a:moveTo>
                  <a:pt x="738092" y="1482599"/>
                </a:moveTo>
                <a:cubicBezTo>
                  <a:pt x="737693" y="1484193"/>
                  <a:pt x="737693" y="1485389"/>
                  <a:pt x="737294" y="1486983"/>
                </a:cubicBezTo>
                <a:cubicBezTo>
                  <a:pt x="878419" y="1597411"/>
                  <a:pt x="1019543" y="1707839"/>
                  <a:pt x="1161862" y="1819063"/>
                </a:cubicBezTo>
                <a:cubicBezTo>
                  <a:pt x="1161862" y="1709035"/>
                  <a:pt x="1161862" y="1600999"/>
                  <a:pt x="1161862" y="1490571"/>
                </a:cubicBezTo>
                <a:cubicBezTo>
                  <a:pt x="1017949" y="1487781"/>
                  <a:pt x="878020" y="1484990"/>
                  <a:pt x="738092" y="1482599"/>
                </a:cubicBezTo>
                <a:close/>
                <a:moveTo>
                  <a:pt x="1148707" y="767013"/>
                </a:moveTo>
                <a:cubicBezTo>
                  <a:pt x="1006786" y="982287"/>
                  <a:pt x="864864" y="1197560"/>
                  <a:pt x="721748" y="1415226"/>
                </a:cubicBezTo>
                <a:cubicBezTo>
                  <a:pt x="870047" y="1418016"/>
                  <a:pt x="1014758" y="1420409"/>
                  <a:pt x="1160666" y="1423199"/>
                </a:cubicBezTo>
                <a:cubicBezTo>
                  <a:pt x="1157876" y="1203540"/>
                  <a:pt x="1155484" y="985875"/>
                  <a:pt x="1152694" y="768607"/>
                </a:cubicBezTo>
                <a:cubicBezTo>
                  <a:pt x="1151498" y="768208"/>
                  <a:pt x="1149902" y="767811"/>
                  <a:pt x="1148707" y="767013"/>
                </a:cubicBezTo>
                <a:close/>
                <a:moveTo>
                  <a:pt x="1224452" y="745885"/>
                </a:moveTo>
                <a:cubicBezTo>
                  <a:pt x="1222856" y="746282"/>
                  <a:pt x="1221262" y="746282"/>
                  <a:pt x="1220066" y="746681"/>
                </a:cubicBezTo>
                <a:cubicBezTo>
                  <a:pt x="1222457" y="971922"/>
                  <a:pt x="1225249" y="1197162"/>
                  <a:pt x="1227641" y="1424793"/>
                </a:cubicBezTo>
                <a:cubicBezTo>
                  <a:pt x="1379528" y="1427186"/>
                  <a:pt x="1529023" y="1429976"/>
                  <a:pt x="1682107" y="1432367"/>
                </a:cubicBezTo>
                <a:cubicBezTo>
                  <a:pt x="1527429" y="1200351"/>
                  <a:pt x="1375940" y="973117"/>
                  <a:pt x="1224452" y="745885"/>
                </a:cubicBezTo>
                <a:close/>
                <a:moveTo>
                  <a:pt x="1074956" y="721566"/>
                </a:moveTo>
                <a:cubicBezTo>
                  <a:pt x="982467" y="722363"/>
                  <a:pt x="890378" y="722762"/>
                  <a:pt x="797891" y="723560"/>
                </a:cubicBezTo>
                <a:cubicBezTo>
                  <a:pt x="782742" y="723560"/>
                  <a:pt x="762808" y="719174"/>
                  <a:pt x="753640" y="726749"/>
                </a:cubicBezTo>
                <a:cubicBezTo>
                  <a:pt x="744869" y="733924"/>
                  <a:pt x="747262" y="754654"/>
                  <a:pt x="744869" y="769006"/>
                </a:cubicBezTo>
                <a:cubicBezTo>
                  <a:pt x="744869" y="769803"/>
                  <a:pt x="744470" y="770202"/>
                  <a:pt x="744470" y="771000"/>
                </a:cubicBezTo>
                <a:cubicBezTo>
                  <a:pt x="735700" y="856710"/>
                  <a:pt x="726929" y="942421"/>
                  <a:pt x="718160" y="1028131"/>
                </a:cubicBezTo>
                <a:cubicBezTo>
                  <a:pt x="710585" y="1102681"/>
                  <a:pt x="703011" y="1177228"/>
                  <a:pt x="695436" y="1251777"/>
                </a:cubicBezTo>
                <a:cubicBezTo>
                  <a:pt x="692247" y="1282076"/>
                  <a:pt x="689854" y="1312372"/>
                  <a:pt x="686665" y="1342272"/>
                </a:cubicBezTo>
                <a:cubicBezTo>
                  <a:pt x="687862" y="1342671"/>
                  <a:pt x="689058" y="1342671"/>
                  <a:pt x="690253" y="1343069"/>
                </a:cubicBezTo>
                <a:cubicBezTo>
                  <a:pt x="826195" y="1137363"/>
                  <a:pt x="961738" y="931259"/>
                  <a:pt x="1100071" y="721566"/>
                </a:cubicBezTo>
                <a:cubicBezTo>
                  <a:pt x="1088909" y="721566"/>
                  <a:pt x="1082132" y="721566"/>
                  <a:pt x="1074956" y="721566"/>
                </a:cubicBezTo>
                <a:close/>
                <a:moveTo>
                  <a:pt x="1588423" y="717978"/>
                </a:moveTo>
                <a:cubicBezTo>
                  <a:pt x="1528227" y="718775"/>
                  <a:pt x="1467631" y="719174"/>
                  <a:pt x="1407434" y="719573"/>
                </a:cubicBezTo>
                <a:cubicBezTo>
                  <a:pt x="1368764" y="719573"/>
                  <a:pt x="1329696" y="719573"/>
                  <a:pt x="1286243" y="719573"/>
                </a:cubicBezTo>
                <a:cubicBezTo>
                  <a:pt x="1423380" y="926076"/>
                  <a:pt x="1558125" y="1127796"/>
                  <a:pt x="1692473" y="1329913"/>
                </a:cubicBezTo>
                <a:cubicBezTo>
                  <a:pt x="1693668" y="1329516"/>
                  <a:pt x="1694466" y="1329117"/>
                  <a:pt x="1695662" y="1328718"/>
                </a:cubicBezTo>
                <a:cubicBezTo>
                  <a:pt x="1691276" y="1295629"/>
                  <a:pt x="1686891" y="1262541"/>
                  <a:pt x="1682107" y="1229453"/>
                </a:cubicBezTo>
                <a:cubicBezTo>
                  <a:pt x="1657390" y="1064808"/>
                  <a:pt x="1632275" y="899765"/>
                  <a:pt x="1607958" y="735119"/>
                </a:cubicBezTo>
                <a:cubicBezTo>
                  <a:pt x="1605964" y="721167"/>
                  <a:pt x="1601181" y="717978"/>
                  <a:pt x="1588423" y="717978"/>
                </a:cubicBezTo>
                <a:close/>
                <a:moveTo>
                  <a:pt x="1324116" y="0"/>
                </a:moveTo>
                <a:cubicBezTo>
                  <a:pt x="1379129" y="63786"/>
                  <a:pt x="1433744" y="127969"/>
                  <a:pt x="1489557" y="191355"/>
                </a:cubicBezTo>
                <a:cubicBezTo>
                  <a:pt x="1495537" y="198132"/>
                  <a:pt x="1507097" y="202915"/>
                  <a:pt x="1516267" y="202915"/>
                </a:cubicBezTo>
                <a:cubicBezTo>
                  <a:pt x="1645033" y="203713"/>
                  <a:pt x="1774196" y="203314"/>
                  <a:pt x="1902962" y="203314"/>
                </a:cubicBezTo>
                <a:cubicBezTo>
                  <a:pt x="1910138" y="203314"/>
                  <a:pt x="1917314" y="203314"/>
                  <a:pt x="1925287" y="203314"/>
                </a:cubicBezTo>
                <a:cubicBezTo>
                  <a:pt x="1925287" y="360384"/>
                  <a:pt x="1925287" y="515462"/>
                  <a:pt x="1925287" y="672931"/>
                </a:cubicBezTo>
                <a:cubicBezTo>
                  <a:pt x="1839576" y="672931"/>
                  <a:pt x="1754264" y="672931"/>
                  <a:pt x="1666560" y="672931"/>
                </a:cubicBezTo>
                <a:cubicBezTo>
                  <a:pt x="1704432" y="926475"/>
                  <a:pt x="1741905" y="1177627"/>
                  <a:pt x="1779379" y="1429178"/>
                </a:cubicBezTo>
                <a:cubicBezTo>
                  <a:pt x="1782967" y="1428780"/>
                  <a:pt x="1786156" y="1428381"/>
                  <a:pt x="1788947" y="1427585"/>
                </a:cubicBezTo>
                <a:cubicBezTo>
                  <a:pt x="1788947" y="1429178"/>
                  <a:pt x="1789744" y="1430774"/>
                  <a:pt x="1789345" y="1431571"/>
                </a:cubicBezTo>
                <a:cubicBezTo>
                  <a:pt x="1776190" y="1459477"/>
                  <a:pt x="1788149" y="1486983"/>
                  <a:pt x="1792136" y="1513693"/>
                </a:cubicBezTo>
                <a:cubicBezTo>
                  <a:pt x="1809279" y="1635683"/>
                  <a:pt x="1828014" y="1757271"/>
                  <a:pt x="1846353" y="1879261"/>
                </a:cubicBezTo>
                <a:cubicBezTo>
                  <a:pt x="1861901" y="1982114"/>
                  <a:pt x="1877448" y="2084966"/>
                  <a:pt x="1892996" y="2187819"/>
                </a:cubicBezTo>
                <a:cubicBezTo>
                  <a:pt x="1902564" y="2252799"/>
                  <a:pt x="1912530" y="2317383"/>
                  <a:pt x="1922098" y="2382363"/>
                </a:cubicBezTo>
                <a:cubicBezTo>
                  <a:pt x="1922495" y="2385552"/>
                  <a:pt x="1921699" y="2391133"/>
                  <a:pt x="1923293" y="2391930"/>
                </a:cubicBezTo>
                <a:cubicBezTo>
                  <a:pt x="1952395" y="2404289"/>
                  <a:pt x="1934854" y="2429404"/>
                  <a:pt x="1937645" y="2448141"/>
                </a:cubicBezTo>
                <a:cubicBezTo>
                  <a:pt x="1941232" y="2473256"/>
                  <a:pt x="1939240" y="2499169"/>
                  <a:pt x="1942828" y="2524284"/>
                </a:cubicBezTo>
                <a:cubicBezTo>
                  <a:pt x="1967145" y="2689328"/>
                  <a:pt x="1992659" y="2854370"/>
                  <a:pt x="2017375" y="3019413"/>
                </a:cubicBezTo>
                <a:cubicBezTo>
                  <a:pt x="2037708" y="3154159"/>
                  <a:pt x="2057640" y="3289303"/>
                  <a:pt x="2077972" y="3424048"/>
                </a:cubicBezTo>
                <a:cubicBezTo>
                  <a:pt x="2078770" y="3428832"/>
                  <a:pt x="2084350" y="3433218"/>
                  <a:pt x="2087140" y="3438002"/>
                </a:cubicBezTo>
                <a:cubicBezTo>
                  <a:pt x="2089533" y="3441989"/>
                  <a:pt x="2092722" y="3446772"/>
                  <a:pt x="2092323" y="3451157"/>
                </a:cubicBezTo>
                <a:cubicBezTo>
                  <a:pt x="2087140" y="3533280"/>
                  <a:pt x="2106276" y="3612613"/>
                  <a:pt x="2117438" y="3692743"/>
                </a:cubicBezTo>
                <a:cubicBezTo>
                  <a:pt x="2133385" y="3805562"/>
                  <a:pt x="2151325" y="3917982"/>
                  <a:pt x="2168067" y="4030403"/>
                </a:cubicBezTo>
                <a:cubicBezTo>
                  <a:pt x="2184812" y="4141628"/>
                  <a:pt x="2200757" y="4253251"/>
                  <a:pt x="2217500" y="4364477"/>
                </a:cubicBezTo>
                <a:cubicBezTo>
                  <a:pt x="2221487" y="4391186"/>
                  <a:pt x="2225075" y="4418295"/>
                  <a:pt x="2229859" y="4445004"/>
                </a:cubicBezTo>
                <a:cubicBezTo>
                  <a:pt x="2230657" y="4449389"/>
                  <a:pt x="2237433" y="4452977"/>
                  <a:pt x="2241420" y="4456964"/>
                </a:cubicBezTo>
                <a:cubicBezTo>
                  <a:pt x="2242218" y="4457761"/>
                  <a:pt x="2243812" y="4456964"/>
                  <a:pt x="2245407" y="4456964"/>
                </a:cubicBezTo>
                <a:lnTo>
                  <a:pt x="2481379" y="4456840"/>
                </a:lnTo>
                <a:lnTo>
                  <a:pt x="2481379" y="5102386"/>
                </a:lnTo>
                <a:lnTo>
                  <a:pt x="0" y="5102386"/>
                </a:lnTo>
                <a:lnTo>
                  <a:pt x="0" y="4469937"/>
                </a:lnTo>
                <a:lnTo>
                  <a:pt x="303558" y="4466532"/>
                </a:lnTo>
                <a:cubicBezTo>
                  <a:pt x="307545" y="4427862"/>
                  <a:pt x="311930" y="4390787"/>
                  <a:pt x="315518" y="4353314"/>
                </a:cubicBezTo>
                <a:cubicBezTo>
                  <a:pt x="324687" y="4264414"/>
                  <a:pt x="333856" y="4175116"/>
                  <a:pt x="342627" y="4086215"/>
                </a:cubicBezTo>
                <a:cubicBezTo>
                  <a:pt x="349803" y="4014458"/>
                  <a:pt x="356181" y="3942300"/>
                  <a:pt x="363755" y="3870542"/>
                </a:cubicBezTo>
                <a:cubicBezTo>
                  <a:pt x="372525" y="3784832"/>
                  <a:pt x="381695" y="3699121"/>
                  <a:pt x="390466" y="3613411"/>
                </a:cubicBezTo>
                <a:cubicBezTo>
                  <a:pt x="393655" y="3584307"/>
                  <a:pt x="396046" y="3555206"/>
                  <a:pt x="399235" y="3526503"/>
                </a:cubicBezTo>
                <a:cubicBezTo>
                  <a:pt x="400830" y="3512151"/>
                  <a:pt x="400830" y="3498597"/>
                  <a:pt x="379701" y="3493414"/>
                </a:cubicBezTo>
                <a:cubicBezTo>
                  <a:pt x="417972" y="3473083"/>
                  <a:pt x="406810" y="3438400"/>
                  <a:pt x="409999" y="3410095"/>
                </a:cubicBezTo>
                <a:cubicBezTo>
                  <a:pt x="423951" y="3292891"/>
                  <a:pt x="434715" y="3175289"/>
                  <a:pt x="446675" y="3058084"/>
                </a:cubicBezTo>
                <a:cubicBezTo>
                  <a:pt x="456641" y="2959217"/>
                  <a:pt x="465811" y="2859952"/>
                  <a:pt x="475378" y="2761085"/>
                </a:cubicBezTo>
                <a:cubicBezTo>
                  <a:pt x="484548" y="2668597"/>
                  <a:pt x="492919" y="2576110"/>
                  <a:pt x="504081" y="2484020"/>
                </a:cubicBezTo>
                <a:cubicBezTo>
                  <a:pt x="506873" y="2462892"/>
                  <a:pt x="490926" y="2460897"/>
                  <a:pt x="481359" y="2448540"/>
                </a:cubicBezTo>
                <a:cubicBezTo>
                  <a:pt x="516440" y="2435383"/>
                  <a:pt x="511257" y="2404289"/>
                  <a:pt x="514447" y="2376781"/>
                </a:cubicBezTo>
                <a:cubicBezTo>
                  <a:pt x="523616" y="2289078"/>
                  <a:pt x="532387" y="2201374"/>
                  <a:pt x="541555" y="2113670"/>
                </a:cubicBezTo>
                <a:cubicBezTo>
                  <a:pt x="548731" y="2043108"/>
                  <a:pt x="555508" y="1972545"/>
                  <a:pt x="562683" y="1901984"/>
                </a:cubicBezTo>
                <a:cubicBezTo>
                  <a:pt x="571454" y="1815076"/>
                  <a:pt x="580623" y="1727771"/>
                  <a:pt x="589394" y="1640864"/>
                </a:cubicBezTo>
                <a:cubicBezTo>
                  <a:pt x="596570" y="1570303"/>
                  <a:pt x="603346" y="1499741"/>
                  <a:pt x="610522" y="1429178"/>
                </a:cubicBezTo>
                <a:cubicBezTo>
                  <a:pt x="619293" y="1341474"/>
                  <a:pt x="628860" y="1253770"/>
                  <a:pt x="637631" y="1166066"/>
                </a:cubicBezTo>
                <a:cubicBezTo>
                  <a:pt x="644807" y="1096301"/>
                  <a:pt x="651185" y="1026139"/>
                  <a:pt x="658361" y="956374"/>
                </a:cubicBezTo>
                <a:cubicBezTo>
                  <a:pt x="667132" y="868670"/>
                  <a:pt x="676300" y="780966"/>
                  <a:pt x="685470" y="693262"/>
                </a:cubicBezTo>
                <a:cubicBezTo>
                  <a:pt x="685867" y="688876"/>
                  <a:pt x="685470" y="684491"/>
                  <a:pt x="685470" y="676519"/>
                </a:cubicBezTo>
                <a:cubicBezTo>
                  <a:pt x="593381" y="676519"/>
                  <a:pt x="501690" y="676519"/>
                  <a:pt x="411195" y="676519"/>
                </a:cubicBezTo>
                <a:cubicBezTo>
                  <a:pt x="411195" y="517853"/>
                  <a:pt x="411195" y="361979"/>
                  <a:pt x="411195" y="204112"/>
                </a:cubicBezTo>
                <a:cubicBezTo>
                  <a:pt x="422757" y="204112"/>
                  <a:pt x="430331" y="204112"/>
                  <a:pt x="437906" y="204112"/>
                </a:cubicBezTo>
                <a:cubicBezTo>
                  <a:pt x="575441" y="204112"/>
                  <a:pt x="712977" y="203713"/>
                  <a:pt x="850512" y="204510"/>
                </a:cubicBezTo>
                <a:cubicBezTo>
                  <a:pt x="865661" y="204510"/>
                  <a:pt x="876026" y="200923"/>
                  <a:pt x="886393" y="188962"/>
                </a:cubicBezTo>
                <a:cubicBezTo>
                  <a:pt x="933434" y="133948"/>
                  <a:pt x="981670" y="79731"/>
                  <a:pt x="1028712" y="24716"/>
                </a:cubicBezTo>
                <a:cubicBezTo>
                  <a:pt x="1039873" y="11960"/>
                  <a:pt x="1050240" y="0"/>
                  <a:pt x="1068975" y="399"/>
                </a:cubicBezTo>
                <a:cubicBezTo>
                  <a:pt x="1153889" y="0"/>
                  <a:pt x="1239202" y="0"/>
                  <a:pt x="1324116" y="0"/>
                </a:cubicBezTo>
                <a:close/>
              </a:path>
            </a:pathLst>
          </a:custGeom>
          <a:solidFill>
            <a:schemeClr val="accent4"/>
          </a:solidFill>
          <a:ln w="26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128E47-0425-4451-B8F1-853A2FDED9B2}"/>
              </a:ext>
            </a:extLst>
          </p:cNvPr>
          <p:cNvGrpSpPr/>
          <p:nvPr/>
        </p:nvGrpSpPr>
        <p:grpSpPr>
          <a:xfrm>
            <a:off x="10057289" y="5155765"/>
            <a:ext cx="1816200" cy="1387053"/>
            <a:chOff x="266745" y="5131438"/>
            <a:chExt cx="1816200" cy="138705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99B4BE6-B055-4B61-A99F-741EB7BE1161}"/>
                </a:ext>
              </a:extLst>
            </p:cNvPr>
            <p:cNvSpPr/>
            <p:nvPr/>
          </p:nvSpPr>
          <p:spPr>
            <a:xfrm>
              <a:off x="266745" y="6102223"/>
              <a:ext cx="1816200" cy="416268"/>
            </a:xfrm>
            <a:custGeom>
              <a:avLst/>
              <a:gdLst/>
              <a:ahLst/>
              <a:cxnLst/>
              <a:rect l="l" t="t" r="r" b="b"/>
              <a:pathLst>
                <a:path w="1816200" h="416268">
                  <a:moveTo>
                    <a:pt x="505341" y="74912"/>
                  </a:moveTo>
                  <a:lnTo>
                    <a:pt x="505341" y="176989"/>
                  </a:lnTo>
                  <a:lnTo>
                    <a:pt x="565435" y="176989"/>
                  </a:lnTo>
                  <a:cubicBezTo>
                    <a:pt x="604400" y="176989"/>
                    <a:pt x="628730" y="175343"/>
                    <a:pt x="638426" y="172050"/>
                  </a:cubicBezTo>
                  <a:cubicBezTo>
                    <a:pt x="648122" y="168757"/>
                    <a:pt x="655713" y="163086"/>
                    <a:pt x="661201" y="155037"/>
                  </a:cubicBezTo>
                  <a:cubicBezTo>
                    <a:pt x="666689" y="146988"/>
                    <a:pt x="669433" y="136926"/>
                    <a:pt x="669433" y="124853"/>
                  </a:cubicBezTo>
                  <a:cubicBezTo>
                    <a:pt x="669433" y="111316"/>
                    <a:pt x="665820" y="100385"/>
                    <a:pt x="658594" y="92062"/>
                  </a:cubicBezTo>
                  <a:cubicBezTo>
                    <a:pt x="651369" y="83738"/>
                    <a:pt x="641170" y="78479"/>
                    <a:pt x="627999" y="76284"/>
                  </a:cubicBezTo>
                  <a:cubicBezTo>
                    <a:pt x="621413" y="75369"/>
                    <a:pt x="601656" y="74912"/>
                    <a:pt x="568728" y="74912"/>
                  </a:cubicBezTo>
                  <a:close/>
                  <a:moveTo>
                    <a:pt x="1354824" y="6860"/>
                  </a:moveTo>
                  <a:lnTo>
                    <a:pt x="1436047" y="6860"/>
                  </a:lnTo>
                  <a:lnTo>
                    <a:pt x="1436047" y="409133"/>
                  </a:lnTo>
                  <a:lnTo>
                    <a:pt x="1354824" y="409133"/>
                  </a:lnTo>
                  <a:close/>
                  <a:moveTo>
                    <a:pt x="830949" y="6860"/>
                  </a:moveTo>
                  <a:lnTo>
                    <a:pt x="912172" y="6860"/>
                  </a:lnTo>
                  <a:lnTo>
                    <a:pt x="912172" y="409133"/>
                  </a:lnTo>
                  <a:lnTo>
                    <a:pt x="830949" y="409133"/>
                  </a:lnTo>
                  <a:close/>
                  <a:moveTo>
                    <a:pt x="424118" y="6860"/>
                  </a:moveTo>
                  <a:lnTo>
                    <a:pt x="595070" y="6860"/>
                  </a:lnTo>
                  <a:cubicBezTo>
                    <a:pt x="638060" y="6860"/>
                    <a:pt x="669296" y="10473"/>
                    <a:pt x="688779" y="17699"/>
                  </a:cubicBezTo>
                  <a:cubicBezTo>
                    <a:pt x="708261" y="24925"/>
                    <a:pt x="723856" y="37776"/>
                    <a:pt x="735564" y="56252"/>
                  </a:cubicBezTo>
                  <a:cubicBezTo>
                    <a:pt x="747272" y="74729"/>
                    <a:pt x="753126" y="95858"/>
                    <a:pt x="753126" y="119639"/>
                  </a:cubicBezTo>
                  <a:cubicBezTo>
                    <a:pt x="753126" y="149823"/>
                    <a:pt x="744253" y="174748"/>
                    <a:pt x="726509" y="194414"/>
                  </a:cubicBezTo>
                  <a:cubicBezTo>
                    <a:pt x="708764" y="214079"/>
                    <a:pt x="682239" y="226473"/>
                    <a:pt x="646932" y="231595"/>
                  </a:cubicBezTo>
                  <a:cubicBezTo>
                    <a:pt x="664494" y="241839"/>
                    <a:pt x="678992" y="253090"/>
                    <a:pt x="690425" y="265347"/>
                  </a:cubicBezTo>
                  <a:cubicBezTo>
                    <a:pt x="701858" y="277603"/>
                    <a:pt x="717271" y="299372"/>
                    <a:pt x="736662" y="330654"/>
                  </a:cubicBezTo>
                  <a:lnTo>
                    <a:pt x="785780" y="409133"/>
                  </a:lnTo>
                  <a:lnTo>
                    <a:pt x="688641" y="409133"/>
                  </a:lnTo>
                  <a:lnTo>
                    <a:pt x="629919" y="321599"/>
                  </a:lnTo>
                  <a:cubicBezTo>
                    <a:pt x="609065" y="290317"/>
                    <a:pt x="594796" y="270606"/>
                    <a:pt x="587113" y="262465"/>
                  </a:cubicBezTo>
                  <a:cubicBezTo>
                    <a:pt x="579429" y="254325"/>
                    <a:pt x="571289" y="248745"/>
                    <a:pt x="562691" y="245727"/>
                  </a:cubicBezTo>
                  <a:cubicBezTo>
                    <a:pt x="554093" y="242708"/>
                    <a:pt x="540464" y="241199"/>
                    <a:pt x="521805" y="241199"/>
                  </a:cubicBezTo>
                  <a:lnTo>
                    <a:pt x="505341" y="241199"/>
                  </a:lnTo>
                  <a:lnTo>
                    <a:pt x="505341" y="409133"/>
                  </a:lnTo>
                  <a:lnTo>
                    <a:pt x="424118" y="409133"/>
                  </a:lnTo>
                  <a:close/>
                  <a:moveTo>
                    <a:pt x="1650462" y="0"/>
                  </a:moveTo>
                  <a:cubicBezTo>
                    <a:pt x="1700952" y="0"/>
                    <a:pt x="1738956" y="11068"/>
                    <a:pt x="1764476" y="33203"/>
                  </a:cubicBezTo>
                  <a:cubicBezTo>
                    <a:pt x="1789995" y="55338"/>
                    <a:pt x="1803395" y="84882"/>
                    <a:pt x="1804676" y="121834"/>
                  </a:cubicBezTo>
                  <a:lnTo>
                    <a:pt x="1723453" y="125402"/>
                  </a:lnTo>
                  <a:cubicBezTo>
                    <a:pt x="1719977" y="104730"/>
                    <a:pt x="1712522" y="89867"/>
                    <a:pt x="1701089" y="80811"/>
                  </a:cubicBezTo>
                  <a:cubicBezTo>
                    <a:pt x="1689656" y="71756"/>
                    <a:pt x="1672505" y="67228"/>
                    <a:pt x="1649639" y="67228"/>
                  </a:cubicBezTo>
                  <a:cubicBezTo>
                    <a:pt x="1626040" y="67228"/>
                    <a:pt x="1607563" y="72076"/>
                    <a:pt x="1594209" y="81772"/>
                  </a:cubicBezTo>
                  <a:cubicBezTo>
                    <a:pt x="1585611" y="87991"/>
                    <a:pt x="1581312" y="96315"/>
                    <a:pt x="1581312" y="106742"/>
                  </a:cubicBezTo>
                  <a:cubicBezTo>
                    <a:pt x="1581312" y="116255"/>
                    <a:pt x="1585337" y="124395"/>
                    <a:pt x="1593386" y="131164"/>
                  </a:cubicBezTo>
                  <a:cubicBezTo>
                    <a:pt x="1603631" y="139762"/>
                    <a:pt x="1628510" y="148726"/>
                    <a:pt x="1668023" y="158055"/>
                  </a:cubicBezTo>
                  <a:cubicBezTo>
                    <a:pt x="1707537" y="167385"/>
                    <a:pt x="1736761" y="177035"/>
                    <a:pt x="1755695" y="187005"/>
                  </a:cubicBezTo>
                  <a:cubicBezTo>
                    <a:pt x="1774629" y="196975"/>
                    <a:pt x="1789446" y="210603"/>
                    <a:pt x="1800148" y="227891"/>
                  </a:cubicBezTo>
                  <a:cubicBezTo>
                    <a:pt x="1810850" y="245178"/>
                    <a:pt x="1816200" y="266536"/>
                    <a:pt x="1816200" y="291964"/>
                  </a:cubicBezTo>
                  <a:cubicBezTo>
                    <a:pt x="1816200" y="315013"/>
                    <a:pt x="1809798" y="336600"/>
                    <a:pt x="1796992" y="356722"/>
                  </a:cubicBezTo>
                  <a:cubicBezTo>
                    <a:pt x="1784187" y="376845"/>
                    <a:pt x="1766076" y="391800"/>
                    <a:pt x="1742661" y="401587"/>
                  </a:cubicBezTo>
                  <a:cubicBezTo>
                    <a:pt x="1719245" y="411374"/>
                    <a:pt x="1690067" y="416268"/>
                    <a:pt x="1655127" y="416268"/>
                  </a:cubicBezTo>
                  <a:cubicBezTo>
                    <a:pt x="1604271" y="416268"/>
                    <a:pt x="1565214" y="404514"/>
                    <a:pt x="1537957" y="381007"/>
                  </a:cubicBezTo>
                  <a:cubicBezTo>
                    <a:pt x="1510700" y="357500"/>
                    <a:pt x="1494419" y="323245"/>
                    <a:pt x="1489113" y="278243"/>
                  </a:cubicBezTo>
                  <a:lnTo>
                    <a:pt x="1568141" y="270560"/>
                  </a:lnTo>
                  <a:cubicBezTo>
                    <a:pt x="1572898" y="297086"/>
                    <a:pt x="1582547" y="316568"/>
                    <a:pt x="1597091" y="329008"/>
                  </a:cubicBezTo>
                  <a:cubicBezTo>
                    <a:pt x="1611634" y="341447"/>
                    <a:pt x="1631254" y="347667"/>
                    <a:pt x="1655950" y="347667"/>
                  </a:cubicBezTo>
                  <a:cubicBezTo>
                    <a:pt x="1682110" y="347667"/>
                    <a:pt x="1701821" y="342133"/>
                    <a:pt x="1715083" y="331066"/>
                  </a:cubicBezTo>
                  <a:cubicBezTo>
                    <a:pt x="1728346" y="319998"/>
                    <a:pt x="1734977" y="307056"/>
                    <a:pt x="1734977" y="292238"/>
                  </a:cubicBezTo>
                  <a:cubicBezTo>
                    <a:pt x="1734977" y="282725"/>
                    <a:pt x="1732188" y="274631"/>
                    <a:pt x="1726608" y="267953"/>
                  </a:cubicBezTo>
                  <a:cubicBezTo>
                    <a:pt x="1721029" y="261276"/>
                    <a:pt x="1711287" y="255468"/>
                    <a:pt x="1697384" y="250529"/>
                  </a:cubicBezTo>
                  <a:cubicBezTo>
                    <a:pt x="1687872" y="247236"/>
                    <a:pt x="1666194" y="241382"/>
                    <a:pt x="1632351" y="232967"/>
                  </a:cubicBezTo>
                  <a:cubicBezTo>
                    <a:pt x="1588813" y="222174"/>
                    <a:pt x="1558263" y="208911"/>
                    <a:pt x="1540701" y="193179"/>
                  </a:cubicBezTo>
                  <a:cubicBezTo>
                    <a:pt x="1516005" y="171044"/>
                    <a:pt x="1503657" y="144061"/>
                    <a:pt x="1503657" y="112230"/>
                  </a:cubicBezTo>
                  <a:cubicBezTo>
                    <a:pt x="1503657" y="91742"/>
                    <a:pt x="1509465" y="72579"/>
                    <a:pt x="1521081" y="54743"/>
                  </a:cubicBezTo>
                  <a:cubicBezTo>
                    <a:pt x="1532698" y="36907"/>
                    <a:pt x="1549436" y="23324"/>
                    <a:pt x="1571297" y="13994"/>
                  </a:cubicBezTo>
                  <a:cubicBezTo>
                    <a:pt x="1593157" y="4665"/>
                    <a:pt x="1619546" y="0"/>
                    <a:pt x="1650462" y="0"/>
                  </a:cubicBezTo>
                  <a:close/>
                  <a:moveTo>
                    <a:pt x="1126587" y="0"/>
                  </a:moveTo>
                  <a:cubicBezTo>
                    <a:pt x="1177077" y="0"/>
                    <a:pt x="1215081" y="11068"/>
                    <a:pt x="1240601" y="33203"/>
                  </a:cubicBezTo>
                  <a:cubicBezTo>
                    <a:pt x="1266120" y="55338"/>
                    <a:pt x="1279520" y="84882"/>
                    <a:pt x="1280801" y="121834"/>
                  </a:cubicBezTo>
                  <a:lnTo>
                    <a:pt x="1199578" y="125402"/>
                  </a:lnTo>
                  <a:cubicBezTo>
                    <a:pt x="1196102" y="104730"/>
                    <a:pt x="1188647" y="89867"/>
                    <a:pt x="1177214" y="80811"/>
                  </a:cubicBezTo>
                  <a:cubicBezTo>
                    <a:pt x="1165780" y="71756"/>
                    <a:pt x="1148630" y="67228"/>
                    <a:pt x="1125764" y="67228"/>
                  </a:cubicBezTo>
                  <a:cubicBezTo>
                    <a:pt x="1102165" y="67228"/>
                    <a:pt x="1083688" y="72076"/>
                    <a:pt x="1070334" y="81772"/>
                  </a:cubicBezTo>
                  <a:cubicBezTo>
                    <a:pt x="1061736" y="87991"/>
                    <a:pt x="1057437" y="96315"/>
                    <a:pt x="1057437" y="106742"/>
                  </a:cubicBezTo>
                  <a:cubicBezTo>
                    <a:pt x="1057437" y="116255"/>
                    <a:pt x="1061462" y="124395"/>
                    <a:pt x="1069511" y="131164"/>
                  </a:cubicBezTo>
                  <a:cubicBezTo>
                    <a:pt x="1079756" y="139762"/>
                    <a:pt x="1104635" y="148726"/>
                    <a:pt x="1144148" y="158055"/>
                  </a:cubicBezTo>
                  <a:cubicBezTo>
                    <a:pt x="1183662" y="167385"/>
                    <a:pt x="1212886" y="177035"/>
                    <a:pt x="1231820" y="187005"/>
                  </a:cubicBezTo>
                  <a:cubicBezTo>
                    <a:pt x="1250754" y="196975"/>
                    <a:pt x="1265571" y="210603"/>
                    <a:pt x="1276273" y="227891"/>
                  </a:cubicBezTo>
                  <a:cubicBezTo>
                    <a:pt x="1286975" y="245178"/>
                    <a:pt x="1292325" y="266536"/>
                    <a:pt x="1292325" y="291964"/>
                  </a:cubicBezTo>
                  <a:cubicBezTo>
                    <a:pt x="1292325" y="315013"/>
                    <a:pt x="1285923" y="336600"/>
                    <a:pt x="1273117" y="356722"/>
                  </a:cubicBezTo>
                  <a:cubicBezTo>
                    <a:pt x="1260312" y="376845"/>
                    <a:pt x="1242201" y="391800"/>
                    <a:pt x="1218786" y="401587"/>
                  </a:cubicBezTo>
                  <a:cubicBezTo>
                    <a:pt x="1195370" y="411374"/>
                    <a:pt x="1166192" y="416268"/>
                    <a:pt x="1131252" y="416268"/>
                  </a:cubicBezTo>
                  <a:cubicBezTo>
                    <a:pt x="1080396" y="416268"/>
                    <a:pt x="1041339" y="404514"/>
                    <a:pt x="1014082" y="381007"/>
                  </a:cubicBezTo>
                  <a:cubicBezTo>
                    <a:pt x="986825" y="357500"/>
                    <a:pt x="970544" y="323245"/>
                    <a:pt x="965238" y="278243"/>
                  </a:cubicBezTo>
                  <a:lnTo>
                    <a:pt x="1044266" y="270560"/>
                  </a:lnTo>
                  <a:cubicBezTo>
                    <a:pt x="1049023" y="297086"/>
                    <a:pt x="1058672" y="316568"/>
                    <a:pt x="1073216" y="329008"/>
                  </a:cubicBezTo>
                  <a:cubicBezTo>
                    <a:pt x="1087759" y="341447"/>
                    <a:pt x="1107379" y="347667"/>
                    <a:pt x="1132075" y="347667"/>
                  </a:cubicBezTo>
                  <a:cubicBezTo>
                    <a:pt x="1158234" y="347667"/>
                    <a:pt x="1177946" y="342133"/>
                    <a:pt x="1191208" y="331066"/>
                  </a:cubicBezTo>
                  <a:cubicBezTo>
                    <a:pt x="1204471" y="319998"/>
                    <a:pt x="1211102" y="307056"/>
                    <a:pt x="1211102" y="292238"/>
                  </a:cubicBezTo>
                  <a:cubicBezTo>
                    <a:pt x="1211102" y="282725"/>
                    <a:pt x="1208313" y="274631"/>
                    <a:pt x="1202733" y="267953"/>
                  </a:cubicBezTo>
                  <a:cubicBezTo>
                    <a:pt x="1197154" y="261276"/>
                    <a:pt x="1187412" y="255468"/>
                    <a:pt x="1173509" y="250529"/>
                  </a:cubicBezTo>
                  <a:cubicBezTo>
                    <a:pt x="1163997" y="247236"/>
                    <a:pt x="1142319" y="241382"/>
                    <a:pt x="1108476" y="232967"/>
                  </a:cubicBezTo>
                  <a:cubicBezTo>
                    <a:pt x="1064938" y="222174"/>
                    <a:pt x="1034388" y="208911"/>
                    <a:pt x="1016826" y="193179"/>
                  </a:cubicBezTo>
                  <a:cubicBezTo>
                    <a:pt x="992130" y="171044"/>
                    <a:pt x="979782" y="144061"/>
                    <a:pt x="979782" y="112230"/>
                  </a:cubicBezTo>
                  <a:cubicBezTo>
                    <a:pt x="979782" y="91742"/>
                    <a:pt x="985590" y="72579"/>
                    <a:pt x="997206" y="54743"/>
                  </a:cubicBezTo>
                  <a:cubicBezTo>
                    <a:pt x="1008823" y="36907"/>
                    <a:pt x="1025561" y="23324"/>
                    <a:pt x="1047422" y="13994"/>
                  </a:cubicBezTo>
                  <a:cubicBezTo>
                    <a:pt x="1069282" y="4665"/>
                    <a:pt x="1095671" y="0"/>
                    <a:pt x="1126587" y="0"/>
                  </a:cubicBezTo>
                  <a:close/>
                  <a:moveTo>
                    <a:pt x="188239" y="0"/>
                  </a:moveTo>
                  <a:cubicBezTo>
                    <a:pt x="237449" y="0"/>
                    <a:pt x="277420" y="14543"/>
                    <a:pt x="308153" y="43630"/>
                  </a:cubicBezTo>
                  <a:cubicBezTo>
                    <a:pt x="326447" y="60826"/>
                    <a:pt x="340167" y="85522"/>
                    <a:pt x="349313" y="117718"/>
                  </a:cubicBezTo>
                  <a:lnTo>
                    <a:pt x="268913" y="136926"/>
                  </a:lnTo>
                  <a:cubicBezTo>
                    <a:pt x="264157" y="116072"/>
                    <a:pt x="254233" y="99608"/>
                    <a:pt x="239141" y="87534"/>
                  </a:cubicBezTo>
                  <a:cubicBezTo>
                    <a:pt x="224049" y="75460"/>
                    <a:pt x="205710" y="69424"/>
                    <a:pt x="184123" y="69424"/>
                  </a:cubicBezTo>
                  <a:cubicBezTo>
                    <a:pt x="154305" y="69424"/>
                    <a:pt x="130112" y="80125"/>
                    <a:pt x="111544" y="101529"/>
                  </a:cubicBezTo>
                  <a:cubicBezTo>
                    <a:pt x="92976" y="122932"/>
                    <a:pt x="83692" y="157598"/>
                    <a:pt x="83692" y="205527"/>
                  </a:cubicBezTo>
                  <a:cubicBezTo>
                    <a:pt x="83692" y="256383"/>
                    <a:pt x="92839" y="292604"/>
                    <a:pt x="111133" y="314190"/>
                  </a:cubicBezTo>
                  <a:cubicBezTo>
                    <a:pt x="129426" y="335776"/>
                    <a:pt x="153207" y="346570"/>
                    <a:pt x="182477" y="346570"/>
                  </a:cubicBezTo>
                  <a:cubicBezTo>
                    <a:pt x="204063" y="346570"/>
                    <a:pt x="222631" y="339709"/>
                    <a:pt x="238180" y="325989"/>
                  </a:cubicBezTo>
                  <a:cubicBezTo>
                    <a:pt x="253730" y="312269"/>
                    <a:pt x="264889" y="290683"/>
                    <a:pt x="271657" y="261231"/>
                  </a:cubicBezTo>
                  <a:lnTo>
                    <a:pt x="350411" y="286201"/>
                  </a:lnTo>
                  <a:cubicBezTo>
                    <a:pt x="338337" y="330105"/>
                    <a:pt x="318260" y="362713"/>
                    <a:pt x="290180" y="384025"/>
                  </a:cubicBezTo>
                  <a:cubicBezTo>
                    <a:pt x="262099" y="405337"/>
                    <a:pt x="226473" y="415993"/>
                    <a:pt x="183300" y="415993"/>
                  </a:cubicBezTo>
                  <a:cubicBezTo>
                    <a:pt x="129883" y="415993"/>
                    <a:pt x="85979" y="397745"/>
                    <a:pt x="51587" y="361250"/>
                  </a:cubicBezTo>
                  <a:cubicBezTo>
                    <a:pt x="17196" y="324755"/>
                    <a:pt x="0" y="274859"/>
                    <a:pt x="0" y="211564"/>
                  </a:cubicBezTo>
                  <a:cubicBezTo>
                    <a:pt x="0" y="144610"/>
                    <a:pt x="17287" y="92611"/>
                    <a:pt x="51862" y="55566"/>
                  </a:cubicBezTo>
                  <a:cubicBezTo>
                    <a:pt x="86436" y="18522"/>
                    <a:pt x="131896" y="0"/>
                    <a:pt x="18823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7E120B-F4CA-46E0-88B6-3D767405EE77}"/>
                </a:ext>
              </a:extLst>
            </p:cNvPr>
            <p:cNvSpPr/>
            <p:nvPr/>
          </p:nvSpPr>
          <p:spPr>
            <a:xfrm>
              <a:off x="589039" y="5131438"/>
              <a:ext cx="1171613" cy="954634"/>
            </a:xfrm>
            <a:custGeom>
              <a:avLst/>
              <a:gdLst>
                <a:gd name="connsiteX0" fmla="*/ 474594 w 1171613"/>
                <a:gd name="connsiteY0" fmla="*/ 477699 h 954634"/>
                <a:gd name="connsiteX1" fmla="*/ 555131 w 1171613"/>
                <a:gd name="connsiteY1" fmla="*/ 511724 h 954634"/>
                <a:gd name="connsiteX2" fmla="*/ 585453 w 1171613"/>
                <a:gd name="connsiteY2" fmla="*/ 614900 h 954634"/>
                <a:gd name="connsiteX3" fmla="*/ 554308 w 1171613"/>
                <a:gd name="connsiteY3" fmla="*/ 719858 h 954634"/>
                <a:gd name="connsiteX4" fmla="*/ 474594 w 1171613"/>
                <a:gd name="connsiteY4" fmla="*/ 754845 h 954634"/>
                <a:gd name="connsiteX5" fmla="*/ 394469 w 1171613"/>
                <a:gd name="connsiteY5" fmla="*/ 719584 h 954634"/>
                <a:gd name="connsiteX6" fmla="*/ 362913 w 1171613"/>
                <a:gd name="connsiteY6" fmla="*/ 615997 h 954634"/>
                <a:gd name="connsiteX7" fmla="*/ 393646 w 1171613"/>
                <a:gd name="connsiteY7" fmla="*/ 512136 h 954634"/>
                <a:gd name="connsiteX8" fmla="*/ 474594 w 1171613"/>
                <a:gd name="connsiteY8" fmla="*/ 477699 h 954634"/>
                <a:gd name="connsiteX9" fmla="*/ 888430 w 1171613"/>
                <a:gd name="connsiteY9" fmla="*/ 418428 h 954634"/>
                <a:gd name="connsiteX10" fmla="*/ 969653 w 1171613"/>
                <a:gd name="connsiteY10" fmla="*/ 418428 h 954634"/>
                <a:gd name="connsiteX11" fmla="*/ 969653 w 1171613"/>
                <a:gd name="connsiteY11" fmla="*/ 749631 h 954634"/>
                <a:gd name="connsiteX12" fmla="*/ 1171613 w 1171613"/>
                <a:gd name="connsiteY12" fmla="*/ 749631 h 954634"/>
                <a:gd name="connsiteX13" fmla="*/ 1171613 w 1171613"/>
                <a:gd name="connsiteY13" fmla="*/ 817408 h 954634"/>
                <a:gd name="connsiteX14" fmla="*/ 888430 w 1171613"/>
                <a:gd name="connsiteY14" fmla="*/ 817408 h 954634"/>
                <a:gd name="connsiteX15" fmla="*/ 731365 w 1171613"/>
                <a:gd name="connsiteY15" fmla="*/ 415135 h 954634"/>
                <a:gd name="connsiteX16" fmla="*/ 812588 w 1171613"/>
                <a:gd name="connsiteY16" fmla="*/ 415135 h 954634"/>
                <a:gd name="connsiteX17" fmla="*/ 812588 w 1171613"/>
                <a:gd name="connsiteY17" fmla="*/ 817408 h 954634"/>
                <a:gd name="connsiteX18" fmla="*/ 731365 w 1171613"/>
                <a:gd name="connsiteY18" fmla="*/ 817408 h 954634"/>
                <a:gd name="connsiteX19" fmla="*/ 473771 w 1171613"/>
                <a:gd name="connsiteY19" fmla="*/ 408275 h 954634"/>
                <a:gd name="connsiteX20" fmla="*/ 387060 w 1171613"/>
                <a:gd name="connsiteY20" fmla="*/ 424190 h 954634"/>
                <a:gd name="connsiteX21" fmla="*/ 335061 w 1171613"/>
                <a:gd name="connsiteY21" fmla="*/ 460411 h 954634"/>
                <a:gd name="connsiteX22" fmla="*/ 297605 w 1171613"/>
                <a:gd name="connsiteY22" fmla="*/ 515566 h 954634"/>
                <a:gd name="connsiteX23" fmla="*/ 279220 w 1171613"/>
                <a:gd name="connsiteY23" fmla="*/ 618741 h 954634"/>
                <a:gd name="connsiteX24" fmla="*/ 332180 w 1171613"/>
                <a:gd name="connsiteY24" fmla="*/ 769525 h 954634"/>
                <a:gd name="connsiteX25" fmla="*/ 474869 w 1171613"/>
                <a:gd name="connsiteY25" fmla="*/ 824268 h 954634"/>
                <a:gd name="connsiteX26" fmla="*/ 616460 w 1171613"/>
                <a:gd name="connsiteY26" fmla="*/ 769251 h 954634"/>
                <a:gd name="connsiteX27" fmla="*/ 669420 w 1171613"/>
                <a:gd name="connsiteY27" fmla="*/ 616820 h 954634"/>
                <a:gd name="connsiteX28" fmla="*/ 616049 w 1171613"/>
                <a:gd name="connsiteY28" fmla="*/ 463430 h 954634"/>
                <a:gd name="connsiteX29" fmla="*/ 473771 w 1171613"/>
                <a:gd name="connsiteY29" fmla="*/ 408275 h 954634"/>
                <a:gd name="connsiteX30" fmla="*/ 352576 w 1171613"/>
                <a:gd name="connsiteY30" fmla="*/ 26 h 954634"/>
                <a:gd name="connsiteX31" fmla="*/ 361251 w 1171613"/>
                <a:gd name="connsiteY31" fmla="*/ 7115 h 954634"/>
                <a:gd name="connsiteX32" fmla="*/ 632116 w 1171613"/>
                <a:gd name="connsiteY32" fmla="*/ 394760 h 954634"/>
                <a:gd name="connsiteX33" fmla="*/ 683230 w 1171613"/>
                <a:gd name="connsiteY33" fmla="*/ 503703 h 954634"/>
                <a:gd name="connsiteX34" fmla="*/ 675395 w 1171613"/>
                <a:gd name="connsiteY34" fmla="*/ 741365 h 954634"/>
                <a:gd name="connsiteX35" fmla="*/ 400052 w 1171613"/>
                <a:gd name="connsiteY35" fmla="*/ 951043 h 954634"/>
                <a:gd name="connsiteX36" fmla="*/ 3826 w 1171613"/>
                <a:gd name="connsiteY36" fmla="*/ 652941 h 954634"/>
                <a:gd name="connsiteX37" fmla="*/ 94 w 1171613"/>
                <a:gd name="connsiteY37" fmla="*/ 609663 h 954634"/>
                <a:gd name="connsiteX38" fmla="*/ 34045 w 1171613"/>
                <a:gd name="connsiteY38" fmla="*/ 469379 h 954634"/>
                <a:gd name="connsiteX39" fmla="*/ 181418 w 1171613"/>
                <a:gd name="connsiteY39" fmla="*/ 217540 h 954634"/>
                <a:gd name="connsiteX40" fmla="*/ 343342 w 1171613"/>
                <a:gd name="connsiteY40" fmla="*/ 6369 h 954634"/>
                <a:gd name="connsiteX41" fmla="*/ 352576 w 1171613"/>
                <a:gd name="connsiteY41" fmla="*/ 26 h 9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71613" h="954634">
                  <a:moveTo>
                    <a:pt x="474594" y="477699"/>
                  </a:moveTo>
                  <a:cubicBezTo>
                    <a:pt x="508072" y="477699"/>
                    <a:pt x="534917" y="489041"/>
                    <a:pt x="555131" y="511724"/>
                  </a:cubicBezTo>
                  <a:cubicBezTo>
                    <a:pt x="575346" y="534408"/>
                    <a:pt x="585453" y="568800"/>
                    <a:pt x="585453" y="614900"/>
                  </a:cubicBezTo>
                  <a:cubicBezTo>
                    <a:pt x="585453" y="661548"/>
                    <a:pt x="575071" y="696534"/>
                    <a:pt x="554308" y="719858"/>
                  </a:cubicBezTo>
                  <a:cubicBezTo>
                    <a:pt x="533545" y="743182"/>
                    <a:pt x="506974" y="754845"/>
                    <a:pt x="474594" y="754845"/>
                  </a:cubicBezTo>
                  <a:cubicBezTo>
                    <a:pt x="442215" y="754845"/>
                    <a:pt x="415507" y="743091"/>
                    <a:pt x="394469" y="719584"/>
                  </a:cubicBezTo>
                  <a:cubicBezTo>
                    <a:pt x="373432" y="696077"/>
                    <a:pt x="362913" y="661548"/>
                    <a:pt x="362913" y="615997"/>
                  </a:cubicBezTo>
                  <a:cubicBezTo>
                    <a:pt x="362913" y="569715"/>
                    <a:pt x="373157" y="535094"/>
                    <a:pt x="393646" y="512136"/>
                  </a:cubicBezTo>
                  <a:cubicBezTo>
                    <a:pt x="414135" y="489178"/>
                    <a:pt x="441117" y="477699"/>
                    <a:pt x="474594" y="477699"/>
                  </a:cubicBezTo>
                  <a:close/>
                  <a:moveTo>
                    <a:pt x="888430" y="418428"/>
                  </a:moveTo>
                  <a:lnTo>
                    <a:pt x="969653" y="418428"/>
                  </a:lnTo>
                  <a:lnTo>
                    <a:pt x="969653" y="749631"/>
                  </a:lnTo>
                  <a:lnTo>
                    <a:pt x="1171613" y="749631"/>
                  </a:lnTo>
                  <a:lnTo>
                    <a:pt x="1171613" y="817408"/>
                  </a:lnTo>
                  <a:lnTo>
                    <a:pt x="888430" y="817408"/>
                  </a:lnTo>
                  <a:close/>
                  <a:moveTo>
                    <a:pt x="731365" y="415135"/>
                  </a:moveTo>
                  <a:lnTo>
                    <a:pt x="812588" y="415135"/>
                  </a:lnTo>
                  <a:lnTo>
                    <a:pt x="812588" y="817408"/>
                  </a:lnTo>
                  <a:lnTo>
                    <a:pt x="731365" y="817408"/>
                  </a:lnTo>
                  <a:close/>
                  <a:moveTo>
                    <a:pt x="473771" y="408275"/>
                  </a:moveTo>
                  <a:cubicBezTo>
                    <a:pt x="441026" y="408275"/>
                    <a:pt x="412122" y="413580"/>
                    <a:pt x="387060" y="424190"/>
                  </a:cubicBezTo>
                  <a:cubicBezTo>
                    <a:pt x="368218" y="432056"/>
                    <a:pt x="350885" y="444130"/>
                    <a:pt x="335061" y="460411"/>
                  </a:cubicBezTo>
                  <a:cubicBezTo>
                    <a:pt x="319237" y="476693"/>
                    <a:pt x="306752" y="495077"/>
                    <a:pt x="297605" y="515566"/>
                  </a:cubicBezTo>
                  <a:cubicBezTo>
                    <a:pt x="285349" y="543372"/>
                    <a:pt x="279220" y="577764"/>
                    <a:pt x="279220" y="618741"/>
                  </a:cubicBezTo>
                  <a:cubicBezTo>
                    <a:pt x="279220" y="682768"/>
                    <a:pt x="296874" y="733030"/>
                    <a:pt x="332180" y="769525"/>
                  </a:cubicBezTo>
                  <a:cubicBezTo>
                    <a:pt x="367486" y="806020"/>
                    <a:pt x="415049" y="824268"/>
                    <a:pt x="474869" y="824268"/>
                  </a:cubicBezTo>
                  <a:cubicBezTo>
                    <a:pt x="533957" y="824268"/>
                    <a:pt x="581154" y="805929"/>
                    <a:pt x="616460" y="769251"/>
                  </a:cubicBezTo>
                  <a:cubicBezTo>
                    <a:pt x="651767" y="732572"/>
                    <a:pt x="669420" y="681762"/>
                    <a:pt x="669420" y="616820"/>
                  </a:cubicBezTo>
                  <a:cubicBezTo>
                    <a:pt x="669420" y="551330"/>
                    <a:pt x="651629" y="500200"/>
                    <a:pt x="616049" y="463430"/>
                  </a:cubicBezTo>
                  <a:cubicBezTo>
                    <a:pt x="580468" y="426660"/>
                    <a:pt x="533042" y="408275"/>
                    <a:pt x="473771" y="408275"/>
                  </a:cubicBezTo>
                  <a:close/>
                  <a:moveTo>
                    <a:pt x="352576" y="26"/>
                  </a:moveTo>
                  <a:cubicBezTo>
                    <a:pt x="355188" y="306"/>
                    <a:pt x="357706" y="2825"/>
                    <a:pt x="361251" y="7115"/>
                  </a:cubicBezTo>
                  <a:cubicBezTo>
                    <a:pt x="460866" y="129863"/>
                    <a:pt x="555259" y="256342"/>
                    <a:pt x="632116" y="394760"/>
                  </a:cubicBezTo>
                  <a:cubicBezTo>
                    <a:pt x="651518" y="429832"/>
                    <a:pt x="668307" y="466395"/>
                    <a:pt x="683230" y="503703"/>
                  </a:cubicBezTo>
                  <a:cubicBezTo>
                    <a:pt x="715690" y="584293"/>
                    <a:pt x="710093" y="664134"/>
                    <a:pt x="675395" y="741365"/>
                  </a:cubicBezTo>
                  <a:cubicBezTo>
                    <a:pt x="621671" y="860382"/>
                    <a:pt x="529515" y="932763"/>
                    <a:pt x="400052" y="951043"/>
                  </a:cubicBezTo>
                  <a:cubicBezTo>
                    <a:pt x="204178" y="978654"/>
                    <a:pt x="29942" y="843967"/>
                    <a:pt x="3826" y="652941"/>
                  </a:cubicBezTo>
                  <a:cubicBezTo>
                    <a:pt x="1214" y="638764"/>
                    <a:pt x="840" y="624213"/>
                    <a:pt x="94" y="609663"/>
                  </a:cubicBezTo>
                  <a:cubicBezTo>
                    <a:pt x="-1399" y="559668"/>
                    <a:pt x="15019" y="514151"/>
                    <a:pt x="34045" y="469379"/>
                  </a:cubicBezTo>
                  <a:cubicBezTo>
                    <a:pt x="72849" y="379464"/>
                    <a:pt x="125453" y="297384"/>
                    <a:pt x="181418" y="217540"/>
                  </a:cubicBezTo>
                  <a:cubicBezTo>
                    <a:pt x="232160" y="144788"/>
                    <a:pt x="286632" y="74646"/>
                    <a:pt x="343342" y="6369"/>
                  </a:cubicBezTo>
                  <a:cubicBezTo>
                    <a:pt x="347260" y="1705"/>
                    <a:pt x="349964" y="-254"/>
                    <a:pt x="352576" y="26"/>
                  </a:cubicBezTo>
                  <a:close/>
                </a:path>
              </a:pathLst>
            </a:custGeom>
            <a:solidFill>
              <a:schemeClr val="accent1"/>
            </a:solidFill>
            <a:ln w="193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68A145D-77AA-4EE9-8409-87F337AF4CCE}"/>
              </a:ext>
            </a:extLst>
          </p:cNvPr>
          <p:cNvGrpSpPr/>
          <p:nvPr/>
        </p:nvGrpSpPr>
        <p:grpSpPr>
          <a:xfrm flipH="1">
            <a:off x="1730712" y="5646811"/>
            <a:ext cx="985408" cy="853370"/>
            <a:chOff x="7265110" y="2700710"/>
            <a:chExt cx="4240852" cy="36726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868ED20-62C3-4F4B-817A-38C2AC18A492}"/>
                </a:ext>
              </a:extLst>
            </p:cNvPr>
            <p:cNvGrpSpPr/>
            <p:nvPr/>
          </p:nvGrpSpPr>
          <p:grpSpPr>
            <a:xfrm>
              <a:off x="7715341" y="2700710"/>
              <a:ext cx="2255835" cy="2862275"/>
              <a:chOff x="7715342" y="2700710"/>
              <a:chExt cx="2255836" cy="2862275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304B46D-DCEE-41E2-B667-DEE3B0C100D3}"/>
                  </a:ext>
                </a:extLst>
              </p:cNvPr>
              <p:cNvSpPr/>
              <p:nvPr/>
            </p:nvSpPr>
            <p:spPr>
              <a:xfrm>
                <a:off x="7720019" y="2832620"/>
                <a:ext cx="2251159" cy="2730365"/>
              </a:xfrm>
              <a:custGeom>
                <a:avLst/>
                <a:gdLst>
                  <a:gd name="connsiteX0" fmla="*/ 2250734 w 2251159"/>
                  <a:gd name="connsiteY0" fmla="*/ 72161 h 2730365"/>
                  <a:gd name="connsiteX1" fmla="*/ 2114262 w 2251159"/>
                  <a:gd name="connsiteY1" fmla="*/ 3287 h 2730365"/>
                  <a:gd name="connsiteX2" fmla="*/ 133496 w 2251159"/>
                  <a:gd name="connsiteY2" fmla="*/ 4987 h 2730365"/>
                  <a:gd name="connsiteX3" fmla="*/ 0 w 2251159"/>
                  <a:gd name="connsiteY3" fmla="*/ 48777 h 2730365"/>
                  <a:gd name="connsiteX4" fmla="*/ 1275 w 2251159"/>
                  <a:gd name="connsiteY4" fmla="*/ 2554176 h 2730365"/>
                  <a:gd name="connsiteX5" fmla="*/ 30611 w 2251159"/>
                  <a:gd name="connsiteY5" fmla="*/ 2604343 h 2730365"/>
                  <a:gd name="connsiteX6" fmla="*/ 218101 w 2251159"/>
                  <a:gd name="connsiteY6" fmla="*/ 2670666 h 2730365"/>
                  <a:gd name="connsiteX7" fmla="*/ 532711 w 2251159"/>
                  <a:gd name="connsiteY7" fmla="*/ 2716157 h 2730365"/>
                  <a:gd name="connsiteX8" fmla="*/ 793326 w 2251159"/>
                  <a:gd name="connsiteY8" fmla="*/ 2729762 h 2730365"/>
                  <a:gd name="connsiteX9" fmla="*/ 1484617 w 2251159"/>
                  <a:gd name="connsiteY9" fmla="*/ 2722109 h 2730365"/>
                  <a:gd name="connsiteX10" fmla="*/ 2064094 w 2251159"/>
                  <a:gd name="connsiteY10" fmla="*/ 2644732 h 2730365"/>
                  <a:gd name="connsiteX11" fmla="*/ 2251159 w 2251159"/>
                  <a:gd name="connsiteY11" fmla="*/ 2589888 h 2730365"/>
                  <a:gd name="connsiteX12" fmla="*/ 2250734 w 2251159"/>
                  <a:gd name="connsiteY12" fmla="*/ 72161 h 273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51159" h="2730365">
                    <a:moveTo>
                      <a:pt x="2250734" y="72161"/>
                    </a:moveTo>
                    <a:cubicBezTo>
                      <a:pt x="2250734" y="1586"/>
                      <a:pt x="2182711" y="3287"/>
                      <a:pt x="2114262" y="3287"/>
                    </a:cubicBezTo>
                    <a:lnTo>
                      <a:pt x="133496" y="4987"/>
                    </a:lnTo>
                    <a:cubicBezTo>
                      <a:pt x="65048" y="4987"/>
                      <a:pt x="0" y="-21797"/>
                      <a:pt x="0" y="48777"/>
                    </a:cubicBezTo>
                    <a:cubicBezTo>
                      <a:pt x="0" y="48777"/>
                      <a:pt x="1701" y="2543122"/>
                      <a:pt x="1275" y="2554176"/>
                    </a:cubicBezTo>
                    <a:cubicBezTo>
                      <a:pt x="-425" y="2579684"/>
                      <a:pt x="9778" y="2592864"/>
                      <a:pt x="30611" y="2604343"/>
                    </a:cubicBezTo>
                    <a:cubicBezTo>
                      <a:pt x="89706" y="2636654"/>
                      <a:pt x="153053" y="2655786"/>
                      <a:pt x="218101" y="2670666"/>
                    </a:cubicBezTo>
                    <a:cubicBezTo>
                      <a:pt x="321837" y="2694474"/>
                      <a:pt x="426849" y="2707654"/>
                      <a:pt x="532711" y="2716157"/>
                    </a:cubicBezTo>
                    <a:cubicBezTo>
                      <a:pt x="619441" y="2722959"/>
                      <a:pt x="706171" y="2729762"/>
                      <a:pt x="793326" y="2729762"/>
                    </a:cubicBezTo>
                    <a:cubicBezTo>
                      <a:pt x="937452" y="2731037"/>
                      <a:pt x="1358348" y="2731037"/>
                      <a:pt x="1484617" y="2722109"/>
                    </a:cubicBezTo>
                    <a:cubicBezTo>
                      <a:pt x="1679760" y="2708504"/>
                      <a:pt x="1873202" y="2688097"/>
                      <a:pt x="2064094" y="2644732"/>
                    </a:cubicBezTo>
                    <a:cubicBezTo>
                      <a:pt x="2127441" y="2630277"/>
                      <a:pt x="2190788" y="2614972"/>
                      <a:pt x="2251159" y="2589888"/>
                    </a:cubicBezTo>
                    <a:cubicBezTo>
                      <a:pt x="2250734" y="2556301"/>
                      <a:pt x="2250734" y="72161"/>
                      <a:pt x="2250734" y="721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9FDA10C-E223-49F1-9076-4659EC04A9EC}"/>
                  </a:ext>
                </a:extLst>
              </p:cNvPr>
              <p:cNvSpPr/>
              <p:nvPr/>
            </p:nvSpPr>
            <p:spPr>
              <a:xfrm>
                <a:off x="7715342" y="2700710"/>
                <a:ext cx="2251584" cy="331615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011D0E-86BD-40BC-97E4-85357D380C9B}"/>
                  </a:ext>
                </a:extLst>
              </p:cNvPr>
              <p:cNvSpPr/>
              <p:nvPr/>
            </p:nvSpPr>
            <p:spPr>
              <a:xfrm>
                <a:off x="7994239" y="2742799"/>
                <a:ext cx="1710795" cy="247436"/>
              </a:xfrm>
              <a:custGeom>
                <a:avLst/>
                <a:gdLst>
                  <a:gd name="connsiteX0" fmla="*/ 1710796 w 1710795"/>
                  <a:gd name="connsiteY0" fmla="*/ 123718 h 247436"/>
                  <a:gd name="connsiteX1" fmla="*/ 855398 w 1710795"/>
                  <a:gd name="connsiteY1" fmla="*/ 247436 h 247436"/>
                  <a:gd name="connsiteX2" fmla="*/ 0 w 1710795"/>
                  <a:gd name="connsiteY2" fmla="*/ 123718 h 247436"/>
                  <a:gd name="connsiteX3" fmla="*/ 855398 w 1710795"/>
                  <a:gd name="connsiteY3" fmla="*/ 0 h 247436"/>
                  <a:gd name="connsiteX4" fmla="*/ 1710796 w 1710795"/>
                  <a:gd name="connsiteY4" fmla="*/ 123718 h 2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95" h="247436">
                    <a:moveTo>
                      <a:pt x="1710796" y="123718"/>
                    </a:moveTo>
                    <a:cubicBezTo>
                      <a:pt x="1710796" y="192046"/>
                      <a:pt x="1327821" y="247436"/>
                      <a:pt x="855398" y="247436"/>
                    </a:cubicBezTo>
                    <a:cubicBezTo>
                      <a:pt x="382975" y="247436"/>
                      <a:pt x="0" y="192046"/>
                      <a:pt x="0" y="123718"/>
                    </a:cubicBezTo>
                    <a:cubicBezTo>
                      <a:pt x="0" y="55390"/>
                      <a:pt x="382975" y="0"/>
                      <a:pt x="855398" y="0"/>
                    </a:cubicBezTo>
                    <a:cubicBezTo>
                      <a:pt x="1327821" y="0"/>
                      <a:pt x="1710796" y="55390"/>
                      <a:pt x="1710796" y="123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DBAB648-CFE3-465F-8CD3-3A41E2C3A0A2}"/>
                  </a:ext>
                </a:extLst>
              </p:cNvPr>
              <p:cNvSpPr/>
              <p:nvPr/>
            </p:nvSpPr>
            <p:spPr>
              <a:xfrm>
                <a:off x="7720444" y="298811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EDA443D-1D79-40AB-BE00-63AFF444F35B}"/>
                  </a:ext>
                </a:extLst>
              </p:cNvPr>
              <p:cNvSpPr/>
              <p:nvPr/>
            </p:nvSpPr>
            <p:spPr>
              <a:xfrm>
                <a:off x="7720444" y="3151367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107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6B9A6A3-E1DD-4458-A045-E230B68FD9C2}"/>
                  </a:ext>
                </a:extLst>
              </p:cNvPr>
              <p:cNvSpPr/>
              <p:nvPr/>
            </p:nvSpPr>
            <p:spPr>
              <a:xfrm>
                <a:off x="7720444" y="3314198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FCDCAF8-88E0-415B-AFC8-30884CBCC406}"/>
                  </a:ext>
                </a:extLst>
              </p:cNvPr>
              <p:cNvSpPr/>
              <p:nvPr/>
            </p:nvSpPr>
            <p:spPr>
              <a:xfrm>
                <a:off x="7720444" y="347703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24C53C2-2264-43F4-849E-A93CE144E560}"/>
                  </a:ext>
                </a:extLst>
              </p:cNvPr>
              <p:cNvSpPr/>
              <p:nvPr/>
            </p:nvSpPr>
            <p:spPr>
              <a:xfrm>
                <a:off x="7720444" y="3639862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F66D48D-67D6-45FF-BFF4-2991AA231F0F}"/>
                  </a:ext>
                </a:extLst>
              </p:cNvPr>
              <p:cNvSpPr/>
              <p:nvPr/>
            </p:nvSpPr>
            <p:spPr>
              <a:xfrm>
                <a:off x="7720444" y="3802694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D11B201F-506F-4619-9377-A66DFEBAF8A1}"/>
                  </a:ext>
                </a:extLst>
              </p:cNvPr>
              <p:cNvSpPr/>
              <p:nvPr/>
            </p:nvSpPr>
            <p:spPr>
              <a:xfrm>
                <a:off x="7720444" y="396595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107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1B3EBCD-4AE4-4816-8C28-05A5A2B2123F}"/>
                  </a:ext>
                </a:extLst>
              </p:cNvPr>
              <p:cNvSpPr/>
              <p:nvPr/>
            </p:nvSpPr>
            <p:spPr>
              <a:xfrm>
                <a:off x="7720444" y="4128782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D2984C3-8384-4579-B7AA-BC654F04CD90}"/>
                  </a:ext>
                </a:extLst>
              </p:cNvPr>
              <p:cNvSpPr/>
              <p:nvPr/>
            </p:nvSpPr>
            <p:spPr>
              <a:xfrm>
                <a:off x="7720444" y="4291614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023523B-997F-464E-8C57-95A3AB1B2FB9}"/>
                  </a:ext>
                </a:extLst>
              </p:cNvPr>
              <p:cNvSpPr/>
              <p:nvPr/>
            </p:nvSpPr>
            <p:spPr>
              <a:xfrm>
                <a:off x="7720444" y="4454446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A8F5BB34-501D-45D0-8ABD-C55E3C2115B9}"/>
                  </a:ext>
                </a:extLst>
              </p:cNvPr>
              <p:cNvSpPr/>
              <p:nvPr/>
            </p:nvSpPr>
            <p:spPr>
              <a:xfrm>
                <a:off x="7720444" y="4617277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93AFCE1-42EA-434A-BCFC-84A309155869}"/>
                  </a:ext>
                </a:extLst>
              </p:cNvPr>
              <p:cNvSpPr/>
              <p:nvPr/>
            </p:nvSpPr>
            <p:spPr>
              <a:xfrm>
                <a:off x="7720444" y="4780534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107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510C4108-7A73-4E71-9EDD-16E1388EAA02}"/>
                  </a:ext>
                </a:extLst>
              </p:cNvPr>
              <p:cNvSpPr/>
              <p:nvPr/>
            </p:nvSpPr>
            <p:spPr>
              <a:xfrm>
                <a:off x="7720444" y="4943366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4B870B4-84A8-4746-B297-77423D970B83}"/>
                  </a:ext>
                </a:extLst>
              </p:cNvPr>
              <p:cNvSpPr/>
              <p:nvPr/>
            </p:nvSpPr>
            <p:spPr>
              <a:xfrm>
                <a:off x="7720444" y="5106198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A1C01DA-A841-4478-9F1C-2DF1927B6263}"/>
                  </a:ext>
                </a:extLst>
              </p:cNvPr>
              <p:cNvSpPr/>
              <p:nvPr/>
            </p:nvSpPr>
            <p:spPr>
              <a:xfrm>
                <a:off x="7720444" y="5269029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597" y="93533"/>
                      <a:pt x="1683587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360BB80-3E6B-4EA2-8CD9-58E34C38D9C7}"/>
                </a:ext>
              </a:extLst>
            </p:cNvPr>
            <p:cNvSpPr/>
            <p:nvPr/>
          </p:nvSpPr>
          <p:spPr>
            <a:xfrm>
              <a:off x="8992911" y="3633661"/>
              <a:ext cx="973589" cy="2337495"/>
            </a:xfrm>
            <a:custGeom>
              <a:avLst/>
              <a:gdLst>
                <a:gd name="connsiteX0" fmla="*/ 973589 w 973589"/>
                <a:gd name="connsiteY0" fmla="*/ 111213 h 2337495"/>
                <a:gd name="connsiteX1" fmla="*/ 914494 w 973589"/>
                <a:gd name="connsiteY1" fmla="*/ 53393 h 2337495"/>
                <a:gd name="connsiteX2" fmla="*/ 59946 w 973589"/>
                <a:gd name="connsiteY2" fmla="*/ 44464 h 2337495"/>
                <a:gd name="connsiteX3" fmla="*/ 0 w 973589"/>
                <a:gd name="connsiteY3" fmla="*/ 91656 h 2337495"/>
                <a:gd name="connsiteX4" fmla="*/ 425 w 973589"/>
                <a:gd name="connsiteY4" fmla="*/ 2189762 h 2337495"/>
                <a:gd name="connsiteX5" fmla="*/ 13180 w 973589"/>
                <a:gd name="connsiteY5" fmla="*/ 2231852 h 2337495"/>
                <a:gd name="connsiteX6" fmla="*/ 94383 w 973589"/>
                <a:gd name="connsiteY6" fmla="*/ 2287121 h 2337495"/>
                <a:gd name="connsiteX7" fmla="*/ 230430 w 973589"/>
                <a:gd name="connsiteY7" fmla="*/ 2325385 h 2337495"/>
                <a:gd name="connsiteX8" fmla="*/ 343095 w 973589"/>
                <a:gd name="connsiteY8" fmla="*/ 2336863 h 2337495"/>
                <a:gd name="connsiteX9" fmla="*/ 641974 w 973589"/>
                <a:gd name="connsiteY9" fmla="*/ 2330486 h 2337495"/>
                <a:gd name="connsiteX10" fmla="*/ 892386 w 973589"/>
                <a:gd name="connsiteY10" fmla="*/ 2265439 h 2337495"/>
                <a:gd name="connsiteX11" fmla="*/ 973164 w 973589"/>
                <a:gd name="connsiteY11" fmla="*/ 2219523 h 2337495"/>
                <a:gd name="connsiteX12" fmla="*/ 973589 w 973589"/>
                <a:gd name="connsiteY12" fmla="*/ 111213 h 233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589" h="2337495">
                  <a:moveTo>
                    <a:pt x="973589" y="111213"/>
                  </a:moveTo>
                  <a:cubicBezTo>
                    <a:pt x="973589" y="52117"/>
                    <a:pt x="952757" y="65722"/>
                    <a:pt x="914494" y="53393"/>
                  </a:cubicBezTo>
                  <a:cubicBezTo>
                    <a:pt x="914494" y="53393"/>
                    <a:pt x="378807" y="-60547"/>
                    <a:pt x="59946" y="44464"/>
                  </a:cubicBezTo>
                  <a:cubicBezTo>
                    <a:pt x="31886" y="53818"/>
                    <a:pt x="0" y="60620"/>
                    <a:pt x="0" y="91656"/>
                  </a:cubicBezTo>
                  <a:cubicBezTo>
                    <a:pt x="0" y="91656"/>
                    <a:pt x="850" y="2180409"/>
                    <a:pt x="425" y="2189762"/>
                  </a:cubicBezTo>
                  <a:cubicBezTo>
                    <a:pt x="-425" y="2211020"/>
                    <a:pt x="4251" y="2222073"/>
                    <a:pt x="13180" y="2231852"/>
                  </a:cubicBezTo>
                  <a:cubicBezTo>
                    <a:pt x="38689" y="2258636"/>
                    <a:pt x="66323" y="2274792"/>
                    <a:pt x="94383" y="2287121"/>
                  </a:cubicBezTo>
                  <a:cubicBezTo>
                    <a:pt x="139023" y="2307103"/>
                    <a:pt x="184514" y="2318157"/>
                    <a:pt x="230430" y="2325385"/>
                  </a:cubicBezTo>
                  <a:cubicBezTo>
                    <a:pt x="267843" y="2331336"/>
                    <a:pt x="305256" y="2336863"/>
                    <a:pt x="343095" y="2336863"/>
                  </a:cubicBezTo>
                  <a:cubicBezTo>
                    <a:pt x="405591" y="2338139"/>
                    <a:pt x="587555" y="2338139"/>
                    <a:pt x="641974" y="2330486"/>
                  </a:cubicBezTo>
                  <a:cubicBezTo>
                    <a:pt x="726153" y="2319007"/>
                    <a:pt x="809907" y="2302001"/>
                    <a:pt x="892386" y="2265439"/>
                  </a:cubicBezTo>
                  <a:cubicBezTo>
                    <a:pt x="919595" y="2253109"/>
                    <a:pt x="947230" y="2240355"/>
                    <a:pt x="973164" y="2219523"/>
                  </a:cubicBezTo>
                  <a:cubicBezTo>
                    <a:pt x="973589" y="2191038"/>
                    <a:pt x="973589" y="111213"/>
                    <a:pt x="973589" y="111213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4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86117F7-F334-4EB7-B34E-6674C5688A1E}"/>
                </a:ext>
              </a:extLst>
            </p:cNvPr>
            <p:cNvGrpSpPr/>
            <p:nvPr/>
          </p:nvGrpSpPr>
          <p:grpSpPr>
            <a:xfrm>
              <a:off x="7265110" y="4397900"/>
              <a:ext cx="2255835" cy="1742257"/>
              <a:chOff x="7265111" y="4397901"/>
              <a:chExt cx="2255835" cy="1742257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FF0C9E-D2B8-4ACF-85A5-D20EDE75D483}"/>
                  </a:ext>
                </a:extLst>
              </p:cNvPr>
              <p:cNvSpPr/>
              <p:nvPr/>
            </p:nvSpPr>
            <p:spPr>
              <a:xfrm>
                <a:off x="7269787" y="4530237"/>
                <a:ext cx="2251159" cy="1609921"/>
              </a:xfrm>
              <a:custGeom>
                <a:avLst/>
                <a:gdLst>
                  <a:gd name="connsiteX0" fmla="*/ 2250734 w 2251159"/>
                  <a:gd name="connsiteY0" fmla="*/ 72161 h 1609921"/>
                  <a:gd name="connsiteX1" fmla="*/ 2114262 w 2251159"/>
                  <a:gd name="connsiteY1" fmla="*/ 3287 h 1609921"/>
                  <a:gd name="connsiteX2" fmla="*/ 133497 w 2251159"/>
                  <a:gd name="connsiteY2" fmla="*/ 4987 h 1609921"/>
                  <a:gd name="connsiteX3" fmla="*/ 0 w 2251159"/>
                  <a:gd name="connsiteY3" fmla="*/ 48777 h 1609921"/>
                  <a:gd name="connsiteX4" fmla="*/ 850 w 2251159"/>
                  <a:gd name="connsiteY4" fmla="*/ 1458994 h 1609921"/>
                  <a:gd name="connsiteX5" fmla="*/ 1132169 w 2251159"/>
                  <a:gd name="connsiteY5" fmla="*/ 1609922 h 1609921"/>
                  <a:gd name="connsiteX6" fmla="*/ 2251159 w 2251159"/>
                  <a:gd name="connsiteY6" fmla="*/ 1473874 h 1609921"/>
                  <a:gd name="connsiteX7" fmla="*/ 2250734 w 2251159"/>
                  <a:gd name="connsiteY7" fmla="*/ 72161 h 1609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1159" h="1609921">
                    <a:moveTo>
                      <a:pt x="2250734" y="72161"/>
                    </a:moveTo>
                    <a:cubicBezTo>
                      <a:pt x="2250734" y="1586"/>
                      <a:pt x="2182710" y="3287"/>
                      <a:pt x="2114262" y="3287"/>
                    </a:cubicBezTo>
                    <a:lnTo>
                      <a:pt x="133497" y="4987"/>
                    </a:lnTo>
                    <a:cubicBezTo>
                      <a:pt x="65048" y="4987"/>
                      <a:pt x="0" y="-21797"/>
                      <a:pt x="0" y="48777"/>
                    </a:cubicBezTo>
                    <a:cubicBezTo>
                      <a:pt x="0" y="48777"/>
                      <a:pt x="425" y="784709"/>
                      <a:pt x="850" y="1458994"/>
                    </a:cubicBezTo>
                    <a:cubicBezTo>
                      <a:pt x="51868" y="1543598"/>
                      <a:pt x="539088" y="1609922"/>
                      <a:pt x="1132169" y="1609922"/>
                    </a:cubicBezTo>
                    <a:cubicBezTo>
                      <a:pt x="1684012" y="1609922"/>
                      <a:pt x="2148699" y="1550401"/>
                      <a:pt x="2251159" y="1473874"/>
                    </a:cubicBezTo>
                    <a:cubicBezTo>
                      <a:pt x="2250734" y="1476000"/>
                      <a:pt x="2250734" y="72161"/>
                      <a:pt x="2250734" y="721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2EA1AB7-FFCE-4DFA-9F15-B148C548061C}"/>
                  </a:ext>
                </a:extLst>
              </p:cNvPr>
              <p:cNvSpPr/>
              <p:nvPr/>
            </p:nvSpPr>
            <p:spPr>
              <a:xfrm>
                <a:off x="7265111" y="4397901"/>
                <a:ext cx="2251584" cy="331615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0F31BF-06DE-4622-B67B-0B367C3FB3BE}"/>
                  </a:ext>
                </a:extLst>
              </p:cNvPr>
              <p:cNvSpPr/>
              <p:nvPr/>
            </p:nvSpPr>
            <p:spPr>
              <a:xfrm>
                <a:off x="7270637" y="4685726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FA2E402-7F7D-4BDF-8941-E91EE5AA4B8A}"/>
                  </a:ext>
                </a:extLst>
              </p:cNvPr>
              <p:cNvSpPr/>
              <p:nvPr/>
            </p:nvSpPr>
            <p:spPr>
              <a:xfrm>
                <a:off x="7270637" y="4848558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43F028C-E22D-4F5B-AB00-E1C3BABF38E7}"/>
                  </a:ext>
                </a:extLst>
              </p:cNvPr>
              <p:cNvSpPr/>
              <p:nvPr/>
            </p:nvSpPr>
            <p:spPr>
              <a:xfrm>
                <a:off x="7270637" y="501139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C11B019-D258-49DD-95D1-470C5BC14B70}"/>
                  </a:ext>
                </a:extLst>
              </p:cNvPr>
              <p:cNvSpPr/>
              <p:nvPr/>
            </p:nvSpPr>
            <p:spPr>
              <a:xfrm>
                <a:off x="7270637" y="5174221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C95568D-3582-490D-9483-22AF53396BCF}"/>
                  </a:ext>
                </a:extLst>
              </p:cNvPr>
              <p:cNvSpPr/>
              <p:nvPr/>
            </p:nvSpPr>
            <p:spPr>
              <a:xfrm>
                <a:off x="7270637" y="5337478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107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117EBEF-B658-4DC3-895E-C9C701D85997}"/>
                  </a:ext>
                </a:extLst>
              </p:cNvPr>
              <p:cNvSpPr/>
              <p:nvPr/>
            </p:nvSpPr>
            <p:spPr>
              <a:xfrm>
                <a:off x="7270637" y="550031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0A8BF5F-A95F-4D2D-840E-B62BA12DC693}"/>
                  </a:ext>
                </a:extLst>
              </p:cNvPr>
              <p:cNvSpPr/>
              <p:nvPr/>
            </p:nvSpPr>
            <p:spPr>
              <a:xfrm>
                <a:off x="7270637" y="5663142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FFB7B24-13E8-4BB4-A504-D3D5F3202472}"/>
                  </a:ext>
                </a:extLst>
              </p:cNvPr>
              <p:cNvSpPr/>
              <p:nvPr/>
            </p:nvSpPr>
            <p:spPr>
              <a:xfrm>
                <a:off x="7270637" y="5825973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42E2C9C-D9BF-4D33-9138-40A89709C584}"/>
                  </a:ext>
                </a:extLst>
              </p:cNvPr>
              <p:cNvSpPr/>
              <p:nvPr/>
            </p:nvSpPr>
            <p:spPr>
              <a:xfrm>
                <a:off x="7544008" y="4439991"/>
                <a:ext cx="1710795" cy="247436"/>
              </a:xfrm>
              <a:custGeom>
                <a:avLst/>
                <a:gdLst>
                  <a:gd name="connsiteX0" fmla="*/ 1710796 w 1710795"/>
                  <a:gd name="connsiteY0" fmla="*/ 123718 h 247436"/>
                  <a:gd name="connsiteX1" fmla="*/ 855398 w 1710795"/>
                  <a:gd name="connsiteY1" fmla="*/ 247436 h 247436"/>
                  <a:gd name="connsiteX2" fmla="*/ 0 w 1710795"/>
                  <a:gd name="connsiteY2" fmla="*/ 123718 h 247436"/>
                  <a:gd name="connsiteX3" fmla="*/ 855398 w 1710795"/>
                  <a:gd name="connsiteY3" fmla="*/ 0 h 247436"/>
                  <a:gd name="connsiteX4" fmla="*/ 1710796 w 1710795"/>
                  <a:gd name="connsiteY4" fmla="*/ 123718 h 2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95" h="247436">
                    <a:moveTo>
                      <a:pt x="1710796" y="123718"/>
                    </a:moveTo>
                    <a:cubicBezTo>
                      <a:pt x="1710796" y="192046"/>
                      <a:pt x="1327821" y="247436"/>
                      <a:pt x="855398" y="247436"/>
                    </a:cubicBezTo>
                    <a:cubicBezTo>
                      <a:pt x="382975" y="247436"/>
                      <a:pt x="0" y="192046"/>
                      <a:pt x="0" y="123718"/>
                    </a:cubicBezTo>
                    <a:cubicBezTo>
                      <a:pt x="0" y="55391"/>
                      <a:pt x="382975" y="0"/>
                      <a:pt x="855398" y="0"/>
                    </a:cubicBezTo>
                    <a:cubicBezTo>
                      <a:pt x="1327821" y="0"/>
                      <a:pt x="1710796" y="55390"/>
                      <a:pt x="1710796" y="123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6285A789-8D9D-4894-8096-12C058C4DE7A}"/>
                  </a:ext>
                </a:extLst>
              </p:cNvPr>
              <p:cNvSpPr/>
              <p:nvPr/>
            </p:nvSpPr>
            <p:spPr>
              <a:xfrm>
                <a:off x="8992912" y="4423835"/>
                <a:ext cx="527608" cy="1689538"/>
              </a:xfrm>
              <a:custGeom>
                <a:avLst/>
                <a:gdLst>
                  <a:gd name="connsiteX0" fmla="*/ 522082 w 527608"/>
                  <a:gd name="connsiteY0" fmla="*/ 147952 h 1689538"/>
                  <a:gd name="connsiteX1" fmla="*/ 523782 w 527608"/>
                  <a:gd name="connsiteY1" fmla="*/ 139449 h 1689538"/>
                  <a:gd name="connsiteX2" fmla="*/ 6377 w 527608"/>
                  <a:gd name="connsiteY2" fmla="*/ 0 h 1689538"/>
                  <a:gd name="connsiteX3" fmla="*/ 0 w 527608"/>
                  <a:gd name="connsiteY3" fmla="*/ 19557 h 1689538"/>
                  <a:gd name="connsiteX4" fmla="*/ 1276 w 527608"/>
                  <a:gd name="connsiteY4" fmla="*/ 1665305 h 1689538"/>
                  <a:gd name="connsiteX5" fmla="*/ 12754 w 527608"/>
                  <a:gd name="connsiteY5" fmla="*/ 1689539 h 1689538"/>
                  <a:gd name="connsiteX6" fmla="*/ 527609 w 527608"/>
                  <a:gd name="connsiteY6" fmla="*/ 1579851 h 1689538"/>
                  <a:gd name="connsiteX7" fmla="*/ 527609 w 527608"/>
                  <a:gd name="connsiteY7" fmla="*/ 178137 h 1689538"/>
                  <a:gd name="connsiteX8" fmla="*/ 522082 w 527608"/>
                  <a:gd name="connsiteY8" fmla="*/ 147952 h 168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608" h="1689538">
                    <a:moveTo>
                      <a:pt x="522082" y="147952"/>
                    </a:moveTo>
                    <a:cubicBezTo>
                      <a:pt x="522932" y="144976"/>
                      <a:pt x="523782" y="142000"/>
                      <a:pt x="523782" y="139449"/>
                    </a:cubicBezTo>
                    <a:cubicBezTo>
                      <a:pt x="523782" y="80778"/>
                      <a:pt x="317586" y="29335"/>
                      <a:pt x="6377" y="0"/>
                    </a:cubicBezTo>
                    <a:cubicBezTo>
                      <a:pt x="2551" y="4677"/>
                      <a:pt x="0" y="11054"/>
                      <a:pt x="0" y="19557"/>
                    </a:cubicBezTo>
                    <a:cubicBezTo>
                      <a:pt x="0" y="19557"/>
                      <a:pt x="1701" y="1658078"/>
                      <a:pt x="1276" y="1665305"/>
                    </a:cubicBezTo>
                    <a:cubicBezTo>
                      <a:pt x="0" y="1675934"/>
                      <a:pt x="4251" y="1683587"/>
                      <a:pt x="12754" y="1689539"/>
                    </a:cubicBezTo>
                    <a:cubicBezTo>
                      <a:pt x="275071" y="1664880"/>
                      <a:pt x="466387" y="1625341"/>
                      <a:pt x="527609" y="1579851"/>
                    </a:cubicBezTo>
                    <a:cubicBezTo>
                      <a:pt x="527609" y="1581976"/>
                      <a:pt x="527609" y="178137"/>
                      <a:pt x="527609" y="178137"/>
                    </a:cubicBezTo>
                    <a:cubicBezTo>
                      <a:pt x="527609" y="165808"/>
                      <a:pt x="525483" y="156029"/>
                      <a:pt x="522082" y="147952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659DC6C-35F2-40BC-96C1-3B3203434B55}"/>
                </a:ext>
              </a:extLst>
            </p:cNvPr>
            <p:cNvGrpSpPr/>
            <p:nvPr/>
          </p:nvGrpSpPr>
          <p:grpSpPr>
            <a:xfrm>
              <a:off x="9254378" y="3490635"/>
              <a:ext cx="2251584" cy="2882683"/>
              <a:chOff x="9254378" y="3490635"/>
              <a:chExt cx="2251584" cy="2882683"/>
            </a:xfrm>
            <a:grpFill/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AA4DD87-36E9-4C30-A4EA-8EEC553798DC}"/>
                  </a:ext>
                </a:extLst>
              </p:cNvPr>
              <p:cNvSpPr/>
              <p:nvPr/>
            </p:nvSpPr>
            <p:spPr>
              <a:xfrm>
                <a:off x="9259480" y="3606697"/>
                <a:ext cx="2246482" cy="2766621"/>
              </a:xfrm>
              <a:custGeom>
                <a:avLst/>
                <a:gdLst>
                  <a:gd name="connsiteX0" fmla="*/ 2246483 w 2246482"/>
                  <a:gd name="connsiteY0" fmla="*/ 69728 h 2766621"/>
                  <a:gd name="connsiteX1" fmla="*/ 2110010 w 2246482"/>
                  <a:gd name="connsiteY1" fmla="*/ 4 h 2766621"/>
                  <a:gd name="connsiteX2" fmla="*/ 133071 w 2246482"/>
                  <a:gd name="connsiteY2" fmla="*/ 1704 h 2766621"/>
                  <a:gd name="connsiteX3" fmla="*/ 0 w 2246482"/>
                  <a:gd name="connsiteY3" fmla="*/ 80356 h 2766621"/>
                  <a:gd name="connsiteX4" fmla="*/ 1275 w 2246482"/>
                  <a:gd name="connsiteY4" fmla="*/ 2588731 h 2766621"/>
                  <a:gd name="connsiteX5" fmla="*/ 30611 w 2246482"/>
                  <a:gd name="connsiteY5" fmla="*/ 2639323 h 2766621"/>
                  <a:gd name="connsiteX6" fmla="*/ 217676 w 2246482"/>
                  <a:gd name="connsiteY6" fmla="*/ 2706497 h 2766621"/>
                  <a:gd name="connsiteX7" fmla="*/ 531860 w 2246482"/>
                  <a:gd name="connsiteY7" fmla="*/ 2752413 h 2766621"/>
                  <a:gd name="connsiteX8" fmla="*/ 791626 w 2246482"/>
                  <a:gd name="connsiteY8" fmla="*/ 2766018 h 2766621"/>
                  <a:gd name="connsiteX9" fmla="*/ 1481641 w 2246482"/>
                  <a:gd name="connsiteY9" fmla="*/ 2758365 h 2766621"/>
                  <a:gd name="connsiteX10" fmla="*/ 2059842 w 2246482"/>
                  <a:gd name="connsiteY10" fmla="*/ 2679712 h 2766621"/>
                  <a:gd name="connsiteX11" fmla="*/ 2246483 w 2246482"/>
                  <a:gd name="connsiteY11" fmla="*/ 2624018 h 2766621"/>
                  <a:gd name="connsiteX12" fmla="*/ 2246483 w 2246482"/>
                  <a:gd name="connsiteY12" fmla="*/ 69728 h 2766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6482" h="2766621">
                    <a:moveTo>
                      <a:pt x="2246483" y="69728"/>
                    </a:moveTo>
                    <a:cubicBezTo>
                      <a:pt x="2246483" y="-1697"/>
                      <a:pt x="2178459" y="4"/>
                      <a:pt x="2110010" y="4"/>
                    </a:cubicBezTo>
                    <a:lnTo>
                      <a:pt x="133071" y="1704"/>
                    </a:lnTo>
                    <a:cubicBezTo>
                      <a:pt x="64622" y="1704"/>
                      <a:pt x="0" y="4"/>
                      <a:pt x="0" y="80356"/>
                    </a:cubicBezTo>
                    <a:cubicBezTo>
                      <a:pt x="0" y="80356"/>
                      <a:pt x="1701" y="2577677"/>
                      <a:pt x="1275" y="2588731"/>
                    </a:cubicBezTo>
                    <a:cubicBezTo>
                      <a:pt x="-425" y="2614240"/>
                      <a:pt x="9778" y="2627844"/>
                      <a:pt x="30611" y="2639323"/>
                    </a:cubicBezTo>
                    <a:cubicBezTo>
                      <a:pt x="89706" y="2672060"/>
                      <a:pt x="153053" y="2691617"/>
                      <a:pt x="217676" y="2706497"/>
                    </a:cubicBezTo>
                    <a:cubicBezTo>
                      <a:pt x="320987" y="2730305"/>
                      <a:pt x="425998" y="2743910"/>
                      <a:pt x="531860" y="2752413"/>
                    </a:cubicBezTo>
                    <a:cubicBezTo>
                      <a:pt x="618165" y="2759640"/>
                      <a:pt x="704896" y="2766443"/>
                      <a:pt x="791626" y="2766018"/>
                    </a:cubicBezTo>
                    <a:cubicBezTo>
                      <a:pt x="935326" y="2767293"/>
                      <a:pt x="1355797" y="2767293"/>
                      <a:pt x="1481641" y="2758365"/>
                    </a:cubicBezTo>
                    <a:cubicBezTo>
                      <a:pt x="1676359" y="2744335"/>
                      <a:pt x="1869801" y="2723928"/>
                      <a:pt x="2059842" y="2679712"/>
                    </a:cubicBezTo>
                    <a:cubicBezTo>
                      <a:pt x="2123190" y="2664832"/>
                      <a:pt x="2186112" y="2649102"/>
                      <a:pt x="2246483" y="2624018"/>
                    </a:cubicBezTo>
                    <a:cubicBezTo>
                      <a:pt x="2246483" y="2590431"/>
                      <a:pt x="2246483" y="69728"/>
                      <a:pt x="2246483" y="697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1ACCD88-CC22-474F-B9F3-1169928EEE98}"/>
                  </a:ext>
                </a:extLst>
              </p:cNvPr>
              <p:cNvSpPr/>
              <p:nvPr/>
            </p:nvSpPr>
            <p:spPr>
              <a:xfrm>
                <a:off x="9254378" y="3490635"/>
                <a:ext cx="2251584" cy="331615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59F4DC0-4984-42AD-9D5D-5226174F49D8}"/>
                  </a:ext>
                </a:extLst>
              </p:cNvPr>
              <p:cNvSpPr/>
              <p:nvPr/>
            </p:nvSpPr>
            <p:spPr>
              <a:xfrm>
                <a:off x="9259905" y="377846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107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0B028D5-91F5-4C9E-A34A-5FD6C6AACD1D}"/>
                  </a:ext>
                </a:extLst>
              </p:cNvPr>
              <p:cNvSpPr/>
              <p:nvPr/>
            </p:nvSpPr>
            <p:spPr>
              <a:xfrm>
                <a:off x="9259905" y="3941292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41F145-1080-4DCB-85A0-FE56E9C42366}"/>
                  </a:ext>
                </a:extLst>
              </p:cNvPr>
              <p:cNvSpPr/>
              <p:nvPr/>
            </p:nvSpPr>
            <p:spPr>
              <a:xfrm>
                <a:off x="9259905" y="4104124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D5757B9-7D50-4DF6-A9BE-B041DC5CBCC5}"/>
                  </a:ext>
                </a:extLst>
              </p:cNvPr>
              <p:cNvSpPr/>
              <p:nvPr/>
            </p:nvSpPr>
            <p:spPr>
              <a:xfrm>
                <a:off x="9259905" y="4266955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726F232-853B-4E17-BB4B-B59883CED152}"/>
                  </a:ext>
                </a:extLst>
              </p:cNvPr>
              <p:cNvSpPr/>
              <p:nvPr/>
            </p:nvSpPr>
            <p:spPr>
              <a:xfrm>
                <a:off x="9259905" y="4429787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465CC7A-B953-400C-BCE7-B39BBD56A9FB}"/>
                  </a:ext>
                </a:extLst>
              </p:cNvPr>
              <p:cNvSpPr/>
              <p:nvPr/>
            </p:nvSpPr>
            <p:spPr>
              <a:xfrm>
                <a:off x="9259905" y="4593044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107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69FDAB7-BEBA-4942-AFED-F056FF58E2AB}"/>
                  </a:ext>
                </a:extLst>
              </p:cNvPr>
              <p:cNvSpPr/>
              <p:nvPr/>
            </p:nvSpPr>
            <p:spPr>
              <a:xfrm>
                <a:off x="9259905" y="4755876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FF6B207-DCD8-4B85-8573-F39ACCFA9C9C}"/>
                  </a:ext>
                </a:extLst>
              </p:cNvPr>
              <p:cNvSpPr/>
              <p:nvPr/>
            </p:nvSpPr>
            <p:spPr>
              <a:xfrm>
                <a:off x="9259905" y="4918707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5CFA978-94C6-439C-8B6B-22CE1D02BCA0}"/>
                  </a:ext>
                </a:extLst>
              </p:cNvPr>
              <p:cNvSpPr/>
              <p:nvPr/>
            </p:nvSpPr>
            <p:spPr>
              <a:xfrm>
                <a:off x="9259905" y="5081539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23FAD0B-8D0D-4215-8F65-BBA37AA6CD7B}"/>
                  </a:ext>
                </a:extLst>
              </p:cNvPr>
              <p:cNvSpPr/>
              <p:nvPr/>
            </p:nvSpPr>
            <p:spPr>
              <a:xfrm>
                <a:off x="9259905" y="5244371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4FB6BCB-6296-486D-8749-E9C9BFAB1EAD}"/>
                  </a:ext>
                </a:extLst>
              </p:cNvPr>
              <p:cNvSpPr/>
              <p:nvPr/>
            </p:nvSpPr>
            <p:spPr>
              <a:xfrm>
                <a:off x="9259905" y="5407628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4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6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107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B3BC05B-0C13-4446-95A0-8F927E9CA2CA}"/>
                  </a:ext>
                </a:extLst>
              </p:cNvPr>
              <p:cNvSpPr/>
              <p:nvPr/>
            </p:nvSpPr>
            <p:spPr>
              <a:xfrm>
                <a:off x="9259905" y="557046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E87314F-57EC-47A5-B589-BE318A51F2A8}"/>
                  </a:ext>
                </a:extLst>
              </p:cNvPr>
              <p:cNvSpPr/>
              <p:nvPr/>
            </p:nvSpPr>
            <p:spPr>
              <a:xfrm>
                <a:off x="9259905" y="5733291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DAB53F0-604F-4C24-8C50-0E1E78293D19}"/>
                  </a:ext>
                </a:extLst>
              </p:cNvPr>
              <p:cNvSpPr/>
              <p:nvPr/>
            </p:nvSpPr>
            <p:spPr>
              <a:xfrm>
                <a:off x="9259905" y="5896123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533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2A9B674-AB04-4FC8-B564-7E4955A60D9A}"/>
                  </a:ext>
                </a:extLst>
              </p:cNvPr>
              <p:cNvSpPr/>
              <p:nvPr/>
            </p:nvSpPr>
            <p:spPr>
              <a:xfrm>
                <a:off x="9259905" y="6059380"/>
                <a:ext cx="2245632" cy="190041"/>
              </a:xfrm>
              <a:custGeom>
                <a:avLst/>
                <a:gdLst>
                  <a:gd name="connsiteX0" fmla="*/ 1131319 w 2245632"/>
                  <a:gd name="connsiteY0" fmla="*/ 150928 h 190041"/>
                  <a:gd name="connsiteX1" fmla="*/ 0 w 2245632"/>
                  <a:gd name="connsiteY1" fmla="*/ 0 h 190041"/>
                  <a:gd name="connsiteX2" fmla="*/ 0 w 2245632"/>
                  <a:gd name="connsiteY2" fmla="*/ 425 h 190041"/>
                  <a:gd name="connsiteX3" fmla="*/ 0 w 2245632"/>
                  <a:gd name="connsiteY3" fmla="*/ 51868 h 190041"/>
                  <a:gd name="connsiteX4" fmla="*/ 1122816 w 2245632"/>
                  <a:gd name="connsiteY4" fmla="*/ 190041 h 190041"/>
                  <a:gd name="connsiteX5" fmla="*/ 2245632 w 2245632"/>
                  <a:gd name="connsiteY5" fmla="*/ 51868 h 190041"/>
                  <a:gd name="connsiteX6" fmla="*/ 2245632 w 2245632"/>
                  <a:gd name="connsiteY6" fmla="*/ 24233 h 190041"/>
                  <a:gd name="connsiteX7" fmla="*/ 2245632 w 2245632"/>
                  <a:gd name="connsiteY7" fmla="*/ 17856 h 190041"/>
                  <a:gd name="connsiteX8" fmla="*/ 1131319 w 2245632"/>
                  <a:gd name="connsiteY8" fmla="*/ 150928 h 19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5632" h="190041">
                    <a:moveTo>
                      <a:pt x="1131319" y="150928"/>
                    </a:moveTo>
                    <a:cubicBezTo>
                      <a:pt x="537812" y="150928"/>
                      <a:pt x="51018" y="84605"/>
                      <a:pt x="0" y="0"/>
                    </a:cubicBezTo>
                    <a:cubicBezTo>
                      <a:pt x="0" y="0"/>
                      <a:pt x="0" y="0"/>
                      <a:pt x="0" y="425"/>
                    </a:cubicBezTo>
                    <a:cubicBezTo>
                      <a:pt x="0" y="425"/>
                      <a:pt x="0" y="18707"/>
                      <a:pt x="0" y="51868"/>
                    </a:cubicBezTo>
                    <a:cubicBezTo>
                      <a:pt x="123293" y="131371"/>
                      <a:pt x="579477" y="190041"/>
                      <a:pt x="1122816" y="190041"/>
                    </a:cubicBezTo>
                    <a:cubicBezTo>
                      <a:pt x="1666581" y="190041"/>
                      <a:pt x="2122339" y="130946"/>
                      <a:pt x="2245632" y="51868"/>
                    </a:cubicBezTo>
                    <a:cubicBezTo>
                      <a:pt x="2245632" y="33587"/>
                      <a:pt x="2245632" y="24233"/>
                      <a:pt x="2245632" y="24233"/>
                    </a:cubicBezTo>
                    <a:cubicBezTo>
                      <a:pt x="2245632" y="22108"/>
                      <a:pt x="2245632" y="19982"/>
                      <a:pt x="2245632" y="17856"/>
                    </a:cubicBezTo>
                    <a:cubicBezTo>
                      <a:pt x="2143172" y="93108"/>
                      <a:pt x="1683161" y="150928"/>
                      <a:pt x="1131319" y="150928"/>
                    </a:cubicBezTo>
                    <a:close/>
                  </a:path>
                </a:pathLst>
              </a:custGeom>
              <a:grpFill/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6DF0A4C-BBB2-4A15-9FED-30FEB2242194}"/>
                  </a:ext>
                </a:extLst>
              </p:cNvPr>
              <p:cNvSpPr/>
              <p:nvPr/>
            </p:nvSpPr>
            <p:spPr>
              <a:xfrm>
                <a:off x="9537952" y="3511892"/>
                <a:ext cx="1735454" cy="250837"/>
              </a:xfrm>
              <a:custGeom>
                <a:avLst/>
                <a:gdLst>
                  <a:gd name="connsiteX0" fmla="*/ 1735455 w 1735454"/>
                  <a:gd name="connsiteY0" fmla="*/ 125419 h 250837"/>
                  <a:gd name="connsiteX1" fmla="*/ 867727 w 1735454"/>
                  <a:gd name="connsiteY1" fmla="*/ 250837 h 250837"/>
                  <a:gd name="connsiteX2" fmla="*/ 0 w 1735454"/>
                  <a:gd name="connsiteY2" fmla="*/ 125419 h 250837"/>
                  <a:gd name="connsiteX3" fmla="*/ 867727 w 1735454"/>
                  <a:gd name="connsiteY3" fmla="*/ 0 h 250837"/>
                  <a:gd name="connsiteX4" fmla="*/ 1735455 w 1735454"/>
                  <a:gd name="connsiteY4" fmla="*/ 125419 h 250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454" h="250837">
                    <a:moveTo>
                      <a:pt x="1735455" y="125419"/>
                    </a:moveTo>
                    <a:cubicBezTo>
                      <a:pt x="1735455" y="194686"/>
                      <a:pt x="1346960" y="250837"/>
                      <a:pt x="867727" y="250837"/>
                    </a:cubicBezTo>
                    <a:cubicBezTo>
                      <a:pt x="388495" y="250837"/>
                      <a:pt x="0" y="194686"/>
                      <a:pt x="0" y="125419"/>
                    </a:cubicBezTo>
                    <a:cubicBezTo>
                      <a:pt x="0" y="56152"/>
                      <a:pt x="388495" y="0"/>
                      <a:pt x="867727" y="0"/>
                    </a:cubicBezTo>
                    <a:cubicBezTo>
                      <a:pt x="1346960" y="0"/>
                      <a:pt x="1735455" y="56152"/>
                      <a:pt x="1735455" y="125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1" name="Oval 22">
            <a:extLst>
              <a:ext uri="{FF2B5EF4-FFF2-40B4-BE49-F238E27FC236}">
                <a16:creationId xmlns:a16="http://schemas.microsoft.com/office/drawing/2014/main" id="{6F2C69ED-2158-420B-BA40-6FEBD171485D}"/>
              </a:ext>
            </a:extLst>
          </p:cNvPr>
          <p:cNvSpPr>
            <a:spLocks/>
          </p:cNvSpPr>
          <p:nvPr/>
        </p:nvSpPr>
        <p:spPr>
          <a:xfrm>
            <a:off x="519811" y="5472719"/>
            <a:ext cx="1063795" cy="1063795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162" name="Rectangle 12">
            <a:extLst>
              <a:ext uri="{FF2B5EF4-FFF2-40B4-BE49-F238E27FC236}">
                <a16:creationId xmlns:a16="http://schemas.microsoft.com/office/drawing/2014/main" id="{89ABF80A-083C-4D8C-92AD-E08FC6914565}"/>
              </a:ext>
            </a:extLst>
          </p:cNvPr>
          <p:cNvSpPr/>
          <p:nvPr/>
        </p:nvSpPr>
        <p:spPr>
          <a:xfrm>
            <a:off x="4941794" y="4393592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3" name="Rectangle 17">
            <a:extLst>
              <a:ext uri="{FF2B5EF4-FFF2-40B4-BE49-F238E27FC236}">
                <a16:creationId xmlns:a16="http://schemas.microsoft.com/office/drawing/2014/main" id="{D92290C8-4CC4-428F-A421-957931ADF0FE}"/>
              </a:ext>
            </a:extLst>
          </p:cNvPr>
          <p:cNvSpPr/>
          <p:nvPr/>
        </p:nvSpPr>
        <p:spPr>
          <a:xfrm>
            <a:off x="4941794" y="4827309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4" name="Rectangle 21">
            <a:extLst>
              <a:ext uri="{FF2B5EF4-FFF2-40B4-BE49-F238E27FC236}">
                <a16:creationId xmlns:a16="http://schemas.microsoft.com/office/drawing/2014/main" id="{CE73AC31-6075-49C8-89B7-49EDFA21B69F}"/>
              </a:ext>
            </a:extLst>
          </p:cNvPr>
          <p:cNvSpPr/>
          <p:nvPr/>
        </p:nvSpPr>
        <p:spPr>
          <a:xfrm>
            <a:off x="4941794" y="5269818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5" name="Rectangle 25">
            <a:extLst>
              <a:ext uri="{FF2B5EF4-FFF2-40B4-BE49-F238E27FC236}">
                <a16:creationId xmlns:a16="http://schemas.microsoft.com/office/drawing/2014/main" id="{257E8CD9-C681-4E4F-A8B4-BC9F4EA7B13E}"/>
              </a:ext>
            </a:extLst>
          </p:cNvPr>
          <p:cNvSpPr/>
          <p:nvPr/>
        </p:nvSpPr>
        <p:spPr>
          <a:xfrm>
            <a:off x="4941794" y="5694744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aphicFrame>
        <p:nvGraphicFramePr>
          <p:cNvPr id="166" name="Chart 61">
            <a:extLst>
              <a:ext uri="{FF2B5EF4-FFF2-40B4-BE49-F238E27FC236}">
                <a16:creationId xmlns:a16="http://schemas.microsoft.com/office/drawing/2014/main" id="{E37B8FD9-FB84-484A-A01B-0FEDC3968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316944"/>
              </p:ext>
            </p:extLst>
          </p:nvPr>
        </p:nvGraphicFramePr>
        <p:xfrm>
          <a:off x="4657950" y="4114798"/>
          <a:ext cx="6930313" cy="2004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7" name="TextBox 166">
            <a:extLst>
              <a:ext uri="{FF2B5EF4-FFF2-40B4-BE49-F238E27FC236}">
                <a16:creationId xmlns:a16="http://schemas.microsoft.com/office/drawing/2014/main" id="{C1F9A409-2621-4B82-A7D1-BA581F2A9C22}"/>
              </a:ext>
            </a:extLst>
          </p:cNvPr>
          <p:cNvSpPr txBox="1"/>
          <p:nvPr/>
        </p:nvSpPr>
        <p:spPr>
          <a:xfrm>
            <a:off x="4915297" y="1791048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JAMES JONSSON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BC288EF-7C3B-4EEC-B609-1981C4BA78B8}"/>
              </a:ext>
            </a:extLst>
          </p:cNvPr>
          <p:cNvSpPr txBox="1"/>
          <p:nvPr/>
        </p:nvSpPr>
        <p:spPr>
          <a:xfrm>
            <a:off x="4915298" y="2223096"/>
            <a:ext cx="3261549" cy="36978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CREATIVE DIRECTOR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9" name="Rectangle 8">
            <a:extLst>
              <a:ext uri="{FF2B5EF4-FFF2-40B4-BE49-F238E27FC236}">
                <a16:creationId xmlns:a16="http://schemas.microsoft.com/office/drawing/2014/main" id="{081BB006-9376-4FC5-9B8F-B3EABE97F9DD}"/>
              </a:ext>
            </a:extLst>
          </p:cNvPr>
          <p:cNvSpPr/>
          <p:nvPr/>
        </p:nvSpPr>
        <p:spPr>
          <a:xfrm>
            <a:off x="4900442" y="2667801"/>
            <a:ext cx="6363365" cy="1368152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0" name="Rectangle 10">
            <a:extLst>
              <a:ext uri="{FF2B5EF4-FFF2-40B4-BE49-F238E27FC236}">
                <a16:creationId xmlns:a16="http://schemas.microsoft.com/office/drawing/2014/main" id="{0FF2A07B-5FC6-43AD-9ABB-4099FBFC1424}"/>
              </a:ext>
            </a:extLst>
          </p:cNvPr>
          <p:cNvSpPr/>
          <p:nvPr/>
        </p:nvSpPr>
        <p:spPr>
          <a:xfrm>
            <a:off x="5093199" y="2844047"/>
            <a:ext cx="597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4568060-AF34-481E-91AF-2F8E551300FE}"/>
              </a:ext>
            </a:extLst>
          </p:cNvPr>
          <p:cNvSpPr txBox="1"/>
          <p:nvPr/>
        </p:nvSpPr>
        <p:spPr>
          <a:xfrm>
            <a:off x="5171926" y="4493733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70%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16836C8-6985-4FD2-B793-DEF7718D2E90}"/>
              </a:ext>
            </a:extLst>
          </p:cNvPr>
          <p:cNvSpPr txBox="1"/>
          <p:nvPr/>
        </p:nvSpPr>
        <p:spPr>
          <a:xfrm>
            <a:off x="5166593" y="4921589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80%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9DAA285-45A8-401E-BF47-002FCA97B1DC}"/>
              </a:ext>
            </a:extLst>
          </p:cNvPr>
          <p:cNvSpPr txBox="1"/>
          <p:nvPr/>
        </p:nvSpPr>
        <p:spPr>
          <a:xfrm>
            <a:off x="5161260" y="5349445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60%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D1ABC83-4450-44C9-95B9-5991CB52472D}"/>
              </a:ext>
            </a:extLst>
          </p:cNvPr>
          <p:cNvSpPr txBox="1"/>
          <p:nvPr/>
        </p:nvSpPr>
        <p:spPr>
          <a:xfrm>
            <a:off x="5155927" y="5777301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90%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F4EC7F0-0D47-4F81-9C26-CD9302436A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500E60-21EF-4EC1-A94B-8FB9E7BA2A96}"/>
              </a:ext>
            </a:extLst>
          </p:cNvPr>
          <p:cNvSpPr/>
          <p:nvPr/>
        </p:nvSpPr>
        <p:spPr>
          <a:xfrm flipH="1">
            <a:off x="4369379" y="1853705"/>
            <a:ext cx="1011092" cy="1016153"/>
          </a:xfrm>
          <a:custGeom>
            <a:avLst/>
            <a:gdLst>
              <a:gd name="connsiteX0" fmla="*/ 516363 w 1011092"/>
              <a:gd name="connsiteY0" fmla="*/ 728958 h 1069483"/>
              <a:gd name="connsiteX1" fmla="*/ 539786 w 1011092"/>
              <a:gd name="connsiteY1" fmla="*/ 850298 h 1069483"/>
              <a:gd name="connsiteX2" fmla="*/ 335318 w 1011092"/>
              <a:gd name="connsiteY2" fmla="*/ 850298 h 1069483"/>
              <a:gd name="connsiteX3" fmla="*/ 334950 w 1011092"/>
              <a:gd name="connsiteY3" fmla="*/ 849655 h 1069483"/>
              <a:gd name="connsiteX4" fmla="*/ 516363 w 1011092"/>
              <a:gd name="connsiteY4" fmla="*/ 728958 h 1069483"/>
              <a:gd name="connsiteX5" fmla="*/ 492940 w 1011092"/>
              <a:gd name="connsiteY5" fmla="*/ 726386 h 1069483"/>
              <a:gd name="connsiteX6" fmla="*/ 493859 w 1011092"/>
              <a:gd name="connsiteY6" fmla="*/ 726478 h 1069483"/>
              <a:gd name="connsiteX7" fmla="*/ 494226 w 1011092"/>
              <a:gd name="connsiteY7" fmla="*/ 727213 h 1069483"/>
              <a:gd name="connsiteX8" fmla="*/ 314191 w 1011092"/>
              <a:gd name="connsiteY8" fmla="*/ 846899 h 1069483"/>
              <a:gd name="connsiteX9" fmla="*/ 313640 w 1011092"/>
              <a:gd name="connsiteY9" fmla="*/ 846440 h 1069483"/>
              <a:gd name="connsiteX10" fmla="*/ 317406 w 1011092"/>
              <a:gd name="connsiteY10" fmla="*/ 824211 h 1069483"/>
              <a:gd name="connsiteX11" fmla="*/ 334123 w 1011092"/>
              <a:gd name="connsiteY11" fmla="*/ 728591 h 1069483"/>
              <a:gd name="connsiteX12" fmla="*/ 336604 w 1011092"/>
              <a:gd name="connsiteY12" fmla="*/ 726386 h 1069483"/>
              <a:gd name="connsiteX13" fmla="*/ 492940 w 1011092"/>
              <a:gd name="connsiteY13" fmla="*/ 726386 h 1069483"/>
              <a:gd name="connsiteX14" fmla="*/ 784762 w 1011092"/>
              <a:gd name="connsiteY14" fmla="*/ 726202 h 1069483"/>
              <a:gd name="connsiteX15" fmla="*/ 795509 w 1011092"/>
              <a:gd name="connsiteY15" fmla="*/ 736674 h 1069483"/>
              <a:gd name="connsiteX16" fmla="*/ 784762 w 1011092"/>
              <a:gd name="connsiteY16" fmla="*/ 746870 h 1069483"/>
              <a:gd name="connsiteX17" fmla="*/ 774198 w 1011092"/>
              <a:gd name="connsiteY17" fmla="*/ 736215 h 1069483"/>
              <a:gd name="connsiteX18" fmla="*/ 784762 w 1011092"/>
              <a:gd name="connsiteY18" fmla="*/ 726202 h 1069483"/>
              <a:gd name="connsiteX19" fmla="*/ 928330 w 1011092"/>
              <a:gd name="connsiteY19" fmla="*/ 610006 h 1069483"/>
              <a:gd name="connsiteX20" fmla="*/ 939353 w 1011092"/>
              <a:gd name="connsiteY20" fmla="*/ 620019 h 1069483"/>
              <a:gd name="connsiteX21" fmla="*/ 928974 w 1011092"/>
              <a:gd name="connsiteY21" fmla="*/ 630949 h 1069483"/>
              <a:gd name="connsiteX22" fmla="*/ 917859 w 1011092"/>
              <a:gd name="connsiteY22" fmla="*/ 620845 h 1069483"/>
              <a:gd name="connsiteX23" fmla="*/ 928330 w 1011092"/>
              <a:gd name="connsiteY23" fmla="*/ 610006 h 1069483"/>
              <a:gd name="connsiteX24" fmla="*/ 358465 w 1011092"/>
              <a:gd name="connsiteY24" fmla="*/ 590166 h 1069483"/>
              <a:gd name="connsiteX25" fmla="*/ 499278 w 1011092"/>
              <a:gd name="connsiteY25" fmla="*/ 711506 h 1069483"/>
              <a:gd name="connsiteX26" fmla="*/ 499002 w 1011092"/>
              <a:gd name="connsiteY26" fmla="*/ 712149 h 1069483"/>
              <a:gd name="connsiteX27" fmla="*/ 337338 w 1011092"/>
              <a:gd name="connsiteY27" fmla="*/ 712149 h 1069483"/>
              <a:gd name="connsiteX28" fmla="*/ 358465 w 1011092"/>
              <a:gd name="connsiteY28" fmla="*/ 590166 h 1069483"/>
              <a:gd name="connsiteX29" fmla="*/ 486602 w 1011092"/>
              <a:gd name="connsiteY29" fmla="*/ 586492 h 1069483"/>
              <a:gd name="connsiteX30" fmla="*/ 489909 w 1011092"/>
              <a:gd name="connsiteY30" fmla="*/ 589339 h 1069483"/>
              <a:gd name="connsiteX31" fmla="*/ 511127 w 1011092"/>
              <a:gd name="connsiteY31" fmla="*/ 700942 h 1069483"/>
              <a:gd name="connsiteX32" fmla="*/ 511311 w 1011092"/>
              <a:gd name="connsiteY32" fmla="*/ 703331 h 1069483"/>
              <a:gd name="connsiteX33" fmla="*/ 376560 w 1011092"/>
              <a:gd name="connsiteY33" fmla="*/ 587318 h 1069483"/>
              <a:gd name="connsiteX34" fmla="*/ 376836 w 1011092"/>
              <a:gd name="connsiteY34" fmla="*/ 586767 h 1069483"/>
              <a:gd name="connsiteX35" fmla="*/ 379500 w 1011092"/>
              <a:gd name="connsiteY35" fmla="*/ 586492 h 1069483"/>
              <a:gd name="connsiteX36" fmla="*/ 486602 w 1011092"/>
              <a:gd name="connsiteY36" fmla="*/ 586492 h 1069483"/>
              <a:gd name="connsiteX37" fmla="*/ 462904 w 1011092"/>
              <a:gd name="connsiteY37" fmla="*/ 453302 h 1069483"/>
              <a:gd name="connsiteX38" fmla="*/ 464006 w 1011092"/>
              <a:gd name="connsiteY38" fmla="*/ 453486 h 1069483"/>
              <a:gd name="connsiteX39" fmla="*/ 486510 w 1011092"/>
              <a:gd name="connsiteY39" fmla="*/ 572438 h 1069483"/>
              <a:gd name="connsiteX40" fmla="*/ 377846 w 1011092"/>
              <a:gd name="connsiteY40" fmla="*/ 572438 h 1069483"/>
              <a:gd name="connsiteX41" fmla="*/ 462904 w 1011092"/>
              <a:gd name="connsiteY41" fmla="*/ 453302 h 1069483"/>
              <a:gd name="connsiteX42" fmla="*/ 389236 w 1011092"/>
              <a:gd name="connsiteY42" fmla="*/ 429145 h 1069483"/>
              <a:gd name="connsiteX43" fmla="*/ 457117 w 1011092"/>
              <a:gd name="connsiteY43" fmla="*/ 429237 h 1069483"/>
              <a:gd name="connsiteX44" fmla="*/ 459413 w 1011092"/>
              <a:gd name="connsiteY44" fmla="*/ 431533 h 1069483"/>
              <a:gd name="connsiteX45" fmla="*/ 457852 w 1011092"/>
              <a:gd name="connsiteY45" fmla="*/ 436401 h 1069483"/>
              <a:gd name="connsiteX46" fmla="*/ 364252 w 1011092"/>
              <a:gd name="connsiteY46" fmla="*/ 567478 h 1069483"/>
              <a:gd name="connsiteX47" fmla="*/ 362598 w 1011092"/>
              <a:gd name="connsiteY47" fmla="*/ 569682 h 1069483"/>
              <a:gd name="connsiteX48" fmla="*/ 362139 w 1011092"/>
              <a:gd name="connsiteY48" fmla="*/ 569499 h 1069483"/>
              <a:gd name="connsiteX49" fmla="*/ 365446 w 1011092"/>
              <a:gd name="connsiteY49" fmla="*/ 548831 h 1069483"/>
              <a:gd name="connsiteX50" fmla="*/ 383725 w 1011092"/>
              <a:gd name="connsiteY50" fmla="*/ 444944 h 1069483"/>
              <a:gd name="connsiteX51" fmla="*/ 386389 w 1011092"/>
              <a:gd name="connsiteY51" fmla="*/ 431533 h 1069483"/>
              <a:gd name="connsiteX52" fmla="*/ 389236 w 1011092"/>
              <a:gd name="connsiteY52" fmla="*/ 429145 h 1069483"/>
              <a:gd name="connsiteX53" fmla="*/ 441501 w 1011092"/>
              <a:gd name="connsiteY53" fmla="*/ 308999 h 1069483"/>
              <a:gd name="connsiteX54" fmla="*/ 466210 w 1011092"/>
              <a:gd name="connsiteY54" fmla="*/ 315153 h 1069483"/>
              <a:gd name="connsiteX55" fmla="*/ 608585 w 1011092"/>
              <a:gd name="connsiteY55" fmla="*/ 348313 h 1069483"/>
              <a:gd name="connsiteX56" fmla="*/ 808828 w 1011092"/>
              <a:gd name="connsiteY56" fmla="*/ 400486 h 1069483"/>
              <a:gd name="connsiteX57" fmla="*/ 904724 w 1011092"/>
              <a:gd name="connsiteY57" fmla="*/ 435115 h 1069483"/>
              <a:gd name="connsiteX58" fmla="*/ 953958 w 1011092"/>
              <a:gd name="connsiteY58" fmla="*/ 462672 h 1069483"/>
              <a:gd name="connsiteX59" fmla="*/ 956346 w 1011092"/>
              <a:gd name="connsiteY59" fmla="*/ 467907 h 1069483"/>
              <a:gd name="connsiteX60" fmla="*/ 952304 w 1011092"/>
              <a:gd name="connsiteY60" fmla="*/ 510344 h 1069483"/>
              <a:gd name="connsiteX61" fmla="*/ 946334 w 1011092"/>
              <a:gd name="connsiteY61" fmla="*/ 572989 h 1069483"/>
              <a:gd name="connsiteX62" fmla="*/ 939629 w 1011092"/>
              <a:gd name="connsiteY62" fmla="*/ 585022 h 1069483"/>
              <a:gd name="connsiteX63" fmla="*/ 939445 w 1011092"/>
              <a:gd name="connsiteY63" fmla="*/ 585206 h 1069483"/>
              <a:gd name="connsiteX64" fmla="*/ 931913 w 1011092"/>
              <a:gd name="connsiteY64" fmla="*/ 585940 h 1069483"/>
              <a:gd name="connsiteX65" fmla="*/ 848876 w 1011092"/>
              <a:gd name="connsiteY65" fmla="*/ 542677 h 1069483"/>
              <a:gd name="connsiteX66" fmla="*/ 836109 w 1011092"/>
              <a:gd name="connsiteY66" fmla="*/ 532849 h 1069483"/>
              <a:gd name="connsiteX67" fmla="*/ 845753 w 1011092"/>
              <a:gd name="connsiteY67" fmla="*/ 660159 h 1069483"/>
              <a:gd name="connsiteX68" fmla="*/ 796611 w 1011092"/>
              <a:gd name="connsiteY68" fmla="*/ 699656 h 1069483"/>
              <a:gd name="connsiteX69" fmla="*/ 793121 w 1011092"/>
              <a:gd name="connsiteY69" fmla="*/ 700667 h 1069483"/>
              <a:gd name="connsiteX70" fmla="*/ 758675 w 1011092"/>
              <a:gd name="connsiteY70" fmla="*/ 713618 h 1069483"/>
              <a:gd name="connsiteX71" fmla="*/ 751602 w 1011092"/>
              <a:gd name="connsiteY71" fmla="*/ 732265 h 1069483"/>
              <a:gd name="connsiteX72" fmla="*/ 748020 w 1011092"/>
              <a:gd name="connsiteY72" fmla="*/ 739154 h 1069483"/>
              <a:gd name="connsiteX73" fmla="*/ 698970 w 1011092"/>
              <a:gd name="connsiteY73" fmla="*/ 778192 h 1069483"/>
              <a:gd name="connsiteX74" fmla="*/ 691897 w 1011092"/>
              <a:gd name="connsiteY74" fmla="*/ 784163 h 1069483"/>
              <a:gd name="connsiteX75" fmla="*/ 717432 w 1011092"/>
              <a:gd name="connsiteY75" fmla="*/ 816220 h 1069483"/>
              <a:gd name="connsiteX76" fmla="*/ 762533 w 1011092"/>
              <a:gd name="connsiteY76" fmla="*/ 780029 h 1069483"/>
              <a:gd name="connsiteX77" fmla="*/ 762533 w 1011092"/>
              <a:gd name="connsiteY77" fmla="*/ 850482 h 1069483"/>
              <a:gd name="connsiteX78" fmla="*/ 554023 w 1011092"/>
              <a:gd name="connsiteY78" fmla="*/ 850482 h 1069483"/>
              <a:gd name="connsiteX79" fmla="*/ 473651 w 1011092"/>
              <a:gd name="connsiteY79" fmla="*/ 429696 h 1069483"/>
              <a:gd name="connsiteX80" fmla="*/ 492021 w 1011092"/>
              <a:gd name="connsiteY80" fmla="*/ 429696 h 1069483"/>
              <a:gd name="connsiteX81" fmla="*/ 492021 w 1011092"/>
              <a:gd name="connsiteY81" fmla="*/ 366041 h 1069483"/>
              <a:gd name="connsiteX82" fmla="*/ 464189 w 1011092"/>
              <a:gd name="connsiteY82" fmla="*/ 366041 h 1069483"/>
              <a:gd name="connsiteX83" fmla="*/ 464189 w 1011092"/>
              <a:gd name="connsiteY83" fmla="*/ 337658 h 1069483"/>
              <a:gd name="connsiteX84" fmla="*/ 441501 w 1011092"/>
              <a:gd name="connsiteY84" fmla="*/ 337658 h 1069483"/>
              <a:gd name="connsiteX85" fmla="*/ 441501 w 1011092"/>
              <a:gd name="connsiteY85" fmla="*/ 308999 h 1069483"/>
              <a:gd name="connsiteX86" fmla="*/ 168418 w 1011092"/>
              <a:gd name="connsiteY86" fmla="*/ 235975 h 1069483"/>
              <a:gd name="connsiteX87" fmla="*/ 311986 w 1011092"/>
              <a:gd name="connsiteY87" fmla="*/ 274094 h 1069483"/>
              <a:gd name="connsiteX88" fmla="*/ 400167 w 1011092"/>
              <a:gd name="connsiteY88" fmla="*/ 297425 h 1069483"/>
              <a:gd name="connsiteX89" fmla="*/ 403106 w 1011092"/>
              <a:gd name="connsiteY89" fmla="*/ 301283 h 1069483"/>
              <a:gd name="connsiteX90" fmla="*/ 403198 w 1011092"/>
              <a:gd name="connsiteY90" fmla="*/ 334167 h 1069483"/>
              <a:gd name="connsiteX91" fmla="*/ 403198 w 1011092"/>
              <a:gd name="connsiteY91" fmla="*/ 337106 h 1069483"/>
              <a:gd name="connsiteX92" fmla="*/ 382163 w 1011092"/>
              <a:gd name="connsiteY92" fmla="*/ 337106 h 1069483"/>
              <a:gd name="connsiteX93" fmla="*/ 382163 w 1011092"/>
              <a:gd name="connsiteY93" fmla="*/ 365581 h 1069483"/>
              <a:gd name="connsiteX94" fmla="*/ 353688 w 1011092"/>
              <a:gd name="connsiteY94" fmla="*/ 365581 h 1069483"/>
              <a:gd name="connsiteX95" fmla="*/ 353688 w 1011092"/>
              <a:gd name="connsiteY95" fmla="*/ 368521 h 1069483"/>
              <a:gd name="connsiteX96" fmla="*/ 353596 w 1011092"/>
              <a:gd name="connsiteY96" fmla="*/ 425930 h 1069483"/>
              <a:gd name="connsiteX97" fmla="*/ 356812 w 1011092"/>
              <a:gd name="connsiteY97" fmla="*/ 429328 h 1069483"/>
              <a:gd name="connsiteX98" fmla="*/ 366548 w 1011092"/>
              <a:gd name="connsiteY98" fmla="*/ 429237 h 1069483"/>
              <a:gd name="connsiteX99" fmla="*/ 372519 w 1011092"/>
              <a:gd name="connsiteY99" fmla="*/ 429237 h 1069483"/>
              <a:gd name="connsiteX100" fmla="*/ 371049 w 1011092"/>
              <a:gd name="connsiteY100" fmla="*/ 439065 h 1069483"/>
              <a:gd name="connsiteX101" fmla="*/ 353045 w 1011092"/>
              <a:gd name="connsiteY101" fmla="*/ 541115 h 1069483"/>
              <a:gd name="connsiteX102" fmla="*/ 333297 w 1011092"/>
              <a:gd name="connsiteY102" fmla="*/ 653821 h 1069483"/>
              <a:gd name="connsiteX103" fmla="*/ 313548 w 1011092"/>
              <a:gd name="connsiteY103" fmla="*/ 765700 h 1069483"/>
              <a:gd name="connsiteX104" fmla="*/ 300597 w 1011092"/>
              <a:gd name="connsiteY104" fmla="*/ 840837 h 1069483"/>
              <a:gd name="connsiteX105" fmla="*/ 298208 w 1011092"/>
              <a:gd name="connsiteY105" fmla="*/ 849747 h 1069483"/>
              <a:gd name="connsiteX106" fmla="*/ 289390 w 1011092"/>
              <a:gd name="connsiteY106" fmla="*/ 850390 h 1069483"/>
              <a:gd name="connsiteX107" fmla="*/ 125062 w 1011092"/>
              <a:gd name="connsiteY107" fmla="*/ 850482 h 1069483"/>
              <a:gd name="connsiteX108" fmla="*/ 121388 w 1011092"/>
              <a:gd name="connsiteY108" fmla="*/ 850482 h 1069483"/>
              <a:gd name="connsiteX109" fmla="*/ 119643 w 1011092"/>
              <a:gd name="connsiteY109" fmla="*/ 835234 h 1069483"/>
              <a:gd name="connsiteX110" fmla="*/ 108621 w 1011092"/>
              <a:gd name="connsiteY110" fmla="*/ 734010 h 1069483"/>
              <a:gd name="connsiteX111" fmla="*/ 97874 w 1011092"/>
              <a:gd name="connsiteY111" fmla="*/ 636185 h 1069483"/>
              <a:gd name="connsiteX112" fmla="*/ 92822 w 1011092"/>
              <a:gd name="connsiteY112" fmla="*/ 590900 h 1069483"/>
              <a:gd name="connsiteX113" fmla="*/ 93648 w 1011092"/>
              <a:gd name="connsiteY113" fmla="*/ 582450 h 1069483"/>
              <a:gd name="connsiteX114" fmla="*/ 93740 w 1011092"/>
              <a:gd name="connsiteY114" fmla="*/ 577398 h 1069483"/>
              <a:gd name="connsiteX115" fmla="*/ 88504 w 1011092"/>
              <a:gd name="connsiteY115" fmla="*/ 551954 h 1069483"/>
              <a:gd name="connsiteX116" fmla="*/ 80237 w 1011092"/>
              <a:gd name="connsiteY116" fmla="*/ 477185 h 1069483"/>
              <a:gd name="connsiteX117" fmla="*/ 73440 w 1011092"/>
              <a:gd name="connsiteY117" fmla="*/ 414356 h 1069483"/>
              <a:gd name="connsiteX118" fmla="*/ 74542 w 1011092"/>
              <a:gd name="connsiteY118" fmla="*/ 402690 h 1069483"/>
              <a:gd name="connsiteX119" fmla="*/ 79227 w 1011092"/>
              <a:gd name="connsiteY119" fmla="*/ 386524 h 1069483"/>
              <a:gd name="connsiteX120" fmla="*/ 83360 w 1011092"/>
              <a:gd name="connsiteY120" fmla="*/ 377155 h 1069483"/>
              <a:gd name="connsiteX121" fmla="*/ 164835 w 1011092"/>
              <a:gd name="connsiteY121" fmla="*/ 237077 h 1069483"/>
              <a:gd name="connsiteX122" fmla="*/ 168418 w 1011092"/>
              <a:gd name="connsiteY122" fmla="*/ 235975 h 1069483"/>
              <a:gd name="connsiteX123" fmla="*/ 187891 w 1011092"/>
              <a:gd name="connsiteY123" fmla="*/ 0 h 1069483"/>
              <a:gd name="connsiteX124" fmla="*/ 187340 w 1011092"/>
              <a:gd name="connsiteY124" fmla="*/ 92 h 1069483"/>
              <a:gd name="connsiteX125" fmla="*/ 179716 w 1011092"/>
              <a:gd name="connsiteY125" fmla="*/ 2021 h 1069483"/>
              <a:gd name="connsiteX126" fmla="*/ 93373 w 1011092"/>
              <a:gd name="connsiteY126" fmla="*/ 45652 h 1069483"/>
              <a:gd name="connsiteX127" fmla="*/ 7397 w 1011092"/>
              <a:gd name="connsiteY127" fmla="*/ 297058 h 1069483"/>
              <a:gd name="connsiteX128" fmla="*/ 67286 w 1011092"/>
              <a:gd name="connsiteY128" fmla="*/ 405171 h 1069483"/>
              <a:gd name="connsiteX129" fmla="*/ 70960 w 1011092"/>
              <a:gd name="connsiteY129" fmla="*/ 412794 h 1069483"/>
              <a:gd name="connsiteX130" fmla="*/ 75553 w 1011092"/>
              <a:gd name="connsiteY130" fmla="*/ 454129 h 1069483"/>
              <a:gd name="connsiteX131" fmla="*/ 85014 w 1011092"/>
              <a:gd name="connsiteY131" fmla="*/ 539095 h 1069483"/>
              <a:gd name="connsiteX132" fmla="*/ 84555 w 1011092"/>
              <a:gd name="connsiteY132" fmla="*/ 556823 h 1069483"/>
              <a:gd name="connsiteX133" fmla="*/ 80972 w 1011092"/>
              <a:gd name="connsiteY133" fmla="*/ 569774 h 1069483"/>
              <a:gd name="connsiteX134" fmla="*/ 78768 w 1011092"/>
              <a:gd name="connsiteY134" fmla="*/ 574183 h 1069483"/>
              <a:gd name="connsiteX135" fmla="*/ 78308 w 1011092"/>
              <a:gd name="connsiteY135" fmla="*/ 584287 h 1069483"/>
              <a:gd name="connsiteX136" fmla="*/ 87678 w 1011092"/>
              <a:gd name="connsiteY136" fmla="*/ 587778 h 1069483"/>
              <a:gd name="connsiteX137" fmla="*/ 90341 w 1011092"/>
              <a:gd name="connsiteY137" fmla="*/ 587226 h 1069483"/>
              <a:gd name="connsiteX138" fmla="*/ 119367 w 1011092"/>
              <a:gd name="connsiteY138" fmla="*/ 850482 h 1069483"/>
              <a:gd name="connsiteX139" fmla="*/ 105409 w 1011092"/>
              <a:gd name="connsiteY139" fmla="*/ 850482 h 1069483"/>
              <a:gd name="connsiteX140" fmla="*/ 108149 w 1011092"/>
              <a:gd name="connsiteY140" fmla="*/ 860205 h 1069483"/>
              <a:gd name="connsiteX141" fmla="*/ 105215 w 1011092"/>
              <a:gd name="connsiteY141" fmla="*/ 860221 h 1069483"/>
              <a:gd name="connsiteX142" fmla="*/ 743015 w 1011092"/>
              <a:gd name="connsiteY142" fmla="*/ 1069483 h 1069483"/>
              <a:gd name="connsiteX143" fmla="*/ 897170 w 1011092"/>
              <a:gd name="connsiteY143" fmla="*/ 860769 h 1069483"/>
              <a:gd name="connsiteX144" fmla="*/ 898570 w 1011092"/>
              <a:gd name="connsiteY144" fmla="*/ 860769 h 1069483"/>
              <a:gd name="connsiteX145" fmla="*/ 898570 w 1011092"/>
              <a:gd name="connsiteY145" fmla="*/ 858873 h 1069483"/>
              <a:gd name="connsiteX146" fmla="*/ 900636 w 1011092"/>
              <a:gd name="connsiteY146" fmla="*/ 856077 h 1069483"/>
              <a:gd name="connsiteX147" fmla="*/ 898570 w 1011092"/>
              <a:gd name="connsiteY147" fmla="*/ 856087 h 1069483"/>
              <a:gd name="connsiteX148" fmla="*/ 898570 w 1011092"/>
              <a:gd name="connsiteY148" fmla="*/ 850390 h 1069483"/>
              <a:gd name="connsiteX149" fmla="*/ 856133 w 1011092"/>
              <a:gd name="connsiteY149" fmla="*/ 850390 h 1069483"/>
              <a:gd name="connsiteX150" fmla="*/ 856133 w 1011092"/>
              <a:gd name="connsiteY150" fmla="*/ 796379 h 1069483"/>
              <a:gd name="connsiteX151" fmla="*/ 816452 w 1011092"/>
              <a:gd name="connsiteY151" fmla="*/ 796379 h 1069483"/>
              <a:gd name="connsiteX152" fmla="*/ 816268 w 1011092"/>
              <a:gd name="connsiteY152" fmla="*/ 794910 h 1069483"/>
              <a:gd name="connsiteX153" fmla="*/ 816452 w 1011092"/>
              <a:gd name="connsiteY153" fmla="*/ 755137 h 1069483"/>
              <a:gd name="connsiteX154" fmla="*/ 817462 w 1011092"/>
              <a:gd name="connsiteY154" fmla="*/ 751371 h 1069483"/>
              <a:gd name="connsiteX155" fmla="*/ 821320 w 1011092"/>
              <a:gd name="connsiteY155" fmla="*/ 734929 h 1069483"/>
              <a:gd name="connsiteX156" fmla="*/ 823341 w 1011092"/>
              <a:gd name="connsiteY156" fmla="*/ 730979 h 1069483"/>
              <a:gd name="connsiteX157" fmla="*/ 863941 w 1011092"/>
              <a:gd name="connsiteY157" fmla="*/ 698279 h 1069483"/>
              <a:gd name="connsiteX158" fmla="*/ 870829 w 1011092"/>
              <a:gd name="connsiteY158" fmla="*/ 692859 h 1069483"/>
              <a:gd name="connsiteX159" fmla="*/ 933842 w 1011092"/>
              <a:gd name="connsiteY159" fmla="*/ 730336 h 1069483"/>
              <a:gd name="connsiteX160" fmla="*/ 1006682 w 1011092"/>
              <a:gd name="connsiteY160" fmla="*/ 733183 h 1069483"/>
              <a:gd name="connsiteX161" fmla="*/ 1005029 w 1011092"/>
              <a:gd name="connsiteY161" fmla="*/ 730887 h 1069483"/>
              <a:gd name="connsiteX162" fmla="*/ 999058 w 1011092"/>
              <a:gd name="connsiteY162" fmla="*/ 720324 h 1069483"/>
              <a:gd name="connsiteX163" fmla="*/ 997038 w 1011092"/>
              <a:gd name="connsiteY163" fmla="*/ 713251 h 1069483"/>
              <a:gd name="connsiteX164" fmla="*/ 969298 w 1011092"/>
              <a:gd name="connsiteY164" fmla="*/ 617814 h 1069483"/>
              <a:gd name="connsiteX165" fmla="*/ 971135 w 1011092"/>
              <a:gd name="connsiteY165" fmla="*/ 612303 h 1069483"/>
              <a:gd name="connsiteX166" fmla="*/ 1008611 w 1011092"/>
              <a:gd name="connsiteY166" fmla="*/ 582450 h 1069483"/>
              <a:gd name="connsiteX167" fmla="*/ 1011092 w 1011092"/>
              <a:gd name="connsiteY167" fmla="*/ 580337 h 1069483"/>
              <a:gd name="connsiteX168" fmla="*/ 985464 w 1011092"/>
              <a:gd name="connsiteY168" fmla="*/ 548280 h 1069483"/>
              <a:gd name="connsiteX169" fmla="*/ 961306 w 1011092"/>
              <a:gd name="connsiteY169" fmla="*/ 567570 h 1069483"/>
              <a:gd name="connsiteX170" fmla="*/ 961214 w 1011092"/>
              <a:gd name="connsiteY170" fmla="*/ 566192 h 1069483"/>
              <a:gd name="connsiteX171" fmla="*/ 970124 w 1011092"/>
              <a:gd name="connsiteY171" fmla="*/ 470571 h 1069483"/>
              <a:gd name="connsiteX172" fmla="*/ 973798 w 1011092"/>
              <a:gd name="connsiteY172" fmla="*/ 466530 h 1069483"/>
              <a:gd name="connsiteX173" fmla="*/ 988311 w 1011092"/>
              <a:gd name="connsiteY173" fmla="*/ 458354 h 1069483"/>
              <a:gd name="connsiteX174" fmla="*/ 993915 w 1011092"/>
              <a:gd name="connsiteY174" fmla="*/ 434380 h 1069483"/>
              <a:gd name="connsiteX175" fmla="*/ 992996 w 1011092"/>
              <a:gd name="connsiteY175" fmla="*/ 413162 h 1069483"/>
              <a:gd name="connsiteX176" fmla="*/ 993639 w 1011092"/>
              <a:gd name="connsiteY176" fmla="*/ 406916 h 1069483"/>
              <a:gd name="connsiteX177" fmla="*/ 965532 w 1011092"/>
              <a:gd name="connsiteY177" fmla="*/ 399200 h 1069483"/>
              <a:gd name="connsiteX178" fmla="*/ 602063 w 1011092"/>
              <a:gd name="connsiteY178" fmla="*/ 302477 h 1069483"/>
              <a:gd name="connsiteX179" fmla="*/ 252281 w 1011092"/>
              <a:gd name="connsiteY179" fmla="*/ 209520 h 1069483"/>
              <a:gd name="connsiteX180" fmla="*/ 183941 w 1011092"/>
              <a:gd name="connsiteY180" fmla="*/ 191150 h 1069483"/>
              <a:gd name="connsiteX181" fmla="*/ 180083 w 1011092"/>
              <a:gd name="connsiteY181" fmla="*/ 186098 h 1069483"/>
              <a:gd name="connsiteX182" fmla="*/ 180451 w 1011092"/>
              <a:gd name="connsiteY182" fmla="*/ 170850 h 1069483"/>
              <a:gd name="connsiteX183" fmla="*/ 182012 w 1011092"/>
              <a:gd name="connsiteY183" fmla="*/ 28934 h 1069483"/>
              <a:gd name="connsiteX184" fmla="*/ 184860 w 1011092"/>
              <a:gd name="connsiteY184" fmla="*/ 10839 h 1069483"/>
              <a:gd name="connsiteX185" fmla="*/ 187891 w 1011092"/>
              <a:gd name="connsiteY185" fmla="*/ 0 h 1069483"/>
              <a:gd name="connsiteX0" fmla="*/ 516363 w 1011092"/>
              <a:gd name="connsiteY0" fmla="*/ 728958 h 1006602"/>
              <a:gd name="connsiteX1" fmla="*/ 539786 w 1011092"/>
              <a:gd name="connsiteY1" fmla="*/ 850298 h 1006602"/>
              <a:gd name="connsiteX2" fmla="*/ 335318 w 1011092"/>
              <a:gd name="connsiteY2" fmla="*/ 850298 h 1006602"/>
              <a:gd name="connsiteX3" fmla="*/ 334950 w 1011092"/>
              <a:gd name="connsiteY3" fmla="*/ 849655 h 1006602"/>
              <a:gd name="connsiteX4" fmla="*/ 516363 w 1011092"/>
              <a:gd name="connsiteY4" fmla="*/ 728958 h 1006602"/>
              <a:gd name="connsiteX5" fmla="*/ 492940 w 1011092"/>
              <a:gd name="connsiteY5" fmla="*/ 726386 h 1006602"/>
              <a:gd name="connsiteX6" fmla="*/ 493859 w 1011092"/>
              <a:gd name="connsiteY6" fmla="*/ 726478 h 1006602"/>
              <a:gd name="connsiteX7" fmla="*/ 494226 w 1011092"/>
              <a:gd name="connsiteY7" fmla="*/ 727213 h 1006602"/>
              <a:gd name="connsiteX8" fmla="*/ 314191 w 1011092"/>
              <a:gd name="connsiteY8" fmla="*/ 846899 h 1006602"/>
              <a:gd name="connsiteX9" fmla="*/ 313640 w 1011092"/>
              <a:gd name="connsiteY9" fmla="*/ 846440 h 1006602"/>
              <a:gd name="connsiteX10" fmla="*/ 317406 w 1011092"/>
              <a:gd name="connsiteY10" fmla="*/ 824211 h 1006602"/>
              <a:gd name="connsiteX11" fmla="*/ 334123 w 1011092"/>
              <a:gd name="connsiteY11" fmla="*/ 728591 h 1006602"/>
              <a:gd name="connsiteX12" fmla="*/ 336604 w 1011092"/>
              <a:gd name="connsiteY12" fmla="*/ 726386 h 1006602"/>
              <a:gd name="connsiteX13" fmla="*/ 492940 w 1011092"/>
              <a:gd name="connsiteY13" fmla="*/ 726386 h 1006602"/>
              <a:gd name="connsiteX14" fmla="*/ 784762 w 1011092"/>
              <a:gd name="connsiteY14" fmla="*/ 726202 h 1006602"/>
              <a:gd name="connsiteX15" fmla="*/ 795509 w 1011092"/>
              <a:gd name="connsiteY15" fmla="*/ 736674 h 1006602"/>
              <a:gd name="connsiteX16" fmla="*/ 784762 w 1011092"/>
              <a:gd name="connsiteY16" fmla="*/ 746870 h 1006602"/>
              <a:gd name="connsiteX17" fmla="*/ 774198 w 1011092"/>
              <a:gd name="connsiteY17" fmla="*/ 736215 h 1006602"/>
              <a:gd name="connsiteX18" fmla="*/ 784762 w 1011092"/>
              <a:gd name="connsiteY18" fmla="*/ 726202 h 1006602"/>
              <a:gd name="connsiteX19" fmla="*/ 928330 w 1011092"/>
              <a:gd name="connsiteY19" fmla="*/ 610006 h 1006602"/>
              <a:gd name="connsiteX20" fmla="*/ 939353 w 1011092"/>
              <a:gd name="connsiteY20" fmla="*/ 620019 h 1006602"/>
              <a:gd name="connsiteX21" fmla="*/ 928974 w 1011092"/>
              <a:gd name="connsiteY21" fmla="*/ 630949 h 1006602"/>
              <a:gd name="connsiteX22" fmla="*/ 917859 w 1011092"/>
              <a:gd name="connsiteY22" fmla="*/ 620845 h 1006602"/>
              <a:gd name="connsiteX23" fmla="*/ 928330 w 1011092"/>
              <a:gd name="connsiteY23" fmla="*/ 610006 h 1006602"/>
              <a:gd name="connsiteX24" fmla="*/ 358465 w 1011092"/>
              <a:gd name="connsiteY24" fmla="*/ 590166 h 1006602"/>
              <a:gd name="connsiteX25" fmla="*/ 499278 w 1011092"/>
              <a:gd name="connsiteY25" fmla="*/ 711506 h 1006602"/>
              <a:gd name="connsiteX26" fmla="*/ 499002 w 1011092"/>
              <a:gd name="connsiteY26" fmla="*/ 712149 h 1006602"/>
              <a:gd name="connsiteX27" fmla="*/ 337338 w 1011092"/>
              <a:gd name="connsiteY27" fmla="*/ 712149 h 1006602"/>
              <a:gd name="connsiteX28" fmla="*/ 358465 w 1011092"/>
              <a:gd name="connsiteY28" fmla="*/ 590166 h 1006602"/>
              <a:gd name="connsiteX29" fmla="*/ 486602 w 1011092"/>
              <a:gd name="connsiteY29" fmla="*/ 586492 h 1006602"/>
              <a:gd name="connsiteX30" fmla="*/ 489909 w 1011092"/>
              <a:gd name="connsiteY30" fmla="*/ 589339 h 1006602"/>
              <a:gd name="connsiteX31" fmla="*/ 511127 w 1011092"/>
              <a:gd name="connsiteY31" fmla="*/ 700942 h 1006602"/>
              <a:gd name="connsiteX32" fmla="*/ 511311 w 1011092"/>
              <a:gd name="connsiteY32" fmla="*/ 703331 h 1006602"/>
              <a:gd name="connsiteX33" fmla="*/ 376560 w 1011092"/>
              <a:gd name="connsiteY33" fmla="*/ 587318 h 1006602"/>
              <a:gd name="connsiteX34" fmla="*/ 376836 w 1011092"/>
              <a:gd name="connsiteY34" fmla="*/ 586767 h 1006602"/>
              <a:gd name="connsiteX35" fmla="*/ 379500 w 1011092"/>
              <a:gd name="connsiteY35" fmla="*/ 586492 h 1006602"/>
              <a:gd name="connsiteX36" fmla="*/ 486602 w 1011092"/>
              <a:gd name="connsiteY36" fmla="*/ 586492 h 1006602"/>
              <a:gd name="connsiteX37" fmla="*/ 462904 w 1011092"/>
              <a:gd name="connsiteY37" fmla="*/ 453302 h 1006602"/>
              <a:gd name="connsiteX38" fmla="*/ 464006 w 1011092"/>
              <a:gd name="connsiteY38" fmla="*/ 453486 h 1006602"/>
              <a:gd name="connsiteX39" fmla="*/ 486510 w 1011092"/>
              <a:gd name="connsiteY39" fmla="*/ 572438 h 1006602"/>
              <a:gd name="connsiteX40" fmla="*/ 377846 w 1011092"/>
              <a:gd name="connsiteY40" fmla="*/ 572438 h 1006602"/>
              <a:gd name="connsiteX41" fmla="*/ 462904 w 1011092"/>
              <a:gd name="connsiteY41" fmla="*/ 453302 h 1006602"/>
              <a:gd name="connsiteX42" fmla="*/ 389236 w 1011092"/>
              <a:gd name="connsiteY42" fmla="*/ 429145 h 1006602"/>
              <a:gd name="connsiteX43" fmla="*/ 457117 w 1011092"/>
              <a:gd name="connsiteY43" fmla="*/ 429237 h 1006602"/>
              <a:gd name="connsiteX44" fmla="*/ 459413 w 1011092"/>
              <a:gd name="connsiteY44" fmla="*/ 431533 h 1006602"/>
              <a:gd name="connsiteX45" fmla="*/ 457852 w 1011092"/>
              <a:gd name="connsiteY45" fmla="*/ 436401 h 1006602"/>
              <a:gd name="connsiteX46" fmla="*/ 364252 w 1011092"/>
              <a:gd name="connsiteY46" fmla="*/ 567478 h 1006602"/>
              <a:gd name="connsiteX47" fmla="*/ 362598 w 1011092"/>
              <a:gd name="connsiteY47" fmla="*/ 569682 h 1006602"/>
              <a:gd name="connsiteX48" fmla="*/ 362139 w 1011092"/>
              <a:gd name="connsiteY48" fmla="*/ 569499 h 1006602"/>
              <a:gd name="connsiteX49" fmla="*/ 365446 w 1011092"/>
              <a:gd name="connsiteY49" fmla="*/ 548831 h 1006602"/>
              <a:gd name="connsiteX50" fmla="*/ 383725 w 1011092"/>
              <a:gd name="connsiteY50" fmla="*/ 444944 h 1006602"/>
              <a:gd name="connsiteX51" fmla="*/ 386389 w 1011092"/>
              <a:gd name="connsiteY51" fmla="*/ 431533 h 1006602"/>
              <a:gd name="connsiteX52" fmla="*/ 389236 w 1011092"/>
              <a:gd name="connsiteY52" fmla="*/ 429145 h 1006602"/>
              <a:gd name="connsiteX53" fmla="*/ 441501 w 1011092"/>
              <a:gd name="connsiteY53" fmla="*/ 308999 h 1006602"/>
              <a:gd name="connsiteX54" fmla="*/ 466210 w 1011092"/>
              <a:gd name="connsiteY54" fmla="*/ 315153 h 1006602"/>
              <a:gd name="connsiteX55" fmla="*/ 608585 w 1011092"/>
              <a:gd name="connsiteY55" fmla="*/ 348313 h 1006602"/>
              <a:gd name="connsiteX56" fmla="*/ 808828 w 1011092"/>
              <a:gd name="connsiteY56" fmla="*/ 400486 h 1006602"/>
              <a:gd name="connsiteX57" fmla="*/ 904724 w 1011092"/>
              <a:gd name="connsiteY57" fmla="*/ 435115 h 1006602"/>
              <a:gd name="connsiteX58" fmla="*/ 953958 w 1011092"/>
              <a:gd name="connsiteY58" fmla="*/ 462672 h 1006602"/>
              <a:gd name="connsiteX59" fmla="*/ 956346 w 1011092"/>
              <a:gd name="connsiteY59" fmla="*/ 467907 h 1006602"/>
              <a:gd name="connsiteX60" fmla="*/ 952304 w 1011092"/>
              <a:gd name="connsiteY60" fmla="*/ 510344 h 1006602"/>
              <a:gd name="connsiteX61" fmla="*/ 946334 w 1011092"/>
              <a:gd name="connsiteY61" fmla="*/ 572989 h 1006602"/>
              <a:gd name="connsiteX62" fmla="*/ 939629 w 1011092"/>
              <a:gd name="connsiteY62" fmla="*/ 585022 h 1006602"/>
              <a:gd name="connsiteX63" fmla="*/ 939445 w 1011092"/>
              <a:gd name="connsiteY63" fmla="*/ 585206 h 1006602"/>
              <a:gd name="connsiteX64" fmla="*/ 931913 w 1011092"/>
              <a:gd name="connsiteY64" fmla="*/ 585940 h 1006602"/>
              <a:gd name="connsiteX65" fmla="*/ 848876 w 1011092"/>
              <a:gd name="connsiteY65" fmla="*/ 542677 h 1006602"/>
              <a:gd name="connsiteX66" fmla="*/ 836109 w 1011092"/>
              <a:gd name="connsiteY66" fmla="*/ 532849 h 1006602"/>
              <a:gd name="connsiteX67" fmla="*/ 845753 w 1011092"/>
              <a:gd name="connsiteY67" fmla="*/ 660159 h 1006602"/>
              <a:gd name="connsiteX68" fmla="*/ 796611 w 1011092"/>
              <a:gd name="connsiteY68" fmla="*/ 699656 h 1006602"/>
              <a:gd name="connsiteX69" fmla="*/ 793121 w 1011092"/>
              <a:gd name="connsiteY69" fmla="*/ 700667 h 1006602"/>
              <a:gd name="connsiteX70" fmla="*/ 758675 w 1011092"/>
              <a:gd name="connsiteY70" fmla="*/ 713618 h 1006602"/>
              <a:gd name="connsiteX71" fmla="*/ 751602 w 1011092"/>
              <a:gd name="connsiteY71" fmla="*/ 732265 h 1006602"/>
              <a:gd name="connsiteX72" fmla="*/ 748020 w 1011092"/>
              <a:gd name="connsiteY72" fmla="*/ 739154 h 1006602"/>
              <a:gd name="connsiteX73" fmla="*/ 698970 w 1011092"/>
              <a:gd name="connsiteY73" fmla="*/ 778192 h 1006602"/>
              <a:gd name="connsiteX74" fmla="*/ 691897 w 1011092"/>
              <a:gd name="connsiteY74" fmla="*/ 784163 h 1006602"/>
              <a:gd name="connsiteX75" fmla="*/ 717432 w 1011092"/>
              <a:gd name="connsiteY75" fmla="*/ 816220 h 1006602"/>
              <a:gd name="connsiteX76" fmla="*/ 762533 w 1011092"/>
              <a:gd name="connsiteY76" fmla="*/ 780029 h 1006602"/>
              <a:gd name="connsiteX77" fmla="*/ 762533 w 1011092"/>
              <a:gd name="connsiteY77" fmla="*/ 850482 h 1006602"/>
              <a:gd name="connsiteX78" fmla="*/ 554023 w 1011092"/>
              <a:gd name="connsiteY78" fmla="*/ 850482 h 1006602"/>
              <a:gd name="connsiteX79" fmla="*/ 473651 w 1011092"/>
              <a:gd name="connsiteY79" fmla="*/ 429696 h 1006602"/>
              <a:gd name="connsiteX80" fmla="*/ 492021 w 1011092"/>
              <a:gd name="connsiteY80" fmla="*/ 429696 h 1006602"/>
              <a:gd name="connsiteX81" fmla="*/ 492021 w 1011092"/>
              <a:gd name="connsiteY81" fmla="*/ 366041 h 1006602"/>
              <a:gd name="connsiteX82" fmla="*/ 464189 w 1011092"/>
              <a:gd name="connsiteY82" fmla="*/ 366041 h 1006602"/>
              <a:gd name="connsiteX83" fmla="*/ 464189 w 1011092"/>
              <a:gd name="connsiteY83" fmla="*/ 337658 h 1006602"/>
              <a:gd name="connsiteX84" fmla="*/ 441501 w 1011092"/>
              <a:gd name="connsiteY84" fmla="*/ 337658 h 1006602"/>
              <a:gd name="connsiteX85" fmla="*/ 441501 w 1011092"/>
              <a:gd name="connsiteY85" fmla="*/ 308999 h 1006602"/>
              <a:gd name="connsiteX86" fmla="*/ 168418 w 1011092"/>
              <a:gd name="connsiteY86" fmla="*/ 235975 h 1006602"/>
              <a:gd name="connsiteX87" fmla="*/ 311986 w 1011092"/>
              <a:gd name="connsiteY87" fmla="*/ 274094 h 1006602"/>
              <a:gd name="connsiteX88" fmla="*/ 400167 w 1011092"/>
              <a:gd name="connsiteY88" fmla="*/ 297425 h 1006602"/>
              <a:gd name="connsiteX89" fmla="*/ 403106 w 1011092"/>
              <a:gd name="connsiteY89" fmla="*/ 301283 h 1006602"/>
              <a:gd name="connsiteX90" fmla="*/ 403198 w 1011092"/>
              <a:gd name="connsiteY90" fmla="*/ 334167 h 1006602"/>
              <a:gd name="connsiteX91" fmla="*/ 403198 w 1011092"/>
              <a:gd name="connsiteY91" fmla="*/ 337106 h 1006602"/>
              <a:gd name="connsiteX92" fmla="*/ 382163 w 1011092"/>
              <a:gd name="connsiteY92" fmla="*/ 337106 h 1006602"/>
              <a:gd name="connsiteX93" fmla="*/ 382163 w 1011092"/>
              <a:gd name="connsiteY93" fmla="*/ 365581 h 1006602"/>
              <a:gd name="connsiteX94" fmla="*/ 353688 w 1011092"/>
              <a:gd name="connsiteY94" fmla="*/ 365581 h 1006602"/>
              <a:gd name="connsiteX95" fmla="*/ 353688 w 1011092"/>
              <a:gd name="connsiteY95" fmla="*/ 368521 h 1006602"/>
              <a:gd name="connsiteX96" fmla="*/ 353596 w 1011092"/>
              <a:gd name="connsiteY96" fmla="*/ 425930 h 1006602"/>
              <a:gd name="connsiteX97" fmla="*/ 356812 w 1011092"/>
              <a:gd name="connsiteY97" fmla="*/ 429328 h 1006602"/>
              <a:gd name="connsiteX98" fmla="*/ 366548 w 1011092"/>
              <a:gd name="connsiteY98" fmla="*/ 429237 h 1006602"/>
              <a:gd name="connsiteX99" fmla="*/ 372519 w 1011092"/>
              <a:gd name="connsiteY99" fmla="*/ 429237 h 1006602"/>
              <a:gd name="connsiteX100" fmla="*/ 371049 w 1011092"/>
              <a:gd name="connsiteY100" fmla="*/ 439065 h 1006602"/>
              <a:gd name="connsiteX101" fmla="*/ 353045 w 1011092"/>
              <a:gd name="connsiteY101" fmla="*/ 541115 h 1006602"/>
              <a:gd name="connsiteX102" fmla="*/ 333297 w 1011092"/>
              <a:gd name="connsiteY102" fmla="*/ 653821 h 1006602"/>
              <a:gd name="connsiteX103" fmla="*/ 313548 w 1011092"/>
              <a:gd name="connsiteY103" fmla="*/ 765700 h 1006602"/>
              <a:gd name="connsiteX104" fmla="*/ 300597 w 1011092"/>
              <a:gd name="connsiteY104" fmla="*/ 840837 h 1006602"/>
              <a:gd name="connsiteX105" fmla="*/ 298208 w 1011092"/>
              <a:gd name="connsiteY105" fmla="*/ 849747 h 1006602"/>
              <a:gd name="connsiteX106" fmla="*/ 289390 w 1011092"/>
              <a:gd name="connsiteY106" fmla="*/ 850390 h 1006602"/>
              <a:gd name="connsiteX107" fmla="*/ 125062 w 1011092"/>
              <a:gd name="connsiteY107" fmla="*/ 850482 h 1006602"/>
              <a:gd name="connsiteX108" fmla="*/ 121388 w 1011092"/>
              <a:gd name="connsiteY108" fmla="*/ 850482 h 1006602"/>
              <a:gd name="connsiteX109" fmla="*/ 119643 w 1011092"/>
              <a:gd name="connsiteY109" fmla="*/ 835234 h 1006602"/>
              <a:gd name="connsiteX110" fmla="*/ 108621 w 1011092"/>
              <a:gd name="connsiteY110" fmla="*/ 734010 h 1006602"/>
              <a:gd name="connsiteX111" fmla="*/ 97874 w 1011092"/>
              <a:gd name="connsiteY111" fmla="*/ 636185 h 1006602"/>
              <a:gd name="connsiteX112" fmla="*/ 92822 w 1011092"/>
              <a:gd name="connsiteY112" fmla="*/ 590900 h 1006602"/>
              <a:gd name="connsiteX113" fmla="*/ 93648 w 1011092"/>
              <a:gd name="connsiteY113" fmla="*/ 582450 h 1006602"/>
              <a:gd name="connsiteX114" fmla="*/ 93740 w 1011092"/>
              <a:gd name="connsiteY114" fmla="*/ 577398 h 1006602"/>
              <a:gd name="connsiteX115" fmla="*/ 88504 w 1011092"/>
              <a:gd name="connsiteY115" fmla="*/ 551954 h 1006602"/>
              <a:gd name="connsiteX116" fmla="*/ 80237 w 1011092"/>
              <a:gd name="connsiteY116" fmla="*/ 477185 h 1006602"/>
              <a:gd name="connsiteX117" fmla="*/ 73440 w 1011092"/>
              <a:gd name="connsiteY117" fmla="*/ 414356 h 1006602"/>
              <a:gd name="connsiteX118" fmla="*/ 74542 w 1011092"/>
              <a:gd name="connsiteY118" fmla="*/ 402690 h 1006602"/>
              <a:gd name="connsiteX119" fmla="*/ 79227 w 1011092"/>
              <a:gd name="connsiteY119" fmla="*/ 386524 h 1006602"/>
              <a:gd name="connsiteX120" fmla="*/ 83360 w 1011092"/>
              <a:gd name="connsiteY120" fmla="*/ 377155 h 1006602"/>
              <a:gd name="connsiteX121" fmla="*/ 164835 w 1011092"/>
              <a:gd name="connsiteY121" fmla="*/ 237077 h 1006602"/>
              <a:gd name="connsiteX122" fmla="*/ 168418 w 1011092"/>
              <a:gd name="connsiteY122" fmla="*/ 235975 h 1006602"/>
              <a:gd name="connsiteX123" fmla="*/ 187891 w 1011092"/>
              <a:gd name="connsiteY123" fmla="*/ 0 h 1006602"/>
              <a:gd name="connsiteX124" fmla="*/ 187340 w 1011092"/>
              <a:gd name="connsiteY124" fmla="*/ 92 h 1006602"/>
              <a:gd name="connsiteX125" fmla="*/ 179716 w 1011092"/>
              <a:gd name="connsiteY125" fmla="*/ 2021 h 1006602"/>
              <a:gd name="connsiteX126" fmla="*/ 93373 w 1011092"/>
              <a:gd name="connsiteY126" fmla="*/ 45652 h 1006602"/>
              <a:gd name="connsiteX127" fmla="*/ 7397 w 1011092"/>
              <a:gd name="connsiteY127" fmla="*/ 297058 h 1006602"/>
              <a:gd name="connsiteX128" fmla="*/ 67286 w 1011092"/>
              <a:gd name="connsiteY128" fmla="*/ 405171 h 1006602"/>
              <a:gd name="connsiteX129" fmla="*/ 70960 w 1011092"/>
              <a:gd name="connsiteY129" fmla="*/ 412794 h 1006602"/>
              <a:gd name="connsiteX130" fmla="*/ 75553 w 1011092"/>
              <a:gd name="connsiteY130" fmla="*/ 454129 h 1006602"/>
              <a:gd name="connsiteX131" fmla="*/ 85014 w 1011092"/>
              <a:gd name="connsiteY131" fmla="*/ 539095 h 1006602"/>
              <a:gd name="connsiteX132" fmla="*/ 84555 w 1011092"/>
              <a:gd name="connsiteY132" fmla="*/ 556823 h 1006602"/>
              <a:gd name="connsiteX133" fmla="*/ 80972 w 1011092"/>
              <a:gd name="connsiteY133" fmla="*/ 569774 h 1006602"/>
              <a:gd name="connsiteX134" fmla="*/ 78768 w 1011092"/>
              <a:gd name="connsiteY134" fmla="*/ 574183 h 1006602"/>
              <a:gd name="connsiteX135" fmla="*/ 78308 w 1011092"/>
              <a:gd name="connsiteY135" fmla="*/ 584287 h 1006602"/>
              <a:gd name="connsiteX136" fmla="*/ 87678 w 1011092"/>
              <a:gd name="connsiteY136" fmla="*/ 587778 h 1006602"/>
              <a:gd name="connsiteX137" fmla="*/ 90341 w 1011092"/>
              <a:gd name="connsiteY137" fmla="*/ 587226 h 1006602"/>
              <a:gd name="connsiteX138" fmla="*/ 119367 w 1011092"/>
              <a:gd name="connsiteY138" fmla="*/ 850482 h 1006602"/>
              <a:gd name="connsiteX139" fmla="*/ 105409 w 1011092"/>
              <a:gd name="connsiteY139" fmla="*/ 850482 h 1006602"/>
              <a:gd name="connsiteX140" fmla="*/ 108149 w 1011092"/>
              <a:gd name="connsiteY140" fmla="*/ 860205 h 1006602"/>
              <a:gd name="connsiteX141" fmla="*/ 105215 w 1011092"/>
              <a:gd name="connsiteY141" fmla="*/ 860221 h 1006602"/>
              <a:gd name="connsiteX142" fmla="*/ 727294 w 1011092"/>
              <a:gd name="connsiteY142" fmla="*/ 1006602 h 1006602"/>
              <a:gd name="connsiteX143" fmla="*/ 897170 w 1011092"/>
              <a:gd name="connsiteY143" fmla="*/ 860769 h 1006602"/>
              <a:gd name="connsiteX144" fmla="*/ 898570 w 1011092"/>
              <a:gd name="connsiteY144" fmla="*/ 860769 h 1006602"/>
              <a:gd name="connsiteX145" fmla="*/ 898570 w 1011092"/>
              <a:gd name="connsiteY145" fmla="*/ 858873 h 1006602"/>
              <a:gd name="connsiteX146" fmla="*/ 900636 w 1011092"/>
              <a:gd name="connsiteY146" fmla="*/ 856077 h 1006602"/>
              <a:gd name="connsiteX147" fmla="*/ 898570 w 1011092"/>
              <a:gd name="connsiteY147" fmla="*/ 856087 h 1006602"/>
              <a:gd name="connsiteX148" fmla="*/ 898570 w 1011092"/>
              <a:gd name="connsiteY148" fmla="*/ 850390 h 1006602"/>
              <a:gd name="connsiteX149" fmla="*/ 856133 w 1011092"/>
              <a:gd name="connsiteY149" fmla="*/ 850390 h 1006602"/>
              <a:gd name="connsiteX150" fmla="*/ 856133 w 1011092"/>
              <a:gd name="connsiteY150" fmla="*/ 796379 h 1006602"/>
              <a:gd name="connsiteX151" fmla="*/ 816452 w 1011092"/>
              <a:gd name="connsiteY151" fmla="*/ 796379 h 1006602"/>
              <a:gd name="connsiteX152" fmla="*/ 816268 w 1011092"/>
              <a:gd name="connsiteY152" fmla="*/ 794910 h 1006602"/>
              <a:gd name="connsiteX153" fmla="*/ 816452 w 1011092"/>
              <a:gd name="connsiteY153" fmla="*/ 755137 h 1006602"/>
              <a:gd name="connsiteX154" fmla="*/ 817462 w 1011092"/>
              <a:gd name="connsiteY154" fmla="*/ 751371 h 1006602"/>
              <a:gd name="connsiteX155" fmla="*/ 821320 w 1011092"/>
              <a:gd name="connsiteY155" fmla="*/ 734929 h 1006602"/>
              <a:gd name="connsiteX156" fmla="*/ 823341 w 1011092"/>
              <a:gd name="connsiteY156" fmla="*/ 730979 h 1006602"/>
              <a:gd name="connsiteX157" fmla="*/ 863941 w 1011092"/>
              <a:gd name="connsiteY157" fmla="*/ 698279 h 1006602"/>
              <a:gd name="connsiteX158" fmla="*/ 870829 w 1011092"/>
              <a:gd name="connsiteY158" fmla="*/ 692859 h 1006602"/>
              <a:gd name="connsiteX159" fmla="*/ 933842 w 1011092"/>
              <a:gd name="connsiteY159" fmla="*/ 730336 h 1006602"/>
              <a:gd name="connsiteX160" fmla="*/ 1006682 w 1011092"/>
              <a:gd name="connsiteY160" fmla="*/ 733183 h 1006602"/>
              <a:gd name="connsiteX161" fmla="*/ 1005029 w 1011092"/>
              <a:gd name="connsiteY161" fmla="*/ 730887 h 1006602"/>
              <a:gd name="connsiteX162" fmla="*/ 999058 w 1011092"/>
              <a:gd name="connsiteY162" fmla="*/ 720324 h 1006602"/>
              <a:gd name="connsiteX163" fmla="*/ 997038 w 1011092"/>
              <a:gd name="connsiteY163" fmla="*/ 713251 h 1006602"/>
              <a:gd name="connsiteX164" fmla="*/ 969298 w 1011092"/>
              <a:gd name="connsiteY164" fmla="*/ 617814 h 1006602"/>
              <a:gd name="connsiteX165" fmla="*/ 971135 w 1011092"/>
              <a:gd name="connsiteY165" fmla="*/ 612303 h 1006602"/>
              <a:gd name="connsiteX166" fmla="*/ 1008611 w 1011092"/>
              <a:gd name="connsiteY166" fmla="*/ 582450 h 1006602"/>
              <a:gd name="connsiteX167" fmla="*/ 1011092 w 1011092"/>
              <a:gd name="connsiteY167" fmla="*/ 580337 h 1006602"/>
              <a:gd name="connsiteX168" fmla="*/ 985464 w 1011092"/>
              <a:gd name="connsiteY168" fmla="*/ 548280 h 1006602"/>
              <a:gd name="connsiteX169" fmla="*/ 961306 w 1011092"/>
              <a:gd name="connsiteY169" fmla="*/ 567570 h 1006602"/>
              <a:gd name="connsiteX170" fmla="*/ 961214 w 1011092"/>
              <a:gd name="connsiteY170" fmla="*/ 566192 h 1006602"/>
              <a:gd name="connsiteX171" fmla="*/ 970124 w 1011092"/>
              <a:gd name="connsiteY171" fmla="*/ 470571 h 1006602"/>
              <a:gd name="connsiteX172" fmla="*/ 973798 w 1011092"/>
              <a:gd name="connsiteY172" fmla="*/ 466530 h 1006602"/>
              <a:gd name="connsiteX173" fmla="*/ 988311 w 1011092"/>
              <a:gd name="connsiteY173" fmla="*/ 458354 h 1006602"/>
              <a:gd name="connsiteX174" fmla="*/ 993915 w 1011092"/>
              <a:gd name="connsiteY174" fmla="*/ 434380 h 1006602"/>
              <a:gd name="connsiteX175" fmla="*/ 992996 w 1011092"/>
              <a:gd name="connsiteY175" fmla="*/ 413162 h 1006602"/>
              <a:gd name="connsiteX176" fmla="*/ 993639 w 1011092"/>
              <a:gd name="connsiteY176" fmla="*/ 406916 h 1006602"/>
              <a:gd name="connsiteX177" fmla="*/ 965532 w 1011092"/>
              <a:gd name="connsiteY177" fmla="*/ 399200 h 1006602"/>
              <a:gd name="connsiteX178" fmla="*/ 602063 w 1011092"/>
              <a:gd name="connsiteY178" fmla="*/ 302477 h 1006602"/>
              <a:gd name="connsiteX179" fmla="*/ 252281 w 1011092"/>
              <a:gd name="connsiteY179" fmla="*/ 209520 h 1006602"/>
              <a:gd name="connsiteX180" fmla="*/ 183941 w 1011092"/>
              <a:gd name="connsiteY180" fmla="*/ 191150 h 1006602"/>
              <a:gd name="connsiteX181" fmla="*/ 180083 w 1011092"/>
              <a:gd name="connsiteY181" fmla="*/ 186098 h 1006602"/>
              <a:gd name="connsiteX182" fmla="*/ 180451 w 1011092"/>
              <a:gd name="connsiteY182" fmla="*/ 170850 h 1006602"/>
              <a:gd name="connsiteX183" fmla="*/ 182012 w 1011092"/>
              <a:gd name="connsiteY183" fmla="*/ 28934 h 1006602"/>
              <a:gd name="connsiteX184" fmla="*/ 184860 w 1011092"/>
              <a:gd name="connsiteY184" fmla="*/ 10839 h 1006602"/>
              <a:gd name="connsiteX185" fmla="*/ 187891 w 1011092"/>
              <a:gd name="connsiteY185" fmla="*/ 0 h 1006602"/>
              <a:gd name="connsiteX0" fmla="*/ 516363 w 1011092"/>
              <a:gd name="connsiteY0" fmla="*/ 728958 h 1014462"/>
              <a:gd name="connsiteX1" fmla="*/ 539786 w 1011092"/>
              <a:gd name="connsiteY1" fmla="*/ 850298 h 1014462"/>
              <a:gd name="connsiteX2" fmla="*/ 335318 w 1011092"/>
              <a:gd name="connsiteY2" fmla="*/ 850298 h 1014462"/>
              <a:gd name="connsiteX3" fmla="*/ 334950 w 1011092"/>
              <a:gd name="connsiteY3" fmla="*/ 849655 h 1014462"/>
              <a:gd name="connsiteX4" fmla="*/ 516363 w 1011092"/>
              <a:gd name="connsiteY4" fmla="*/ 728958 h 1014462"/>
              <a:gd name="connsiteX5" fmla="*/ 492940 w 1011092"/>
              <a:gd name="connsiteY5" fmla="*/ 726386 h 1014462"/>
              <a:gd name="connsiteX6" fmla="*/ 493859 w 1011092"/>
              <a:gd name="connsiteY6" fmla="*/ 726478 h 1014462"/>
              <a:gd name="connsiteX7" fmla="*/ 494226 w 1011092"/>
              <a:gd name="connsiteY7" fmla="*/ 727213 h 1014462"/>
              <a:gd name="connsiteX8" fmla="*/ 314191 w 1011092"/>
              <a:gd name="connsiteY8" fmla="*/ 846899 h 1014462"/>
              <a:gd name="connsiteX9" fmla="*/ 313640 w 1011092"/>
              <a:gd name="connsiteY9" fmla="*/ 846440 h 1014462"/>
              <a:gd name="connsiteX10" fmla="*/ 317406 w 1011092"/>
              <a:gd name="connsiteY10" fmla="*/ 824211 h 1014462"/>
              <a:gd name="connsiteX11" fmla="*/ 334123 w 1011092"/>
              <a:gd name="connsiteY11" fmla="*/ 728591 h 1014462"/>
              <a:gd name="connsiteX12" fmla="*/ 336604 w 1011092"/>
              <a:gd name="connsiteY12" fmla="*/ 726386 h 1014462"/>
              <a:gd name="connsiteX13" fmla="*/ 492940 w 1011092"/>
              <a:gd name="connsiteY13" fmla="*/ 726386 h 1014462"/>
              <a:gd name="connsiteX14" fmla="*/ 784762 w 1011092"/>
              <a:gd name="connsiteY14" fmla="*/ 726202 h 1014462"/>
              <a:gd name="connsiteX15" fmla="*/ 795509 w 1011092"/>
              <a:gd name="connsiteY15" fmla="*/ 736674 h 1014462"/>
              <a:gd name="connsiteX16" fmla="*/ 784762 w 1011092"/>
              <a:gd name="connsiteY16" fmla="*/ 746870 h 1014462"/>
              <a:gd name="connsiteX17" fmla="*/ 774198 w 1011092"/>
              <a:gd name="connsiteY17" fmla="*/ 736215 h 1014462"/>
              <a:gd name="connsiteX18" fmla="*/ 784762 w 1011092"/>
              <a:gd name="connsiteY18" fmla="*/ 726202 h 1014462"/>
              <a:gd name="connsiteX19" fmla="*/ 928330 w 1011092"/>
              <a:gd name="connsiteY19" fmla="*/ 610006 h 1014462"/>
              <a:gd name="connsiteX20" fmla="*/ 939353 w 1011092"/>
              <a:gd name="connsiteY20" fmla="*/ 620019 h 1014462"/>
              <a:gd name="connsiteX21" fmla="*/ 928974 w 1011092"/>
              <a:gd name="connsiteY21" fmla="*/ 630949 h 1014462"/>
              <a:gd name="connsiteX22" fmla="*/ 917859 w 1011092"/>
              <a:gd name="connsiteY22" fmla="*/ 620845 h 1014462"/>
              <a:gd name="connsiteX23" fmla="*/ 928330 w 1011092"/>
              <a:gd name="connsiteY23" fmla="*/ 610006 h 1014462"/>
              <a:gd name="connsiteX24" fmla="*/ 358465 w 1011092"/>
              <a:gd name="connsiteY24" fmla="*/ 590166 h 1014462"/>
              <a:gd name="connsiteX25" fmla="*/ 499278 w 1011092"/>
              <a:gd name="connsiteY25" fmla="*/ 711506 h 1014462"/>
              <a:gd name="connsiteX26" fmla="*/ 499002 w 1011092"/>
              <a:gd name="connsiteY26" fmla="*/ 712149 h 1014462"/>
              <a:gd name="connsiteX27" fmla="*/ 337338 w 1011092"/>
              <a:gd name="connsiteY27" fmla="*/ 712149 h 1014462"/>
              <a:gd name="connsiteX28" fmla="*/ 358465 w 1011092"/>
              <a:gd name="connsiteY28" fmla="*/ 590166 h 1014462"/>
              <a:gd name="connsiteX29" fmla="*/ 486602 w 1011092"/>
              <a:gd name="connsiteY29" fmla="*/ 586492 h 1014462"/>
              <a:gd name="connsiteX30" fmla="*/ 489909 w 1011092"/>
              <a:gd name="connsiteY30" fmla="*/ 589339 h 1014462"/>
              <a:gd name="connsiteX31" fmla="*/ 511127 w 1011092"/>
              <a:gd name="connsiteY31" fmla="*/ 700942 h 1014462"/>
              <a:gd name="connsiteX32" fmla="*/ 511311 w 1011092"/>
              <a:gd name="connsiteY32" fmla="*/ 703331 h 1014462"/>
              <a:gd name="connsiteX33" fmla="*/ 376560 w 1011092"/>
              <a:gd name="connsiteY33" fmla="*/ 587318 h 1014462"/>
              <a:gd name="connsiteX34" fmla="*/ 376836 w 1011092"/>
              <a:gd name="connsiteY34" fmla="*/ 586767 h 1014462"/>
              <a:gd name="connsiteX35" fmla="*/ 379500 w 1011092"/>
              <a:gd name="connsiteY35" fmla="*/ 586492 h 1014462"/>
              <a:gd name="connsiteX36" fmla="*/ 486602 w 1011092"/>
              <a:gd name="connsiteY36" fmla="*/ 586492 h 1014462"/>
              <a:gd name="connsiteX37" fmla="*/ 462904 w 1011092"/>
              <a:gd name="connsiteY37" fmla="*/ 453302 h 1014462"/>
              <a:gd name="connsiteX38" fmla="*/ 464006 w 1011092"/>
              <a:gd name="connsiteY38" fmla="*/ 453486 h 1014462"/>
              <a:gd name="connsiteX39" fmla="*/ 486510 w 1011092"/>
              <a:gd name="connsiteY39" fmla="*/ 572438 h 1014462"/>
              <a:gd name="connsiteX40" fmla="*/ 377846 w 1011092"/>
              <a:gd name="connsiteY40" fmla="*/ 572438 h 1014462"/>
              <a:gd name="connsiteX41" fmla="*/ 462904 w 1011092"/>
              <a:gd name="connsiteY41" fmla="*/ 453302 h 1014462"/>
              <a:gd name="connsiteX42" fmla="*/ 389236 w 1011092"/>
              <a:gd name="connsiteY42" fmla="*/ 429145 h 1014462"/>
              <a:gd name="connsiteX43" fmla="*/ 457117 w 1011092"/>
              <a:gd name="connsiteY43" fmla="*/ 429237 h 1014462"/>
              <a:gd name="connsiteX44" fmla="*/ 459413 w 1011092"/>
              <a:gd name="connsiteY44" fmla="*/ 431533 h 1014462"/>
              <a:gd name="connsiteX45" fmla="*/ 457852 w 1011092"/>
              <a:gd name="connsiteY45" fmla="*/ 436401 h 1014462"/>
              <a:gd name="connsiteX46" fmla="*/ 364252 w 1011092"/>
              <a:gd name="connsiteY46" fmla="*/ 567478 h 1014462"/>
              <a:gd name="connsiteX47" fmla="*/ 362598 w 1011092"/>
              <a:gd name="connsiteY47" fmla="*/ 569682 h 1014462"/>
              <a:gd name="connsiteX48" fmla="*/ 362139 w 1011092"/>
              <a:gd name="connsiteY48" fmla="*/ 569499 h 1014462"/>
              <a:gd name="connsiteX49" fmla="*/ 365446 w 1011092"/>
              <a:gd name="connsiteY49" fmla="*/ 548831 h 1014462"/>
              <a:gd name="connsiteX50" fmla="*/ 383725 w 1011092"/>
              <a:gd name="connsiteY50" fmla="*/ 444944 h 1014462"/>
              <a:gd name="connsiteX51" fmla="*/ 386389 w 1011092"/>
              <a:gd name="connsiteY51" fmla="*/ 431533 h 1014462"/>
              <a:gd name="connsiteX52" fmla="*/ 389236 w 1011092"/>
              <a:gd name="connsiteY52" fmla="*/ 429145 h 1014462"/>
              <a:gd name="connsiteX53" fmla="*/ 441501 w 1011092"/>
              <a:gd name="connsiteY53" fmla="*/ 308999 h 1014462"/>
              <a:gd name="connsiteX54" fmla="*/ 466210 w 1011092"/>
              <a:gd name="connsiteY54" fmla="*/ 315153 h 1014462"/>
              <a:gd name="connsiteX55" fmla="*/ 608585 w 1011092"/>
              <a:gd name="connsiteY55" fmla="*/ 348313 h 1014462"/>
              <a:gd name="connsiteX56" fmla="*/ 808828 w 1011092"/>
              <a:gd name="connsiteY56" fmla="*/ 400486 h 1014462"/>
              <a:gd name="connsiteX57" fmla="*/ 904724 w 1011092"/>
              <a:gd name="connsiteY57" fmla="*/ 435115 h 1014462"/>
              <a:gd name="connsiteX58" fmla="*/ 953958 w 1011092"/>
              <a:gd name="connsiteY58" fmla="*/ 462672 h 1014462"/>
              <a:gd name="connsiteX59" fmla="*/ 956346 w 1011092"/>
              <a:gd name="connsiteY59" fmla="*/ 467907 h 1014462"/>
              <a:gd name="connsiteX60" fmla="*/ 952304 w 1011092"/>
              <a:gd name="connsiteY60" fmla="*/ 510344 h 1014462"/>
              <a:gd name="connsiteX61" fmla="*/ 946334 w 1011092"/>
              <a:gd name="connsiteY61" fmla="*/ 572989 h 1014462"/>
              <a:gd name="connsiteX62" fmla="*/ 939629 w 1011092"/>
              <a:gd name="connsiteY62" fmla="*/ 585022 h 1014462"/>
              <a:gd name="connsiteX63" fmla="*/ 939445 w 1011092"/>
              <a:gd name="connsiteY63" fmla="*/ 585206 h 1014462"/>
              <a:gd name="connsiteX64" fmla="*/ 931913 w 1011092"/>
              <a:gd name="connsiteY64" fmla="*/ 585940 h 1014462"/>
              <a:gd name="connsiteX65" fmla="*/ 848876 w 1011092"/>
              <a:gd name="connsiteY65" fmla="*/ 542677 h 1014462"/>
              <a:gd name="connsiteX66" fmla="*/ 836109 w 1011092"/>
              <a:gd name="connsiteY66" fmla="*/ 532849 h 1014462"/>
              <a:gd name="connsiteX67" fmla="*/ 845753 w 1011092"/>
              <a:gd name="connsiteY67" fmla="*/ 660159 h 1014462"/>
              <a:gd name="connsiteX68" fmla="*/ 796611 w 1011092"/>
              <a:gd name="connsiteY68" fmla="*/ 699656 h 1014462"/>
              <a:gd name="connsiteX69" fmla="*/ 793121 w 1011092"/>
              <a:gd name="connsiteY69" fmla="*/ 700667 h 1014462"/>
              <a:gd name="connsiteX70" fmla="*/ 758675 w 1011092"/>
              <a:gd name="connsiteY70" fmla="*/ 713618 h 1014462"/>
              <a:gd name="connsiteX71" fmla="*/ 751602 w 1011092"/>
              <a:gd name="connsiteY71" fmla="*/ 732265 h 1014462"/>
              <a:gd name="connsiteX72" fmla="*/ 748020 w 1011092"/>
              <a:gd name="connsiteY72" fmla="*/ 739154 h 1014462"/>
              <a:gd name="connsiteX73" fmla="*/ 698970 w 1011092"/>
              <a:gd name="connsiteY73" fmla="*/ 778192 h 1014462"/>
              <a:gd name="connsiteX74" fmla="*/ 691897 w 1011092"/>
              <a:gd name="connsiteY74" fmla="*/ 784163 h 1014462"/>
              <a:gd name="connsiteX75" fmla="*/ 717432 w 1011092"/>
              <a:gd name="connsiteY75" fmla="*/ 816220 h 1014462"/>
              <a:gd name="connsiteX76" fmla="*/ 762533 w 1011092"/>
              <a:gd name="connsiteY76" fmla="*/ 780029 h 1014462"/>
              <a:gd name="connsiteX77" fmla="*/ 762533 w 1011092"/>
              <a:gd name="connsiteY77" fmla="*/ 850482 h 1014462"/>
              <a:gd name="connsiteX78" fmla="*/ 554023 w 1011092"/>
              <a:gd name="connsiteY78" fmla="*/ 850482 h 1014462"/>
              <a:gd name="connsiteX79" fmla="*/ 473651 w 1011092"/>
              <a:gd name="connsiteY79" fmla="*/ 429696 h 1014462"/>
              <a:gd name="connsiteX80" fmla="*/ 492021 w 1011092"/>
              <a:gd name="connsiteY80" fmla="*/ 429696 h 1014462"/>
              <a:gd name="connsiteX81" fmla="*/ 492021 w 1011092"/>
              <a:gd name="connsiteY81" fmla="*/ 366041 h 1014462"/>
              <a:gd name="connsiteX82" fmla="*/ 464189 w 1011092"/>
              <a:gd name="connsiteY82" fmla="*/ 366041 h 1014462"/>
              <a:gd name="connsiteX83" fmla="*/ 464189 w 1011092"/>
              <a:gd name="connsiteY83" fmla="*/ 337658 h 1014462"/>
              <a:gd name="connsiteX84" fmla="*/ 441501 w 1011092"/>
              <a:gd name="connsiteY84" fmla="*/ 337658 h 1014462"/>
              <a:gd name="connsiteX85" fmla="*/ 441501 w 1011092"/>
              <a:gd name="connsiteY85" fmla="*/ 308999 h 1014462"/>
              <a:gd name="connsiteX86" fmla="*/ 168418 w 1011092"/>
              <a:gd name="connsiteY86" fmla="*/ 235975 h 1014462"/>
              <a:gd name="connsiteX87" fmla="*/ 311986 w 1011092"/>
              <a:gd name="connsiteY87" fmla="*/ 274094 h 1014462"/>
              <a:gd name="connsiteX88" fmla="*/ 400167 w 1011092"/>
              <a:gd name="connsiteY88" fmla="*/ 297425 h 1014462"/>
              <a:gd name="connsiteX89" fmla="*/ 403106 w 1011092"/>
              <a:gd name="connsiteY89" fmla="*/ 301283 h 1014462"/>
              <a:gd name="connsiteX90" fmla="*/ 403198 w 1011092"/>
              <a:gd name="connsiteY90" fmla="*/ 334167 h 1014462"/>
              <a:gd name="connsiteX91" fmla="*/ 403198 w 1011092"/>
              <a:gd name="connsiteY91" fmla="*/ 337106 h 1014462"/>
              <a:gd name="connsiteX92" fmla="*/ 382163 w 1011092"/>
              <a:gd name="connsiteY92" fmla="*/ 337106 h 1014462"/>
              <a:gd name="connsiteX93" fmla="*/ 382163 w 1011092"/>
              <a:gd name="connsiteY93" fmla="*/ 365581 h 1014462"/>
              <a:gd name="connsiteX94" fmla="*/ 353688 w 1011092"/>
              <a:gd name="connsiteY94" fmla="*/ 365581 h 1014462"/>
              <a:gd name="connsiteX95" fmla="*/ 353688 w 1011092"/>
              <a:gd name="connsiteY95" fmla="*/ 368521 h 1014462"/>
              <a:gd name="connsiteX96" fmla="*/ 353596 w 1011092"/>
              <a:gd name="connsiteY96" fmla="*/ 425930 h 1014462"/>
              <a:gd name="connsiteX97" fmla="*/ 356812 w 1011092"/>
              <a:gd name="connsiteY97" fmla="*/ 429328 h 1014462"/>
              <a:gd name="connsiteX98" fmla="*/ 366548 w 1011092"/>
              <a:gd name="connsiteY98" fmla="*/ 429237 h 1014462"/>
              <a:gd name="connsiteX99" fmla="*/ 372519 w 1011092"/>
              <a:gd name="connsiteY99" fmla="*/ 429237 h 1014462"/>
              <a:gd name="connsiteX100" fmla="*/ 371049 w 1011092"/>
              <a:gd name="connsiteY100" fmla="*/ 439065 h 1014462"/>
              <a:gd name="connsiteX101" fmla="*/ 353045 w 1011092"/>
              <a:gd name="connsiteY101" fmla="*/ 541115 h 1014462"/>
              <a:gd name="connsiteX102" fmla="*/ 333297 w 1011092"/>
              <a:gd name="connsiteY102" fmla="*/ 653821 h 1014462"/>
              <a:gd name="connsiteX103" fmla="*/ 313548 w 1011092"/>
              <a:gd name="connsiteY103" fmla="*/ 765700 h 1014462"/>
              <a:gd name="connsiteX104" fmla="*/ 300597 w 1011092"/>
              <a:gd name="connsiteY104" fmla="*/ 840837 h 1014462"/>
              <a:gd name="connsiteX105" fmla="*/ 298208 w 1011092"/>
              <a:gd name="connsiteY105" fmla="*/ 849747 h 1014462"/>
              <a:gd name="connsiteX106" fmla="*/ 289390 w 1011092"/>
              <a:gd name="connsiteY106" fmla="*/ 850390 h 1014462"/>
              <a:gd name="connsiteX107" fmla="*/ 125062 w 1011092"/>
              <a:gd name="connsiteY107" fmla="*/ 850482 h 1014462"/>
              <a:gd name="connsiteX108" fmla="*/ 121388 w 1011092"/>
              <a:gd name="connsiteY108" fmla="*/ 850482 h 1014462"/>
              <a:gd name="connsiteX109" fmla="*/ 119643 w 1011092"/>
              <a:gd name="connsiteY109" fmla="*/ 835234 h 1014462"/>
              <a:gd name="connsiteX110" fmla="*/ 108621 w 1011092"/>
              <a:gd name="connsiteY110" fmla="*/ 734010 h 1014462"/>
              <a:gd name="connsiteX111" fmla="*/ 97874 w 1011092"/>
              <a:gd name="connsiteY111" fmla="*/ 636185 h 1014462"/>
              <a:gd name="connsiteX112" fmla="*/ 92822 w 1011092"/>
              <a:gd name="connsiteY112" fmla="*/ 590900 h 1014462"/>
              <a:gd name="connsiteX113" fmla="*/ 93648 w 1011092"/>
              <a:gd name="connsiteY113" fmla="*/ 582450 h 1014462"/>
              <a:gd name="connsiteX114" fmla="*/ 93740 w 1011092"/>
              <a:gd name="connsiteY114" fmla="*/ 577398 h 1014462"/>
              <a:gd name="connsiteX115" fmla="*/ 88504 w 1011092"/>
              <a:gd name="connsiteY115" fmla="*/ 551954 h 1014462"/>
              <a:gd name="connsiteX116" fmla="*/ 80237 w 1011092"/>
              <a:gd name="connsiteY116" fmla="*/ 477185 h 1014462"/>
              <a:gd name="connsiteX117" fmla="*/ 73440 w 1011092"/>
              <a:gd name="connsiteY117" fmla="*/ 414356 h 1014462"/>
              <a:gd name="connsiteX118" fmla="*/ 74542 w 1011092"/>
              <a:gd name="connsiteY118" fmla="*/ 402690 h 1014462"/>
              <a:gd name="connsiteX119" fmla="*/ 79227 w 1011092"/>
              <a:gd name="connsiteY119" fmla="*/ 386524 h 1014462"/>
              <a:gd name="connsiteX120" fmla="*/ 83360 w 1011092"/>
              <a:gd name="connsiteY120" fmla="*/ 377155 h 1014462"/>
              <a:gd name="connsiteX121" fmla="*/ 164835 w 1011092"/>
              <a:gd name="connsiteY121" fmla="*/ 237077 h 1014462"/>
              <a:gd name="connsiteX122" fmla="*/ 168418 w 1011092"/>
              <a:gd name="connsiteY122" fmla="*/ 235975 h 1014462"/>
              <a:gd name="connsiteX123" fmla="*/ 187891 w 1011092"/>
              <a:gd name="connsiteY123" fmla="*/ 0 h 1014462"/>
              <a:gd name="connsiteX124" fmla="*/ 187340 w 1011092"/>
              <a:gd name="connsiteY124" fmla="*/ 92 h 1014462"/>
              <a:gd name="connsiteX125" fmla="*/ 179716 w 1011092"/>
              <a:gd name="connsiteY125" fmla="*/ 2021 h 1014462"/>
              <a:gd name="connsiteX126" fmla="*/ 93373 w 1011092"/>
              <a:gd name="connsiteY126" fmla="*/ 45652 h 1014462"/>
              <a:gd name="connsiteX127" fmla="*/ 7397 w 1011092"/>
              <a:gd name="connsiteY127" fmla="*/ 297058 h 1014462"/>
              <a:gd name="connsiteX128" fmla="*/ 67286 w 1011092"/>
              <a:gd name="connsiteY128" fmla="*/ 405171 h 1014462"/>
              <a:gd name="connsiteX129" fmla="*/ 70960 w 1011092"/>
              <a:gd name="connsiteY129" fmla="*/ 412794 h 1014462"/>
              <a:gd name="connsiteX130" fmla="*/ 75553 w 1011092"/>
              <a:gd name="connsiteY130" fmla="*/ 454129 h 1014462"/>
              <a:gd name="connsiteX131" fmla="*/ 85014 w 1011092"/>
              <a:gd name="connsiteY131" fmla="*/ 539095 h 1014462"/>
              <a:gd name="connsiteX132" fmla="*/ 84555 w 1011092"/>
              <a:gd name="connsiteY132" fmla="*/ 556823 h 1014462"/>
              <a:gd name="connsiteX133" fmla="*/ 80972 w 1011092"/>
              <a:gd name="connsiteY133" fmla="*/ 569774 h 1014462"/>
              <a:gd name="connsiteX134" fmla="*/ 78768 w 1011092"/>
              <a:gd name="connsiteY134" fmla="*/ 574183 h 1014462"/>
              <a:gd name="connsiteX135" fmla="*/ 78308 w 1011092"/>
              <a:gd name="connsiteY135" fmla="*/ 584287 h 1014462"/>
              <a:gd name="connsiteX136" fmla="*/ 87678 w 1011092"/>
              <a:gd name="connsiteY136" fmla="*/ 587778 h 1014462"/>
              <a:gd name="connsiteX137" fmla="*/ 90341 w 1011092"/>
              <a:gd name="connsiteY137" fmla="*/ 587226 h 1014462"/>
              <a:gd name="connsiteX138" fmla="*/ 119367 w 1011092"/>
              <a:gd name="connsiteY138" fmla="*/ 850482 h 1014462"/>
              <a:gd name="connsiteX139" fmla="*/ 105409 w 1011092"/>
              <a:gd name="connsiteY139" fmla="*/ 850482 h 1014462"/>
              <a:gd name="connsiteX140" fmla="*/ 108149 w 1011092"/>
              <a:gd name="connsiteY140" fmla="*/ 860205 h 1014462"/>
              <a:gd name="connsiteX141" fmla="*/ 105215 w 1011092"/>
              <a:gd name="connsiteY141" fmla="*/ 860221 h 1014462"/>
              <a:gd name="connsiteX142" fmla="*/ 758735 w 1011092"/>
              <a:gd name="connsiteY142" fmla="*/ 1014462 h 1014462"/>
              <a:gd name="connsiteX143" fmla="*/ 897170 w 1011092"/>
              <a:gd name="connsiteY143" fmla="*/ 860769 h 1014462"/>
              <a:gd name="connsiteX144" fmla="*/ 898570 w 1011092"/>
              <a:gd name="connsiteY144" fmla="*/ 860769 h 1014462"/>
              <a:gd name="connsiteX145" fmla="*/ 898570 w 1011092"/>
              <a:gd name="connsiteY145" fmla="*/ 858873 h 1014462"/>
              <a:gd name="connsiteX146" fmla="*/ 900636 w 1011092"/>
              <a:gd name="connsiteY146" fmla="*/ 856077 h 1014462"/>
              <a:gd name="connsiteX147" fmla="*/ 898570 w 1011092"/>
              <a:gd name="connsiteY147" fmla="*/ 856087 h 1014462"/>
              <a:gd name="connsiteX148" fmla="*/ 898570 w 1011092"/>
              <a:gd name="connsiteY148" fmla="*/ 850390 h 1014462"/>
              <a:gd name="connsiteX149" fmla="*/ 856133 w 1011092"/>
              <a:gd name="connsiteY149" fmla="*/ 850390 h 1014462"/>
              <a:gd name="connsiteX150" fmla="*/ 856133 w 1011092"/>
              <a:gd name="connsiteY150" fmla="*/ 796379 h 1014462"/>
              <a:gd name="connsiteX151" fmla="*/ 816452 w 1011092"/>
              <a:gd name="connsiteY151" fmla="*/ 796379 h 1014462"/>
              <a:gd name="connsiteX152" fmla="*/ 816268 w 1011092"/>
              <a:gd name="connsiteY152" fmla="*/ 794910 h 1014462"/>
              <a:gd name="connsiteX153" fmla="*/ 816452 w 1011092"/>
              <a:gd name="connsiteY153" fmla="*/ 755137 h 1014462"/>
              <a:gd name="connsiteX154" fmla="*/ 817462 w 1011092"/>
              <a:gd name="connsiteY154" fmla="*/ 751371 h 1014462"/>
              <a:gd name="connsiteX155" fmla="*/ 821320 w 1011092"/>
              <a:gd name="connsiteY155" fmla="*/ 734929 h 1014462"/>
              <a:gd name="connsiteX156" fmla="*/ 823341 w 1011092"/>
              <a:gd name="connsiteY156" fmla="*/ 730979 h 1014462"/>
              <a:gd name="connsiteX157" fmla="*/ 863941 w 1011092"/>
              <a:gd name="connsiteY157" fmla="*/ 698279 h 1014462"/>
              <a:gd name="connsiteX158" fmla="*/ 870829 w 1011092"/>
              <a:gd name="connsiteY158" fmla="*/ 692859 h 1014462"/>
              <a:gd name="connsiteX159" fmla="*/ 933842 w 1011092"/>
              <a:gd name="connsiteY159" fmla="*/ 730336 h 1014462"/>
              <a:gd name="connsiteX160" fmla="*/ 1006682 w 1011092"/>
              <a:gd name="connsiteY160" fmla="*/ 733183 h 1014462"/>
              <a:gd name="connsiteX161" fmla="*/ 1005029 w 1011092"/>
              <a:gd name="connsiteY161" fmla="*/ 730887 h 1014462"/>
              <a:gd name="connsiteX162" fmla="*/ 999058 w 1011092"/>
              <a:gd name="connsiteY162" fmla="*/ 720324 h 1014462"/>
              <a:gd name="connsiteX163" fmla="*/ 997038 w 1011092"/>
              <a:gd name="connsiteY163" fmla="*/ 713251 h 1014462"/>
              <a:gd name="connsiteX164" fmla="*/ 969298 w 1011092"/>
              <a:gd name="connsiteY164" fmla="*/ 617814 h 1014462"/>
              <a:gd name="connsiteX165" fmla="*/ 971135 w 1011092"/>
              <a:gd name="connsiteY165" fmla="*/ 612303 h 1014462"/>
              <a:gd name="connsiteX166" fmla="*/ 1008611 w 1011092"/>
              <a:gd name="connsiteY166" fmla="*/ 582450 h 1014462"/>
              <a:gd name="connsiteX167" fmla="*/ 1011092 w 1011092"/>
              <a:gd name="connsiteY167" fmla="*/ 580337 h 1014462"/>
              <a:gd name="connsiteX168" fmla="*/ 985464 w 1011092"/>
              <a:gd name="connsiteY168" fmla="*/ 548280 h 1014462"/>
              <a:gd name="connsiteX169" fmla="*/ 961306 w 1011092"/>
              <a:gd name="connsiteY169" fmla="*/ 567570 h 1014462"/>
              <a:gd name="connsiteX170" fmla="*/ 961214 w 1011092"/>
              <a:gd name="connsiteY170" fmla="*/ 566192 h 1014462"/>
              <a:gd name="connsiteX171" fmla="*/ 970124 w 1011092"/>
              <a:gd name="connsiteY171" fmla="*/ 470571 h 1014462"/>
              <a:gd name="connsiteX172" fmla="*/ 973798 w 1011092"/>
              <a:gd name="connsiteY172" fmla="*/ 466530 h 1014462"/>
              <a:gd name="connsiteX173" fmla="*/ 988311 w 1011092"/>
              <a:gd name="connsiteY173" fmla="*/ 458354 h 1014462"/>
              <a:gd name="connsiteX174" fmla="*/ 993915 w 1011092"/>
              <a:gd name="connsiteY174" fmla="*/ 434380 h 1014462"/>
              <a:gd name="connsiteX175" fmla="*/ 992996 w 1011092"/>
              <a:gd name="connsiteY175" fmla="*/ 413162 h 1014462"/>
              <a:gd name="connsiteX176" fmla="*/ 993639 w 1011092"/>
              <a:gd name="connsiteY176" fmla="*/ 406916 h 1014462"/>
              <a:gd name="connsiteX177" fmla="*/ 965532 w 1011092"/>
              <a:gd name="connsiteY177" fmla="*/ 399200 h 1014462"/>
              <a:gd name="connsiteX178" fmla="*/ 602063 w 1011092"/>
              <a:gd name="connsiteY178" fmla="*/ 302477 h 1014462"/>
              <a:gd name="connsiteX179" fmla="*/ 252281 w 1011092"/>
              <a:gd name="connsiteY179" fmla="*/ 209520 h 1014462"/>
              <a:gd name="connsiteX180" fmla="*/ 183941 w 1011092"/>
              <a:gd name="connsiteY180" fmla="*/ 191150 h 1014462"/>
              <a:gd name="connsiteX181" fmla="*/ 180083 w 1011092"/>
              <a:gd name="connsiteY181" fmla="*/ 186098 h 1014462"/>
              <a:gd name="connsiteX182" fmla="*/ 180451 w 1011092"/>
              <a:gd name="connsiteY182" fmla="*/ 170850 h 1014462"/>
              <a:gd name="connsiteX183" fmla="*/ 182012 w 1011092"/>
              <a:gd name="connsiteY183" fmla="*/ 28934 h 1014462"/>
              <a:gd name="connsiteX184" fmla="*/ 184860 w 1011092"/>
              <a:gd name="connsiteY184" fmla="*/ 10839 h 1014462"/>
              <a:gd name="connsiteX185" fmla="*/ 187891 w 1011092"/>
              <a:gd name="connsiteY185" fmla="*/ 0 h 1014462"/>
              <a:gd name="connsiteX0" fmla="*/ 516363 w 1011092"/>
              <a:gd name="connsiteY0" fmla="*/ 728958 h 1016049"/>
              <a:gd name="connsiteX1" fmla="*/ 539786 w 1011092"/>
              <a:gd name="connsiteY1" fmla="*/ 850298 h 1016049"/>
              <a:gd name="connsiteX2" fmla="*/ 335318 w 1011092"/>
              <a:gd name="connsiteY2" fmla="*/ 850298 h 1016049"/>
              <a:gd name="connsiteX3" fmla="*/ 334950 w 1011092"/>
              <a:gd name="connsiteY3" fmla="*/ 849655 h 1016049"/>
              <a:gd name="connsiteX4" fmla="*/ 516363 w 1011092"/>
              <a:gd name="connsiteY4" fmla="*/ 728958 h 1016049"/>
              <a:gd name="connsiteX5" fmla="*/ 492940 w 1011092"/>
              <a:gd name="connsiteY5" fmla="*/ 726386 h 1016049"/>
              <a:gd name="connsiteX6" fmla="*/ 493859 w 1011092"/>
              <a:gd name="connsiteY6" fmla="*/ 726478 h 1016049"/>
              <a:gd name="connsiteX7" fmla="*/ 494226 w 1011092"/>
              <a:gd name="connsiteY7" fmla="*/ 727213 h 1016049"/>
              <a:gd name="connsiteX8" fmla="*/ 314191 w 1011092"/>
              <a:gd name="connsiteY8" fmla="*/ 846899 h 1016049"/>
              <a:gd name="connsiteX9" fmla="*/ 313640 w 1011092"/>
              <a:gd name="connsiteY9" fmla="*/ 846440 h 1016049"/>
              <a:gd name="connsiteX10" fmla="*/ 317406 w 1011092"/>
              <a:gd name="connsiteY10" fmla="*/ 824211 h 1016049"/>
              <a:gd name="connsiteX11" fmla="*/ 334123 w 1011092"/>
              <a:gd name="connsiteY11" fmla="*/ 728591 h 1016049"/>
              <a:gd name="connsiteX12" fmla="*/ 336604 w 1011092"/>
              <a:gd name="connsiteY12" fmla="*/ 726386 h 1016049"/>
              <a:gd name="connsiteX13" fmla="*/ 492940 w 1011092"/>
              <a:gd name="connsiteY13" fmla="*/ 726386 h 1016049"/>
              <a:gd name="connsiteX14" fmla="*/ 784762 w 1011092"/>
              <a:gd name="connsiteY14" fmla="*/ 726202 h 1016049"/>
              <a:gd name="connsiteX15" fmla="*/ 795509 w 1011092"/>
              <a:gd name="connsiteY15" fmla="*/ 736674 h 1016049"/>
              <a:gd name="connsiteX16" fmla="*/ 784762 w 1011092"/>
              <a:gd name="connsiteY16" fmla="*/ 746870 h 1016049"/>
              <a:gd name="connsiteX17" fmla="*/ 774198 w 1011092"/>
              <a:gd name="connsiteY17" fmla="*/ 736215 h 1016049"/>
              <a:gd name="connsiteX18" fmla="*/ 784762 w 1011092"/>
              <a:gd name="connsiteY18" fmla="*/ 726202 h 1016049"/>
              <a:gd name="connsiteX19" fmla="*/ 928330 w 1011092"/>
              <a:gd name="connsiteY19" fmla="*/ 610006 h 1016049"/>
              <a:gd name="connsiteX20" fmla="*/ 939353 w 1011092"/>
              <a:gd name="connsiteY20" fmla="*/ 620019 h 1016049"/>
              <a:gd name="connsiteX21" fmla="*/ 928974 w 1011092"/>
              <a:gd name="connsiteY21" fmla="*/ 630949 h 1016049"/>
              <a:gd name="connsiteX22" fmla="*/ 917859 w 1011092"/>
              <a:gd name="connsiteY22" fmla="*/ 620845 h 1016049"/>
              <a:gd name="connsiteX23" fmla="*/ 928330 w 1011092"/>
              <a:gd name="connsiteY23" fmla="*/ 610006 h 1016049"/>
              <a:gd name="connsiteX24" fmla="*/ 358465 w 1011092"/>
              <a:gd name="connsiteY24" fmla="*/ 590166 h 1016049"/>
              <a:gd name="connsiteX25" fmla="*/ 499278 w 1011092"/>
              <a:gd name="connsiteY25" fmla="*/ 711506 h 1016049"/>
              <a:gd name="connsiteX26" fmla="*/ 499002 w 1011092"/>
              <a:gd name="connsiteY26" fmla="*/ 712149 h 1016049"/>
              <a:gd name="connsiteX27" fmla="*/ 337338 w 1011092"/>
              <a:gd name="connsiteY27" fmla="*/ 712149 h 1016049"/>
              <a:gd name="connsiteX28" fmla="*/ 358465 w 1011092"/>
              <a:gd name="connsiteY28" fmla="*/ 590166 h 1016049"/>
              <a:gd name="connsiteX29" fmla="*/ 486602 w 1011092"/>
              <a:gd name="connsiteY29" fmla="*/ 586492 h 1016049"/>
              <a:gd name="connsiteX30" fmla="*/ 489909 w 1011092"/>
              <a:gd name="connsiteY30" fmla="*/ 589339 h 1016049"/>
              <a:gd name="connsiteX31" fmla="*/ 511127 w 1011092"/>
              <a:gd name="connsiteY31" fmla="*/ 700942 h 1016049"/>
              <a:gd name="connsiteX32" fmla="*/ 511311 w 1011092"/>
              <a:gd name="connsiteY32" fmla="*/ 703331 h 1016049"/>
              <a:gd name="connsiteX33" fmla="*/ 376560 w 1011092"/>
              <a:gd name="connsiteY33" fmla="*/ 587318 h 1016049"/>
              <a:gd name="connsiteX34" fmla="*/ 376836 w 1011092"/>
              <a:gd name="connsiteY34" fmla="*/ 586767 h 1016049"/>
              <a:gd name="connsiteX35" fmla="*/ 379500 w 1011092"/>
              <a:gd name="connsiteY35" fmla="*/ 586492 h 1016049"/>
              <a:gd name="connsiteX36" fmla="*/ 486602 w 1011092"/>
              <a:gd name="connsiteY36" fmla="*/ 586492 h 1016049"/>
              <a:gd name="connsiteX37" fmla="*/ 462904 w 1011092"/>
              <a:gd name="connsiteY37" fmla="*/ 453302 h 1016049"/>
              <a:gd name="connsiteX38" fmla="*/ 464006 w 1011092"/>
              <a:gd name="connsiteY38" fmla="*/ 453486 h 1016049"/>
              <a:gd name="connsiteX39" fmla="*/ 486510 w 1011092"/>
              <a:gd name="connsiteY39" fmla="*/ 572438 h 1016049"/>
              <a:gd name="connsiteX40" fmla="*/ 377846 w 1011092"/>
              <a:gd name="connsiteY40" fmla="*/ 572438 h 1016049"/>
              <a:gd name="connsiteX41" fmla="*/ 462904 w 1011092"/>
              <a:gd name="connsiteY41" fmla="*/ 453302 h 1016049"/>
              <a:gd name="connsiteX42" fmla="*/ 389236 w 1011092"/>
              <a:gd name="connsiteY42" fmla="*/ 429145 h 1016049"/>
              <a:gd name="connsiteX43" fmla="*/ 457117 w 1011092"/>
              <a:gd name="connsiteY43" fmla="*/ 429237 h 1016049"/>
              <a:gd name="connsiteX44" fmla="*/ 459413 w 1011092"/>
              <a:gd name="connsiteY44" fmla="*/ 431533 h 1016049"/>
              <a:gd name="connsiteX45" fmla="*/ 457852 w 1011092"/>
              <a:gd name="connsiteY45" fmla="*/ 436401 h 1016049"/>
              <a:gd name="connsiteX46" fmla="*/ 364252 w 1011092"/>
              <a:gd name="connsiteY46" fmla="*/ 567478 h 1016049"/>
              <a:gd name="connsiteX47" fmla="*/ 362598 w 1011092"/>
              <a:gd name="connsiteY47" fmla="*/ 569682 h 1016049"/>
              <a:gd name="connsiteX48" fmla="*/ 362139 w 1011092"/>
              <a:gd name="connsiteY48" fmla="*/ 569499 h 1016049"/>
              <a:gd name="connsiteX49" fmla="*/ 365446 w 1011092"/>
              <a:gd name="connsiteY49" fmla="*/ 548831 h 1016049"/>
              <a:gd name="connsiteX50" fmla="*/ 383725 w 1011092"/>
              <a:gd name="connsiteY50" fmla="*/ 444944 h 1016049"/>
              <a:gd name="connsiteX51" fmla="*/ 386389 w 1011092"/>
              <a:gd name="connsiteY51" fmla="*/ 431533 h 1016049"/>
              <a:gd name="connsiteX52" fmla="*/ 389236 w 1011092"/>
              <a:gd name="connsiteY52" fmla="*/ 429145 h 1016049"/>
              <a:gd name="connsiteX53" fmla="*/ 441501 w 1011092"/>
              <a:gd name="connsiteY53" fmla="*/ 308999 h 1016049"/>
              <a:gd name="connsiteX54" fmla="*/ 466210 w 1011092"/>
              <a:gd name="connsiteY54" fmla="*/ 315153 h 1016049"/>
              <a:gd name="connsiteX55" fmla="*/ 608585 w 1011092"/>
              <a:gd name="connsiteY55" fmla="*/ 348313 h 1016049"/>
              <a:gd name="connsiteX56" fmla="*/ 808828 w 1011092"/>
              <a:gd name="connsiteY56" fmla="*/ 400486 h 1016049"/>
              <a:gd name="connsiteX57" fmla="*/ 904724 w 1011092"/>
              <a:gd name="connsiteY57" fmla="*/ 435115 h 1016049"/>
              <a:gd name="connsiteX58" fmla="*/ 953958 w 1011092"/>
              <a:gd name="connsiteY58" fmla="*/ 462672 h 1016049"/>
              <a:gd name="connsiteX59" fmla="*/ 956346 w 1011092"/>
              <a:gd name="connsiteY59" fmla="*/ 467907 h 1016049"/>
              <a:gd name="connsiteX60" fmla="*/ 952304 w 1011092"/>
              <a:gd name="connsiteY60" fmla="*/ 510344 h 1016049"/>
              <a:gd name="connsiteX61" fmla="*/ 946334 w 1011092"/>
              <a:gd name="connsiteY61" fmla="*/ 572989 h 1016049"/>
              <a:gd name="connsiteX62" fmla="*/ 939629 w 1011092"/>
              <a:gd name="connsiteY62" fmla="*/ 585022 h 1016049"/>
              <a:gd name="connsiteX63" fmla="*/ 939445 w 1011092"/>
              <a:gd name="connsiteY63" fmla="*/ 585206 h 1016049"/>
              <a:gd name="connsiteX64" fmla="*/ 931913 w 1011092"/>
              <a:gd name="connsiteY64" fmla="*/ 585940 h 1016049"/>
              <a:gd name="connsiteX65" fmla="*/ 848876 w 1011092"/>
              <a:gd name="connsiteY65" fmla="*/ 542677 h 1016049"/>
              <a:gd name="connsiteX66" fmla="*/ 836109 w 1011092"/>
              <a:gd name="connsiteY66" fmla="*/ 532849 h 1016049"/>
              <a:gd name="connsiteX67" fmla="*/ 845753 w 1011092"/>
              <a:gd name="connsiteY67" fmla="*/ 660159 h 1016049"/>
              <a:gd name="connsiteX68" fmla="*/ 796611 w 1011092"/>
              <a:gd name="connsiteY68" fmla="*/ 699656 h 1016049"/>
              <a:gd name="connsiteX69" fmla="*/ 793121 w 1011092"/>
              <a:gd name="connsiteY69" fmla="*/ 700667 h 1016049"/>
              <a:gd name="connsiteX70" fmla="*/ 758675 w 1011092"/>
              <a:gd name="connsiteY70" fmla="*/ 713618 h 1016049"/>
              <a:gd name="connsiteX71" fmla="*/ 751602 w 1011092"/>
              <a:gd name="connsiteY71" fmla="*/ 732265 h 1016049"/>
              <a:gd name="connsiteX72" fmla="*/ 748020 w 1011092"/>
              <a:gd name="connsiteY72" fmla="*/ 739154 h 1016049"/>
              <a:gd name="connsiteX73" fmla="*/ 698970 w 1011092"/>
              <a:gd name="connsiteY73" fmla="*/ 778192 h 1016049"/>
              <a:gd name="connsiteX74" fmla="*/ 691897 w 1011092"/>
              <a:gd name="connsiteY74" fmla="*/ 784163 h 1016049"/>
              <a:gd name="connsiteX75" fmla="*/ 717432 w 1011092"/>
              <a:gd name="connsiteY75" fmla="*/ 816220 h 1016049"/>
              <a:gd name="connsiteX76" fmla="*/ 762533 w 1011092"/>
              <a:gd name="connsiteY76" fmla="*/ 780029 h 1016049"/>
              <a:gd name="connsiteX77" fmla="*/ 762533 w 1011092"/>
              <a:gd name="connsiteY77" fmla="*/ 850482 h 1016049"/>
              <a:gd name="connsiteX78" fmla="*/ 554023 w 1011092"/>
              <a:gd name="connsiteY78" fmla="*/ 850482 h 1016049"/>
              <a:gd name="connsiteX79" fmla="*/ 473651 w 1011092"/>
              <a:gd name="connsiteY79" fmla="*/ 429696 h 1016049"/>
              <a:gd name="connsiteX80" fmla="*/ 492021 w 1011092"/>
              <a:gd name="connsiteY80" fmla="*/ 429696 h 1016049"/>
              <a:gd name="connsiteX81" fmla="*/ 492021 w 1011092"/>
              <a:gd name="connsiteY81" fmla="*/ 366041 h 1016049"/>
              <a:gd name="connsiteX82" fmla="*/ 464189 w 1011092"/>
              <a:gd name="connsiteY82" fmla="*/ 366041 h 1016049"/>
              <a:gd name="connsiteX83" fmla="*/ 464189 w 1011092"/>
              <a:gd name="connsiteY83" fmla="*/ 337658 h 1016049"/>
              <a:gd name="connsiteX84" fmla="*/ 441501 w 1011092"/>
              <a:gd name="connsiteY84" fmla="*/ 337658 h 1016049"/>
              <a:gd name="connsiteX85" fmla="*/ 441501 w 1011092"/>
              <a:gd name="connsiteY85" fmla="*/ 308999 h 1016049"/>
              <a:gd name="connsiteX86" fmla="*/ 168418 w 1011092"/>
              <a:gd name="connsiteY86" fmla="*/ 235975 h 1016049"/>
              <a:gd name="connsiteX87" fmla="*/ 311986 w 1011092"/>
              <a:gd name="connsiteY87" fmla="*/ 274094 h 1016049"/>
              <a:gd name="connsiteX88" fmla="*/ 400167 w 1011092"/>
              <a:gd name="connsiteY88" fmla="*/ 297425 h 1016049"/>
              <a:gd name="connsiteX89" fmla="*/ 403106 w 1011092"/>
              <a:gd name="connsiteY89" fmla="*/ 301283 h 1016049"/>
              <a:gd name="connsiteX90" fmla="*/ 403198 w 1011092"/>
              <a:gd name="connsiteY90" fmla="*/ 334167 h 1016049"/>
              <a:gd name="connsiteX91" fmla="*/ 403198 w 1011092"/>
              <a:gd name="connsiteY91" fmla="*/ 337106 h 1016049"/>
              <a:gd name="connsiteX92" fmla="*/ 382163 w 1011092"/>
              <a:gd name="connsiteY92" fmla="*/ 337106 h 1016049"/>
              <a:gd name="connsiteX93" fmla="*/ 382163 w 1011092"/>
              <a:gd name="connsiteY93" fmla="*/ 365581 h 1016049"/>
              <a:gd name="connsiteX94" fmla="*/ 353688 w 1011092"/>
              <a:gd name="connsiteY94" fmla="*/ 365581 h 1016049"/>
              <a:gd name="connsiteX95" fmla="*/ 353688 w 1011092"/>
              <a:gd name="connsiteY95" fmla="*/ 368521 h 1016049"/>
              <a:gd name="connsiteX96" fmla="*/ 353596 w 1011092"/>
              <a:gd name="connsiteY96" fmla="*/ 425930 h 1016049"/>
              <a:gd name="connsiteX97" fmla="*/ 356812 w 1011092"/>
              <a:gd name="connsiteY97" fmla="*/ 429328 h 1016049"/>
              <a:gd name="connsiteX98" fmla="*/ 366548 w 1011092"/>
              <a:gd name="connsiteY98" fmla="*/ 429237 h 1016049"/>
              <a:gd name="connsiteX99" fmla="*/ 372519 w 1011092"/>
              <a:gd name="connsiteY99" fmla="*/ 429237 h 1016049"/>
              <a:gd name="connsiteX100" fmla="*/ 371049 w 1011092"/>
              <a:gd name="connsiteY100" fmla="*/ 439065 h 1016049"/>
              <a:gd name="connsiteX101" fmla="*/ 353045 w 1011092"/>
              <a:gd name="connsiteY101" fmla="*/ 541115 h 1016049"/>
              <a:gd name="connsiteX102" fmla="*/ 333297 w 1011092"/>
              <a:gd name="connsiteY102" fmla="*/ 653821 h 1016049"/>
              <a:gd name="connsiteX103" fmla="*/ 313548 w 1011092"/>
              <a:gd name="connsiteY103" fmla="*/ 765700 h 1016049"/>
              <a:gd name="connsiteX104" fmla="*/ 300597 w 1011092"/>
              <a:gd name="connsiteY104" fmla="*/ 840837 h 1016049"/>
              <a:gd name="connsiteX105" fmla="*/ 298208 w 1011092"/>
              <a:gd name="connsiteY105" fmla="*/ 849747 h 1016049"/>
              <a:gd name="connsiteX106" fmla="*/ 289390 w 1011092"/>
              <a:gd name="connsiteY106" fmla="*/ 850390 h 1016049"/>
              <a:gd name="connsiteX107" fmla="*/ 125062 w 1011092"/>
              <a:gd name="connsiteY107" fmla="*/ 850482 h 1016049"/>
              <a:gd name="connsiteX108" fmla="*/ 121388 w 1011092"/>
              <a:gd name="connsiteY108" fmla="*/ 850482 h 1016049"/>
              <a:gd name="connsiteX109" fmla="*/ 119643 w 1011092"/>
              <a:gd name="connsiteY109" fmla="*/ 835234 h 1016049"/>
              <a:gd name="connsiteX110" fmla="*/ 108621 w 1011092"/>
              <a:gd name="connsiteY110" fmla="*/ 734010 h 1016049"/>
              <a:gd name="connsiteX111" fmla="*/ 97874 w 1011092"/>
              <a:gd name="connsiteY111" fmla="*/ 636185 h 1016049"/>
              <a:gd name="connsiteX112" fmla="*/ 92822 w 1011092"/>
              <a:gd name="connsiteY112" fmla="*/ 590900 h 1016049"/>
              <a:gd name="connsiteX113" fmla="*/ 93648 w 1011092"/>
              <a:gd name="connsiteY113" fmla="*/ 582450 h 1016049"/>
              <a:gd name="connsiteX114" fmla="*/ 93740 w 1011092"/>
              <a:gd name="connsiteY114" fmla="*/ 577398 h 1016049"/>
              <a:gd name="connsiteX115" fmla="*/ 88504 w 1011092"/>
              <a:gd name="connsiteY115" fmla="*/ 551954 h 1016049"/>
              <a:gd name="connsiteX116" fmla="*/ 80237 w 1011092"/>
              <a:gd name="connsiteY116" fmla="*/ 477185 h 1016049"/>
              <a:gd name="connsiteX117" fmla="*/ 73440 w 1011092"/>
              <a:gd name="connsiteY117" fmla="*/ 414356 h 1016049"/>
              <a:gd name="connsiteX118" fmla="*/ 74542 w 1011092"/>
              <a:gd name="connsiteY118" fmla="*/ 402690 h 1016049"/>
              <a:gd name="connsiteX119" fmla="*/ 79227 w 1011092"/>
              <a:gd name="connsiteY119" fmla="*/ 386524 h 1016049"/>
              <a:gd name="connsiteX120" fmla="*/ 83360 w 1011092"/>
              <a:gd name="connsiteY120" fmla="*/ 377155 h 1016049"/>
              <a:gd name="connsiteX121" fmla="*/ 164835 w 1011092"/>
              <a:gd name="connsiteY121" fmla="*/ 237077 h 1016049"/>
              <a:gd name="connsiteX122" fmla="*/ 168418 w 1011092"/>
              <a:gd name="connsiteY122" fmla="*/ 235975 h 1016049"/>
              <a:gd name="connsiteX123" fmla="*/ 187891 w 1011092"/>
              <a:gd name="connsiteY123" fmla="*/ 0 h 1016049"/>
              <a:gd name="connsiteX124" fmla="*/ 187340 w 1011092"/>
              <a:gd name="connsiteY124" fmla="*/ 92 h 1016049"/>
              <a:gd name="connsiteX125" fmla="*/ 179716 w 1011092"/>
              <a:gd name="connsiteY125" fmla="*/ 2021 h 1016049"/>
              <a:gd name="connsiteX126" fmla="*/ 93373 w 1011092"/>
              <a:gd name="connsiteY126" fmla="*/ 45652 h 1016049"/>
              <a:gd name="connsiteX127" fmla="*/ 7397 w 1011092"/>
              <a:gd name="connsiteY127" fmla="*/ 297058 h 1016049"/>
              <a:gd name="connsiteX128" fmla="*/ 67286 w 1011092"/>
              <a:gd name="connsiteY128" fmla="*/ 405171 h 1016049"/>
              <a:gd name="connsiteX129" fmla="*/ 70960 w 1011092"/>
              <a:gd name="connsiteY129" fmla="*/ 412794 h 1016049"/>
              <a:gd name="connsiteX130" fmla="*/ 75553 w 1011092"/>
              <a:gd name="connsiteY130" fmla="*/ 454129 h 1016049"/>
              <a:gd name="connsiteX131" fmla="*/ 85014 w 1011092"/>
              <a:gd name="connsiteY131" fmla="*/ 539095 h 1016049"/>
              <a:gd name="connsiteX132" fmla="*/ 84555 w 1011092"/>
              <a:gd name="connsiteY132" fmla="*/ 556823 h 1016049"/>
              <a:gd name="connsiteX133" fmla="*/ 80972 w 1011092"/>
              <a:gd name="connsiteY133" fmla="*/ 569774 h 1016049"/>
              <a:gd name="connsiteX134" fmla="*/ 78768 w 1011092"/>
              <a:gd name="connsiteY134" fmla="*/ 574183 h 1016049"/>
              <a:gd name="connsiteX135" fmla="*/ 78308 w 1011092"/>
              <a:gd name="connsiteY135" fmla="*/ 584287 h 1016049"/>
              <a:gd name="connsiteX136" fmla="*/ 87678 w 1011092"/>
              <a:gd name="connsiteY136" fmla="*/ 587778 h 1016049"/>
              <a:gd name="connsiteX137" fmla="*/ 90341 w 1011092"/>
              <a:gd name="connsiteY137" fmla="*/ 587226 h 1016049"/>
              <a:gd name="connsiteX138" fmla="*/ 119367 w 1011092"/>
              <a:gd name="connsiteY138" fmla="*/ 850482 h 1016049"/>
              <a:gd name="connsiteX139" fmla="*/ 105409 w 1011092"/>
              <a:gd name="connsiteY139" fmla="*/ 850482 h 1016049"/>
              <a:gd name="connsiteX140" fmla="*/ 108149 w 1011092"/>
              <a:gd name="connsiteY140" fmla="*/ 860205 h 1016049"/>
              <a:gd name="connsiteX141" fmla="*/ 105215 w 1011092"/>
              <a:gd name="connsiteY141" fmla="*/ 860221 h 1016049"/>
              <a:gd name="connsiteX142" fmla="*/ 758735 w 1011092"/>
              <a:gd name="connsiteY142" fmla="*/ 1014462 h 1016049"/>
              <a:gd name="connsiteX143" fmla="*/ 897170 w 1011092"/>
              <a:gd name="connsiteY143" fmla="*/ 860769 h 1016049"/>
              <a:gd name="connsiteX144" fmla="*/ 898570 w 1011092"/>
              <a:gd name="connsiteY144" fmla="*/ 860769 h 1016049"/>
              <a:gd name="connsiteX145" fmla="*/ 898570 w 1011092"/>
              <a:gd name="connsiteY145" fmla="*/ 858873 h 1016049"/>
              <a:gd name="connsiteX146" fmla="*/ 900636 w 1011092"/>
              <a:gd name="connsiteY146" fmla="*/ 856077 h 1016049"/>
              <a:gd name="connsiteX147" fmla="*/ 898570 w 1011092"/>
              <a:gd name="connsiteY147" fmla="*/ 856087 h 1016049"/>
              <a:gd name="connsiteX148" fmla="*/ 898570 w 1011092"/>
              <a:gd name="connsiteY148" fmla="*/ 850390 h 1016049"/>
              <a:gd name="connsiteX149" fmla="*/ 856133 w 1011092"/>
              <a:gd name="connsiteY149" fmla="*/ 850390 h 1016049"/>
              <a:gd name="connsiteX150" fmla="*/ 856133 w 1011092"/>
              <a:gd name="connsiteY150" fmla="*/ 796379 h 1016049"/>
              <a:gd name="connsiteX151" fmla="*/ 816452 w 1011092"/>
              <a:gd name="connsiteY151" fmla="*/ 796379 h 1016049"/>
              <a:gd name="connsiteX152" fmla="*/ 816268 w 1011092"/>
              <a:gd name="connsiteY152" fmla="*/ 794910 h 1016049"/>
              <a:gd name="connsiteX153" fmla="*/ 816452 w 1011092"/>
              <a:gd name="connsiteY153" fmla="*/ 755137 h 1016049"/>
              <a:gd name="connsiteX154" fmla="*/ 817462 w 1011092"/>
              <a:gd name="connsiteY154" fmla="*/ 751371 h 1016049"/>
              <a:gd name="connsiteX155" fmla="*/ 821320 w 1011092"/>
              <a:gd name="connsiteY155" fmla="*/ 734929 h 1016049"/>
              <a:gd name="connsiteX156" fmla="*/ 823341 w 1011092"/>
              <a:gd name="connsiteY156" fmla="*/ 730979 h 1016049"/>
              <a:gd name="connsiteX157" fmla="*/ 863941 w 1011092"/>
              <a:gd name="connsiteY157" fmla="*/ 698279 h 1016049"/>
              <a:gd name="connsiteX158" fmla="*/ 870829 w 1011092"/>
              <a:gd name="connsiteY158" fmla="*/ 692859 h 1016049"/>
              <a:gd name="connsiteX159" fmla="*/ 933842 w 1011092"/>
              <a:gd name="connsiteY159" fmla="*/ 730336 h 1016049"/>
              <a:gd name="connsiteX160" fmla="*/ 1006682 w 1011092"/>
              <a:gd name="connsiteY160" fmla="*/ 733183 h 1016049"/>
              <a:gd name="connsiteX161" fmla="*/ 1005029 w 1011092"/>
              <a:gd name="connsiteY161" fmla="*/ 730887 h 1016049"/>
              <a:gd name="connsiteX162" fmla="*/ 999058 w 1011092"/>
              <a:gd name="connsiteY162" fmla="*/ 720324 h 1016049"/>
              <a:gd name="connsiteX163" fmla="*/ 997038 w 1011092"/>
              <a:gd name="connsiteY163" fmla="*/ 713251 h 1016049"/>
              <a:gd name="connsiteX164" fmla="*/ 969298 w 1011092"/>
              <a:gd name="connsiteY164" fmla="*/ 617814 h 1016049"/>
              <a:gd name="connsiteX165" fmla="*/ 971135 w 1011092"/>
              <a:gd name="connsiteY165" fmla="*/ 612303 h 1016049"/>
              <a:gd name="connsiteX166" fmla="*/ 1008611 w 1011092"/>
              <a:gd name="connsiteY166" fmla="*/ 582450 h 1016049"/>
              <a:gd name="connsiteX167" fmla="*/ 1011092 w 1011092"/>
              <a:gd name="connsiteY167" fmla="*/ 580337 h 1016049"/>
              <a:gd name="connsiteX168" fmla="*/ 985464 w 1011092"/>
              <a:gd name="connsiteY168" fmla="*/ 548280 h 1016049"/>
              <a:gd name="connsiteX169" fmla="*/ 961306 w 1011092"/>
              <a:gd name="connsiteY169" fmla="*/ 567570 h 1016049"/>
              <a:gd name="connsiteX170" fmla="*/ 961214 w 1011092"/>
              <a:gd name="connsiteY170" fmla="*/ 566192 h 1016049"/>
              <a:gd name="connsiteX171" fmla="*/ 970124 w 1011092"/>
              <a:gd name="connsiteY171" fmla="*/ 470571 h 1016049"/>
              <a:gd name="connsiteX172" fmla="*/ 973798 w 1011092"/>
              <a:gd name="connsiteY172" fmla="*/ 466530 h 1016049"/>
              <a:gd name="connsiteX173" fmla="*/ 988311 w 1011092"/>
              <a:gd name="connsiteY173" fmla="*/ 458354 h 1016049"/>
              <a:gd name="connsiteX174" fmla="*/ 993915 w 1011092"/>
              <a:gd name="connsiteY174" fmla="*/ 434380 h 1016049"/>
              <a:gd name="connsiteX175" fmla="*/ 992996 w 1011092"/>
              <a:gd name="connsiteY175" fmla="*/ 413162 h 1016049"/>
              <a:gd name="connsiteX176" fmla="*/ 993639 w 1011092"/>
              <a:gd name="connsiteY176" fmla="*/ 406916 h 1016049"/>
              <a:gd name="connsiteX177" fmla="*/ 965532 w 1011092"/>
              <a:gd name="connsiteY177" fmla="*/ 399200 h 1016049"/>
              <a:gd name="connsiteX178" fmla="*/ 602063 w 1011092"/>
              <a:gd name="connsiteY178" fmla="*/ 302477 h 1016049"/>
              <a:gd name="connsiteX179" fmla="*/ 252281 w 1011092"/>
              <a:gd name="connsiteY179" fmla="*/ 209520 h 1016049"/>
              <a:gd name="connsiteX180" fmla="*/ 183941 w 1011092"/>
              <a:gd name="connsiteY180" fmla="*/ 191150 h 1016049"/>
              <a:gd name="connsiteX181" fmla="*/ 180083 w 1011092"/>
              <a:gd name="connsiteY181" fmla="*/ 186098 h 1016049"/>
              <a:gd name="connsiteX182" fmla="*/ 180451 w 1011092"/>
              <a:gd name="connsiteY182" fmla="*/ 170850 h 1016049"/>
              <a:gd name="connsiteX183" fmla="*/ 182012 w 1011092"/>
              <a:gd name="connsiteY183" fmla="*/ 28934 h 1016049"/>
              <a:gd name="connsiteX184" fmla="*/ 184860 w 1011092"/>
              <a:gd name="connsiteY184" fmla="*/ 10839 h 1016049"/>
              <a:gd name="connsiteX185" fmla="*/ 187891 w 1011092"/>
              <a:gd name="connsiteY185" fmla="*/ 0 h 1016049"/>
              <a:gd name="connsiteX0" fmla="*/ 516363 w 1011092"/>
              <a:gd name="connsiteY0" fmla="*/ 728958 h 1016515"/>
              <a:gd name="connsiteX1" fmla="*/ 539786 w 1011092"/>
              <a:gd name="connsiteY1" fmla="*/ 850298 h 1016515"/>
              <a:gd name="connsiteX2" fmla="*/ 335318 w 1011092"/>
              <a:gd name="connsiteY2" fmla="*/ 850298 h 1016515"/>
              <a:gd name="connsiteX3" fmla="*/ 334950 w 1011092"/>
              <a:gd name="connsiteY3" fmla="*/ 849655 h 1016515"/>
              <a:gd name="connsiteX4" fmla="*/ 516363 w 1011092"/>
              <a:gd name="connsiteY4" fmla="*/ 728958 h 1016515"/>
              <a:gd name="connsiteX5" fmla="*/ 492940 w 1011092"/>
              <a:gd name="connsiteY5" fmla="*/ 726386 h 1016515"/>
              <a:gd name="connsiteX6" fmla="*/ 493859 w 1011092"/>
              <a:gd name="connsiteY6" fmla="*/ 726478 h 1016515"/>
              <a:gd name="connsiteX7" fmla="*/ 494226 w 1011092"/>
              <a:gd name="connsiteY7" fmla="*/ 727213 h 1016515"/>
              <a:gd name="connsiteX8" fmla="*/ 314191 w 1011092"/>
              <a:gd name="connsiteY8" fmla="*/ 846899 h 1016515"/>
              <a:gd name="connsiteX9" fmla="*/ 313640 w 1011092"/>
              <a:gd name="connsiteY9" fmla="*/ 846440 h 1016515"/>
              <a:gd name="connsiteX10" fmla="*/ 317406 w 1011092"/>
              <a:gd name="connsiteY10" fmla="*/ 824211 h 1016515"/>
              <a:gd name="connsiteX11" fmla="*/ 334123 w 1011092"/>
              <a:gd name="connsiteY11" fmla="*/ 728591 h 1016515"/>
              <a:gd name="connsiteX12" fmla="*/ 336604 w 1011092"/>
              <a:gd name="connsiteY12" fmla="*/ 726386 h 1016515"/>
              <a:gd name="connsiteX13" fmla="*/ 492940 w 1011092"/>
              <a:gd name="connsiteY13" fmla="*/ 726386 h 1016515"/>
              <a:gd name="connsiteX14" fmla="*/ 784762 w 1011092"/>
              <a:gd name="connsiteY14" fmla="*/ 726202 h 1016515"/>
              <a:gd name="connsiteX15" fmla="*/ 795509 w 1011092"/>
              <a:gd name="connsiteY15" fmla="*/ 736674 h 1016515"/>
              <a:gd name="connsiteX16" fmla="*/ 784762 w 1011092"/>
              <a:gd name="connsiteY16" fmla="*/ 746870 h 1016515"/>
              <a:gd name="connsiteX17" fmla="*/ 774198 w 1011092"/>
              <a:gd name="connsiteY17" fmla="*/ 736215 h 1016515"/>
              <a:gd name="connsiteX18" fmla="*/ 784762 w 1011092"/>
              <a:gd name="connsiteY18" fmla="*/ 726202 h 1016515"/>
              <a:gd name="connsiteX19" fmla="*/ 928330 w 1011092"/>
              <a:gd name="connsiteY19" fmla="*/ 610006 h 1016515"/>
              <a:gd name="connsiteX20" fmla="*/ 939353 w 1011092"/>
              <a:gd name="connsiteY20" fmla="*/ 620019 h 1016515"/>
              <a:gd name="connsiteX21" fmla="*/ 928974 w 1011092"/>
              <a:gd name="connsiteY21" fmla="*/ 630949 h 1016515"/>
              <a:gd name="connsiteX22" fmla="*/ 917859 w 1011092"/>
              <a:gd name="connsiteY22" fmla="*/ 620845 h 1016515"/>
              <a:gd name="connsiteX23" fmla="*/ 928330 w 1011092"/>
              <a:gd name="connsiteY23" fmla="*/ 610006 h 1016515"/>
              <a:gd name="connsiteX24" fmla="*/ 358465 w 1011092"/>
              <a:gd name="connsiteY24" fmla="*/ 590166 h 1016515"/>
              <a:gd name="connsiteX25" fmla="*/ 499278 w 1011092"/>
              <a:gd name="connsiteY25" fmla="*/ 711506 h 1016515"/>
              <a:gd name="connsiteX26" fmla="*/ 499002 w 1011092"/>
              <a:gd name="connsiteY26" fmla="*/ 712149 h 1016515"/>
              <a:gd name="connsiteX27" fmla="*/ 337338 w 1011092"/>
              <a:gd name="connsiteY27" fmla="*/ 712149 h 1016515"/>
              <a:gd name="connsiteX28" fmla="*/ 358465 w 1011092"/>
              <a:gd name="connsiteY28" fmla="*/ 590166 h 1016515"/>
              <a:gd name="connsiteX29" fmla="*/ 486602 w 1011092"/>
              <a:gd name="connsiteY29" fmla="*/ 586492 h 1016515"/>
              <a:gd name="connsiteX30" fmla="*/ 489909 w 1011092"/>
              <a:gd name="connsiteY30" fmla="*/ 589339 h 1016515"/>
              <a:gd name="connsiteX31" fmla="*/ 511127 w 1011092"/>
              <a:gd name="connsiteY31" fmla="*/ 700942 h 1016515"/>
              <a:gd name="connsiteX32" fmla="*/ 511311 w 1011092"/>
              <a:gd name="connsiteY32" fmla="*/ 703331 h 1016515"/>
              <a:gd name="connsiteX33" fmla="*/ 376560 w 1011092"/>
              <a:gd name="connsiteY33" fmla="*/ 587318 h 1016515"/>
              <a:gd name="connsiteX34" fmla="*/ 376836 w 1011092"/>
              <a:gd name="connsiteY34" fmla="*/ 586767 h 1016515"/>
              <a:gd name="connsiteX35" fmla="*/ 379500 w 1011092"/>
              <a:gd name="connsiteY35" fmla="*/ 586492 h 1016515"/>
              <a:gd name="connsiteX36" fmla="*/ 486602 w 1011092"/>
              <a:gd name="connsiteY36" fmla="*/ 586492 h 1016515"/>
              <a:gd name="connsiteX37" fmla="*/ 462904 w 1011092"/>
              <a:gd name="connsiteY37" fmla="*/ 453302 h 1016515"/>
              <a:gd name="connsiteX38" fmla="*/ 464006 w 1011092"/>
              <a:gd name="connsiteY38" fmla="*/ 453486 h 1016515"/>
              <a:gd name="connsiteX39" fmla="*/ 486510 w 1011092"/>
              <a:gd name="connsiteY39" fmla="*/ 572438 h 1016515"/>
              <a:gd name="connsiteX40" fmla="*/ 377846 w 1011092"/>
              <a:gd name="connsiteY40" fmla="*/ 572438 h 1016515"/>
              <a:gd name="connsiteX41" fmla="*/ 462904 w 1011092"/>
              <a:gd name="connsiteY41" fmla="*/ 453302 h 1016515"/>
              <a:gd name="connsiteX42" fmla="*/ 389236 w 1011092"/>
              <a:gd name="connsiteY42" fmla="*/ 429145 h 1016515"/>
              <a:gd name="connsiteX43" fmla="*/ 457117 w 1011092"/>
              <a:gd name="connsiteY43" fmla="*/ 429237 h 1016515"/>
              <a:gd name="connsiteX44" fmla="*/ 459413 w 1011092"/>
              <a:gd name="connsiteY44" fmla="*/ 431533 h 1016515"/>
              <a:gd name="connsiteX45" fmla="*/ 457852 w 1011092"/>
              <a:gd name="connsiteY45" fmla="*/ 436401 h 1016515"/>
              <a:gd name="connsiteX46" fmla="*/ 364252 w 1011092"/>
              <a:gd name="connsiteY46" fmla="*/ 567478 h 1016515"/>
              <a:gd name="connsiteX47" fmla="*/ 362598 w 1011092"/>
              <a:gd name="connsiteY47" fmla="*/ 569682 h 1016515"/>
              <a:gd name="connsiteX48" fmla="*/ 362139 w 1011092"/>
              <a:gd name="connsiteY48" fmla="*/ 569499 h 1016515"/>
              <a:gd name="connsiteX49" fmla="*/ 365446 w 1011092"/>
              <a:gd name="connsiteY49" fmla="*/ 548831 h 1016515"/>
              <a:gd name="connsiteX50" fmla="*/ 383725 w 1011092"/>
              <a:gd name="connsiteY50" fmla="*/ 444944 h 1016515"/>
              <a:gd name="connsiteX51" fmla="*/ 386389 w 1011092"/>
              <a:gd name="connsiteY51" fmla="*/ 431533 h 1016515"/>
              <a:gd name="connsiteX52" fmla="*/ 389236 w 1011092"/>
              <a:gd name="connsiteY52" fmla="*/ 429145 h 1016515"/>
              <a:gd name="connsiteX53" fmla="*/ 441501 w 1011092"/>
              <a:gd name="connsiteY53" fmla="*/ 308999 h 1016515"/>
              <a:gd name="connsiteX54" fmla="*/ 466210 w 1011092"/>
              <a:gd name="connsiteY54" fmla="*/ 315153 h 1016515"/>
              <a:gd name="connsiteX55" fmla="*/ 608585 w 1011092"/>
              <a:gd name="connsiteY55" fmla="*/ 348313 h 1016515"/>
              <a:gd name="connsiteX56" fmla="*/ 808828 w 1011092"/>
              <a:gd name="connsiteY56" fmla="*/ 400486 h 1016515"/>
              <a:gd name="connsiteX57" fmla="*/ 904724 w 1011092"/>
              <a:gd name="connsiteY57" fmla="*/ 435115 h 1016515"/>
              <a:gd name="connsiteX58" fmla="*/ 953958 w 1011092"/>
              <a:gd name="connsiteY58" fmla="*/ 462672 h 1016515"/>
              <a:gd name="connsiteX59" fmla="*/ 956346 w 1011092"/>
              <a:gd name="connsiteY59" fmla="*/ 467907 h 1016515"/>
              <a:gd name="connsiteX60" fmla="*/ 952304 w 1011092"/>
              <a:gd name="connsiteY60" fmla="*/ 510344 h 1016515"/>
              <a:gd name="connsiteX61" fmla="*/ 946334 w 1011092"/>
              <a:gd name="connsiteY61" fmla="*/ 572989 h 1016515"/>
              <a:gd name="connsiteX62" fmla="*/ 939629 w 1011092"/>
              <a:gd name="connsiteY62" fmla="*/ 585022 h 1016515"/>
              <a:gd name="connsiteX63" fmla="*/ 939445 w 1011092"/>
              <a:gd name="connsiteY63" fmla="*/ 585206 h 1016515"/>
              <a:gd name="connsiteX64" fmla="*/ 931913 w 1011092"/>
              <a:gd name="connsiteY64" fmla="*/ 585940 h 1016515"/>
              <a:gd name="connsiteX65" fmla="*/ 848876 w 1011092"/>
              <a:gd name="connsiteY65" fmla="*/ 542677 h 1016515"/>
              <a:gd name="connsiteX66" fmla="*/ 836109 w 1011092"/>
              <a:gd name="connsiteY66" fmla="*/ 532849 h 1016515"/>
              <a:gd name="connsiteX67" fmla="*/ 845753 w 1011092"/>
              <a:gd name="connsiteY67" fmla="*/ 660159 h 1016515"/>
              <a:gd name="connsiteX68" fmla="*/ 796611 w 1011092"/>
              <a:gd name="connsiteY68" fmla="*/ 699656 h 1016515"/>
              <a:gd name="connsiteX69" fmla="*/ 793121 w 1011092"/>
              <a:gd name="connsiteY69" fmla="*/ 700667 h 1016515"/>
              <a:gd name="connsiteX70" fmla="*/ 758675 w 1011092"/>
              <a:gd name="connsiteY70" fmla="*/ 713618 h 1016515"/>
              <a:gd name="connsiteX71" fmla="*/ 751602 w 1011092"/>
              <a:gd name="connsiteY71" fmla="*/ 732265 h 1016515"/>
              <a:gd name="connsiteX72" fmla="*/ 748020 w 1011092"/>
              <a:gd name="connsiteY72" fmla="*/ 739154 h 1016515"/>
              <a:gd name="connsiteX73" fmla="*/ 698970 w 1011092"/>
              <a:gd name="connsiteY73" fmla="*/ 778192 h 1016515"/>
              <a:gd name="connsiteX74" fmla="*/ 691897 w 1011092"/>
              <a:gd name="connsiteY74" fmla="*/ 784163 h 1016515"/>
              <a:gd name="connsiteX75" fmla="*/ 717432 w 1011092"/>
              <a:gd name="connsiteY75" fmla="*/ 816220 h 1016515"/>
              <a:gd name="connsiteX76" fmla="*/ 762533 w 1011092"/>
              <a:gd name="connsiteY76" fmla="*/ 780029 h 1016515"/>
              <a:gd name="connsiteX77" fmla="*/ 762533 w 1011092"/>
              <a:gd name="connsiteY77" fmla="*/ 850482 h 1016515"/>
              <a:gd name="connsiteX78" fmla="*/ 554023 w 1011092"/>
              <a:gd name="connsiteY78" fmla="*/ 850482 h 1016515"/>
              <a:gd name="connsiteX79" fmla="*/ 473651 w 1011092"/>
              <a:gd name="connsiteY79" fmla="*/ 429696 h 1016515"/>
              <a:gd name="connsiteX80" fmla="*/ 492021 w 1011092"/>
              <a:gd name="connsiteY80" fmla="*/ 429696 h 1016515"/>
              <a:gd name="connsiteX81" fmla="*/ 492021 w 1011092"/>
              <a:gd name="connsiteY81" fmla="*/ 366041 h 1016515"/>
              <a:gd name="connsiteX82" fmla="*/ 464189 w 1011092"/>
              <a:gd name="connsiteY82" fmla="*/ 366041 h 1016515"/>
              <a:gd name="connsiteX83" fmla="*/ 464189 w 1011092"/>
              <a:gd name="connsiteY83" fmla="*/ 337658 h 1016515"/>
              <a:gd name="connsiteX84" fmla="*/ 441501 w 1011092"/>
              <a:gd name="connsiteY84" fmla="*/ 337658 h 1016515"/>
              <a:gd name="connsiteX85" fmla="*/ 441501 w 1011092"/>
              <a:gd name="connsiteY85" fmla="*/ 308999 h 1016515"/>
              <a:gd name="connsiteX86" fmla="*/ 168418 w 1011092"/>
              <a:gd name="connsiteY86" fmla="*/ 235975 h 1016515"/>
              <a:gd name="connsiteX87" fmla="*/ 311986 w 1011092"/>
              <a:gd name="connsiteY87" fmla="*/ 274094 h 1016515"/>
              <a:gd name="connsiteX88" fmla="*/ 400167 w 1011092"/>
              <a:gd name="connsiteY88" fmla="*/ 297425 h 1016515"/>
              <a:gd name="connsiteX89" fmla="*/ 403106 w 1011092"/>
              <a:gd name="connsiteY89" fmla="*/ 301283 h 1016515"/>
              <a:gd name="connsiteX90" fmla="*/ 403198 w 1011092"/>
              <a:gd name="connsiteY90" fmla="*/ 334167 h 1016515"/>
              <a:gd name="connsiteX91" fmla="*/ 403198 w 1011092"/>
              <a:gd name="connsiteY91" fmla="*/ 337106 h 1016515"/>
              <a:gd name="connsiteX92" fmla="*/ 382163 w 1011092"/>
              <a:gd name="connsiteY92" fmla="*/ 337106 h 1016515"/>
              <a:gd name="connsiteX93" fmla="*/ 382163 w 1011092"/>
              <a:gd name="connsiteY93" fmla="*/ 365581 h 1016515"/>
              <a:gd name="connsiteX94" fmla="*/ 353688 w 1011092"/>
              <a:gd name="connsiteY94" fmla="*/ 365581 h 1016515"/>
              <a:gd name="connsiteX95" fmla="*/ 353688 w 1011092"/>
              <a:gd name="connsiteY95" fmla="*/ 368521 h 1016515"/>
              <a:gd name="connsiteX96" fmla="*/ 353596 w 1011092"/>
              <a:gd name="connsiteY96" fmla="*/ 425930 h 1016515"/>
              <a:gd name="connsiteX97" fmla="*/ 356812 w 1011092"/>
              <a:gd name="connsiteY97" fmla="*/ 429328 h 1016515"/>
              <a:gd name="connsiteX98" fmla="*/ 366548 w 1011092"/>
              <a:gd name="connsiteY98" fmla="*/ 429237 h 1016515"/>
              <a:gd name="connsiteX99" fmla="*/ 372519 w 1011092"/>
              <a:gd name="connsiteY99" fmla="*/ 429237 h 1016515"/>
              <a:gd name="connsiteX100" fmla="*/ 371049 w 1011092"/>
              <a:gd name="connsiteY100" fmla="*/ 439065 h 1016515"/>
              <a:gd name="connsiteX101" fmla="*/ 353045 w 1011092"/>
              <a:gd name="connsiteY101" fmla="*/ 541115 h 1016515"/>
              <a:gd name="connsiteX102" fmla="*/ 333297 w 1011092"/>
              <a:gd name="connsiteY102" fmla="*/ 653821 h 1016515"/>
              <a:gd name="connsiteX103" fmla="*/ 313548 w 1011092"/>
              <a:gd name="connsiteY103" fmla="*/ 765700 h 1016515"/>
              <a:gd name="connsiteX104" fmla="*/ 300597 w 1011092"/>
              <a:gd name="connsiteY104" fmla="*/ 840837 h 1016515"/>
              <a:gd name="connsiteX105" fmla="*/ 298208 w 1011092"/>
              <a:gd name="connsiteY105" fmla="*/ 849747 h 1016515"/>
              <a:gd name="connsiteX106" fmla="*/ 289390 w 1011092"/>
              <a:gd name="connsiteY106" fmla="*/ 850390 h 1016515"/>
              <a:gd name="connsiteX107" fmla="*/ 125062 w 1011092"/>
              <a:gd name="connsiteY107" fmla="*/ 850482 h 1016515"/>
              <a:gd name="connsiteX108" fmla="*/ 121388 w 1011092"/>
              <a:gd name="connsiteY108" fmla="*/ 850482 h 1016515"/>
              <a:gd name="connsiteX109" fmla="*/ 119643 w 1011092"/>
              <a:gd name="connsiteY109" fmla="*/ 835234 h 1016515"/>
              <a:gd name="connsiteX110" fmla="*/ 108621 w 1011092"/>
              <a:gd name="connsiteY110" fmla="*/ 734010 h 1016515"/>
              <a:gd name="connsiteX111" fmla="*/ 97874 w 1011092"/>
              <a:gd name="connsiteY111" fmla="*/ 636185 h 1016515"/>
              <a:gd name="connsiteX112" fmla="*/ 92822 w 1011092"/>
              <a:gd name="connsiteY112" fmla="*/ 590900 h 1016515"/>
              <a:gd name="connsiteX113" fmla="*/ 93648 w 1011092"/>
              <a:gd name="connsiteY113" fmla="*/ 582450 h 1016515"/>
              <a:gd name="connsiteX114" fmla="*/ 93740 w 1011092"/>
              <a:gd name="connsiteY114" fmla="*/ 577398 h 1016515"/>
              <a:gd name="connsiteX115" fmla="*/ 88504 w 1011092"/>
              <a:gd name="connsiteY115" fmla="*/ 551954 h 1016515"/>
              <a:gd name="connsiteX116" fmla="*/ 80237 w 1011092"/>
              <a:gd name="connsiteY116" fmla="*/ 477185 h 1016515"/>
              <a:gd name="connsiteX117" fmla="*/ 73440 w 1011092"/>
              <a:gd name="connsiteY117" fmla="*/ 414356 h 1016515"/>
              <a:gd name="connsiteX118" fmla="*/ 74542 w 1011092"/>
              <a:gd name="connsiteY118" fmla="*/ 402690 h 1016515"/>
              <a:gd name="connsiteX119" fmla="*/ 79227 w 1011092"/>
              <a:gd name="connsiteY119" fmla="*/ 386524 h 1016515"/>
              <a:gd name="connsiteX120" fmla="*/ 83360 w 1011092"/>
              <a:gd name="connsiteY120" fmla="*/ 377155 h 1016515"/>
              <a:gd name="connsiteX121" fmla="*/ 164835 w 1011092"/>
              <a:gd name="connsiteY121" fmla="*/ 237077 h 1016515"/>
              <a:gd name="connsiteX122" fmla="*/ 168418 w 1011092"/>
              <a:gd name="connsiteY122" fmla="*/ 235975 h 1016515"/>
              <a:gd name="connsiteX123" fmla="*/ 187891 w 1011092"/>
              <a:gd name="connsiteY123" fmla="*/ 0 h 1016515"/>
              <a:gd name="connsiteX124" fmla="*/ 187340 w 1011092"/>
              <a:gd name="connsiteY124" fmla="*/ 92 h 1016515"/>
              <a:gd name="connsiteX125" fmla="*/ 179716 w 1011092"/>
              <a:gd name="connsiteY125" fmla="*/ 2021 h 1016515"/>
              <a:gd name="connsiteX126" fmla="*/ 93373 w 1011092"/>
              <a:gd name="connsiteY126" fmla="*/ 45652 h 1016515"/>
              <a:gd name="connsiteX127" fmla="*/ 7397 w 1011092"/>
              <a:gd name="connsiteY127" fmla="*/ 297058 h 1016515"/>
              <a:gd name="connsiteX128" fmla="*/ 67286 w 1011092"/>
              <a:gd name="connsiteY128" fmla="*/ 405171 h 1016515"/>
              <a:gd name="connsiteX129" fmla="*/ 70960 w 1011092"/>
              <a:gd name="connsiteY129" fmla="*/ 412794 h 1016515"/>
              <a:gd name="connsiteX130" fmla="*/ 75553 w 1011092"/>
              <a:gd name="connsiteY130" fmla="*/ 454129 h 1016515"/>
              <a:gd name="connsiteX131" fmla="*/ 85014 w 1011092"/>
              <a:gd name="connsiteY131" fmla="*/ 539095 h 1016515"/>
              <a:gd name="connsiteX132" fmla="*/ 84555 w 1011092"/>
              <a:gd name="connsiteY132" fmla="*/ 556823 h 1016515"/>
              <a:gd name="connsiteX133" fmla="*/ 80972 w 1011092"/>
              <a:gd name="connsiteY133" fmla="*/ 569774 h 1016515"/>
              <a:gd name="connsiteX134" fmla="*/ 78768 w 1011092"/>
              <a:gd name="connsiteY134" fmla="*/ 574183 h 1016515"/>
              <a:gd name="connsiteX135" fmla="*/ 78308 w 1011092"/>
              <a:gd name="connsiteY135" fmla="*/ 584287 h 1016515"/>
              <a:gd name="connsiteX136" fmla="*/ 87678 w 1011092"/>
              <a:gd name="connsiteY136" fmla="*/ 587778 h 1016515"/>
              <a:gd name="connsiteX137" fmla="*/ 90341 w 1011092"/>
              <a:gd name="connsiteY137" fmla="*/ 587226 h 1016515"/>
              <a:gd name="connsiteX138" fmla="*/ 119367 w 1011092"/>
              <a:gd name="connsiteY138" fmla="*/ 850482 h 1016515"/>
              <a:gd name="connsiteX139" fmla="*/ 105409 w 1011092"/>
              <a:gd name="connsiteY139" fmla="*/ 850482 h 1016515"/>
              <a:gd name="connsiteX140" fmla="*/ 108149 w 1011092"/>
              <a:gd name="connsiteY140" fmla="*/ 860205 h 1016515"/>
              <a:gd name="connsiteX141" fmla="*/ 105215 w 1011092"/>
              <a:gd name="connsiteY141" fmla="*/ 860221 h 1016515"/>
              <a:gd name="connsiteX142" fmla="*/ 758735 w 1011092"/>
              <a:gd name="connsiteY142" fmla="*/ 1014462 h 1016515"/>
              <a:gd name="connsiteX143" fmla="*/ 897170 w 1011092"/>
              <a:gd name="connsiteY143" fmla="*/ 860769 h 1016515"/>
              <a:gd name="connsiteX144" fmla="*/ 898570 w 1011092"/>
              <a:gd name="connsiteY144" fmla="*/ 860769 h 1016515"/>
              <a:gd name="connsiteX145" fmla="*/ 898570 w 1011092"/>
              <a:gd name="connsiteY145" fmla="*/ 858873 h 1016515"/>
              <a:gd name="connsiteX146" fmla="*/ 900636 w 1011092"/>
              <a:gd name="connsiteY146" fmla="*/ 856077 h 1016515"/>
              <a:gd name="connsiteX147" fmla="*/ 898570 w 1011092"/>
              <a:gd name="connsiteY147" fmla="*/ 856087 h 1016515"/>
              <a:gd name="connsiteX148" fmla="*/ 898570 w 1011092"/>
              <a:gd name="connsiteY148" fmla="*/ 850390 h 1016515"/>
              <a:gd name="connsiteX149" fmla="*/ 856133 w 1011092"/>
              <a:gd name="connsiteY149" fmla="*/ 850390 h 1016515"/>
              <a:gd name="connsiteX150" fmla="*/ 856133 w 1011092"/>
              <a:gd name="connsiteY150" fmla="*/ 796379 h 1016515"/>
              <a:gd name="connsiteX151" fmla="*/ 816452 w 1011092"/>
              <a:gd name="connsiteY151" fmla="*/ 796379 h 1016515"/>
              <a:gd name="connsiteX152" fmla="*/ 816268 w 1011092"/>
              <a:gd name="connsiteY152" fmla="*/ 794910 h 1016515"/>
              <a:gd name="connsiteX153" fmla="*/ 816452 w 1011092"/>
              <a:gd name="connsiteY153" fmla="*/ 755137 h 1016515"/>
              <a:gd name="connsiteX154" fmla="*/ 817462 w 1011092"/>
              <a:gd name="connsiteY154" fmla="*/ 751371 h 1016515"/>
              <a:gd name="connsiteX155" fmla="*/ 821320 w 1011092"/>
              <a:gd name="connsiteY155" fmla="*/ 734929 h 1016515"/>
              <a:gd name="connsiteX156" fmla="*/ 823341 w 1011092"/>
              <a:gd name="connsiteY156" fmla="*/ 730979 h 1016515"/>
              <a:gd name="connsiteX157" fmla="*/ 863941 w 1011092"/>
              <a:gd name="connsiteY157" fmla="*/ 698279 h 1016515"/>
              <a:gd name="connsiteX158" fmla="*/ 870829 w 1011092"/>
              <a:gd name="connsiteY158" fmla="*/ 692859 h 1016515"/>
              <a:gd name="connsiteX159" fmla="*/ 933842 w 1011092"/>
              <a:gd name="connsiteY159" fmla="*/ 730336 h 1016515"/>
              <a:gd name="connsiteX160" fmla="*/ 1006682 w 1011092"/>
              <a:gd name="connsiteY160" fmla="*/ 733183 h 1016515"/>
              <a:gd name="connsiteX161" fmla="*/ 1005029 w 1011092"/>
              <a:gd name="connsiteY161" fmla="*/ 730887 h 1016515"/>
              <a:gd name="connsiteX162" fmla="*/ 999058 w 1011092"/>
              <a:gd name="connsiteY162" fmla="*/ 720324 h 1016515"/>
              <a:gd name="connsiteX163" fmla="*/ 997038 w 1011092"/>
              <a:gd name="connsiteY163" fmla="*/ 713251 h 1016515"/>
              <a:gd name="connsiteX164" fmla="*/ 969298 w 1011092"/>
              <a:gd name="connsiteY164" fmla="*/ 617814 h 1016515"/>
              <a:gd name="connsiteX165" fmla="*/ 971135 w 1011092"/>
              <a:gd name="connsiteY165" fmla="*/ 612303 h 1016515"/>
              <a:gd name="connsiteX166" fmla="*/ 1008611 w 1011092"/>
              <a:gd name="connsiteY166" fmla="*/ 582450 h 1016515"/>
              <a:gd name="connsiteX167" fmla="*/ 1011092 w 1011092"/>
              <a:gd name="connsiteY167" fmla="*/ 580337 h 1016515"/>
              <a:gd name="connsiteX168" fmla="*/ 985464 w 1011092"/>
              <a:gd name="connsiteY168" fmla="*/ 548280 h 1016515"/>
              <a:gd name="connsiteX169" fmla="*/ 961306 w 1011092"/>
              <a:gd name="connsiteY169" fmla="*/ 567570 h 1016515"/>
              <a:gd name="connsiteX170" fmla="*/ 961214 w 1011092"/>
              <a:gd name="connsiteY170" fmla="*/ 566192 h 1016515"/>
              <a:gd name="connsiteX171" fmla="*/ 970124 w 1011092"/>
              <a:gd name="connsiteY171" fmla="*/ 470571 h 1016515"/>
              <a:gd name="connsiteX172" fmla="*/ 973798 w 1011092"/>
              <a:gd name="connsiteY172" fmla="*/ 466530 h 1016515"/>
              <a:gd name="connsiteX173" fmla="*/ 988311 w 1011092"/>
              <a:gd name="connsiteY173" fmla="*/ 458354 h 1016515"/>
              <a:gd name="connsiteX174" fmla="*/ 993915 w 1011092"/>
              <a:gd name="connsiteY174" fmla="*/ 434380 h 1016515"/>
              <a:gd name="connsiteX175" fmla="*/ 992996 w 1011092"/>
              <a:gd name="connsiteY175" fmla="*/ 413162 h 1016515"/>
              <a:gd name="connsiteX176" fmla="*/ 993639 w 1011092"/>
              <a:gd name="connsiteY176" fmla="*/ 406916 h 1016515"/>
              <a:gd name="connsiteX177" fmla="*/ 965532 w 1011092"/>
              <a:gd name="connsiteY177" fmla="*/ 399200 h 1016515"/>
              <a:gd name="connsiteX178" fmla="*/ 602063 w 1011092"/>
              <a:gd name="connsiteY178" fmla="*/ 302477 h 1016515"/>
              <a:gd name="connsiteX179" fmla="*/ 252281 w 1011092"/>
              <a:gd name="connsiteY179" fmla="*/ 209520 h 1016515"/>
              <a:gd name="connsiteX180" fmla="*/ 183941 w 1011092"/>
              <a:gd name="connsiteY180" fmla="*/ 191150 h 1016515"/>
              <a:gd name="connsiteX181" fmla="*/ 180083 w 1011092"/>
              <a:gd name="connsiteY181" fmla="*/ 186098 h 1016515"/>
              <a:gd name="connsiteX182" fmla="*/ 180451 w 1011092"/>
              <a:gd name="connsiteY182" fmla="*/ 170850 h 1016515"/>
              <a:gd name="connsiteX183" fmla="*/ 182012 w 1011092"/>
              <a:gd name="connsiteY183" fmla="*/ 28934 h 1016515"/>
              <a:gd name="connsiteX184" fmla="*/ 184860 w 1011092"/>
              <a:gd name="connsiteY184" fmla="*/ 10839 h 1016515"/>
              <a:gd name="connsiteX185" fmla="*/ 187891 w 1011092"/>
              <a:gd name="connsiteY185" fmla="*/ 0 h 1016515"/>
              <a:gd name="connsiteX0" fmla="*/ 516363 w 1011092"/>
              <a:gd name="connsiteY0" fmla="*/ 728958 h 995921"/>
              <a:gd name="connsiteX1" fmla="*/ 539786 w 1011092"/>
              <a:gd name="connsiteY1" fmla="*/ 850298 h 995921"/>
              <a:gd name="connsiteX2" fmla="*/ 335318 w 1011092"/>
              <a:gd name="connsiteY2" fmla="*/ 850298 h 995921"/>
              <a:gd name="connsiteX3" fmla="*/ 334950 w 1011092"/>
              <a:gd name="connsiteY3" fmla="*/ 849655 h 995921"/>
              <a:gd name="connsiteX4" fmla="*/ 516363 w 1011092"/>
              <a:gd name="connsiteY4" fmla="*/ 728958 h 995921"/>
              <a:gd name="connsiteX5" fmla="*/ 492940 w 1011092"/>
              <a:gd name="connsiteY5" fmla="*/ 726386 h 995921"/>
              <a:gd name="connsiteX6" fmla="*/ 493859 w 1011092"/>
              <a:gd name="connsiteY6" fmla="*/ 726478 h 995921"/>
              <a:gd name="connsiteX7" fmla="*/ 494226 w 1011092"/>
              <a:gd name="connsiteY7" fmla="*/ 727213 h 995921"/>
              <a:gd name="connsiteX8" fmla="*/ 314191 w 1011092"/>
              <a:gd name="connsiteY8" fmla="*/ 846899 h 995921"/>
              <a:gd name="connsiteX9" fmla="*/ 313640 w 1011092"/>
              <a:gd name="connsiteY9" fmla="*/ 846440 h 995921"/>
              <a:gd name="connsiteX10" fmla="*/ 317406 w 1011092"/>
              <a:gd name="connsiteY10" fmla="*/ 824211 h 995921"/>
              <a:gd name="connsiteX11" fmla="*/ 334123 w 1011092"/>
              <a:gd name="connsiteY11" fmla="*/ 728591 h 995921"/>
              <a:gd name="connsiteX12" fmla="*/ 336604 w 1011092"/>
              <a:gd name="connsiteY12" fmla="*/ 726386 h 995921"/>
              <a:gd name="connsiteX13" fmla="*/ 492940 w 1011092"/>
              <a:gd name="connsiteY13" fmla="*/ 726386 h 995921"/>
              <a:gd name="connsiteX14" fmla="*/ 784762 w 1011092"/>
              <a:gd name="connsiteY14" fmla="*/ 726202 h 995921"/>
              <a:gd name="connsiteX15" fmla="*/ 795509 w 1011092"/>
              <a:gd name="connsiteY15" fmla="*/ 736674 h 995921"/>
              <a:gd name="connsiteX16" fmla="*/ 784762 w 1011092"/>
              <a:gd name="connsiteY16" fmla="*/ 746870 h 995921"/>
              <a:gd name="connsiteX17" fmla="*/ 774198 w 1011092"/>
              <a:gd name="connsiteY17" fmla="*/ 736215 h 995921"/>
              <a:gd name="connsiteX18" fmla="*/ 784762 w 1011092"/>
              <a:gd name="connsiteY18" fmla="*/ 726202 h 995921"/>
              <a:gd name="connsiteX19" fmla="*/ 928330 w 1011092"/>
              <a:gd name="connsiteY19" fmla="*/ 610006 h 995921"/>
              <a:gd name="connsiteX20" fmla="*/ 939353 w 1011092"/>
              <a:gd name="connsiteY20" fmla="*/ 620019 h 995921"/>
              <a:gd name="connsiteX21" fmla="*/ 928974 w 1011092"/>
              <a:gd name="connsiteY21" fmla="*/ 630949 h 995921"/>
              <a:gd name="connsiteX22" fmla="*/ 917859 w 1011092"/>
              <a:gd name="connsiteY22" fmla="*/ 620845 h 995921"/>
              <a:gd name="connsiteX23" fmla="*/ 928330 w 1011092"/>
              <a:gd name="connsiteY23" fmla="*/ 610006 h 995921"/>
              <a:gd name="connsiteX24" fmla="*/ 358465 w 1011092"/>
              <a:gd name="connsiteY24" fmla="*/ 590166 h 995921"/>
              <a:gd name="connsiteX25" fmla="*/ 499278 w 1011092"/>
              <a:gd name="connsiteY25" fmla="*/ 711506 h 995921"/>
              <a:gd name="connsiteX26" fmla="*/ 499002 w 1011092"/>
              <a:gd name="connsiteY26" fmla="*/ 712149 h 995921"/>
              <a:gd name="connsiteX27" fmla="*/ 337338 w 1011092"/>
              <a:gd name="connsiteY27" fmla="*/ 712149 h 995921"/>
              <a:gd name="connsiteX28" fmla="*/ 358465 w 1011092"/>
              <a:gd name="connsiteY28" fmla="*/ 590166 h 995921"/>
              <a:gd name="connsiteX29" fmla="*/ 486602 w 1011092"/>
              <a:gd name="connsiteY29" fmla="*/ 586492 h 995921"/>
              <a:gd name="connsiteX30" fmla="*/ 489909 w 1011092"/>
              <a:gd name="connsiteY30" fmla="*/ 589339 h 995921"/>
              <a:gd name="connsiteX31" fmla="*/ 511127 w 1011092"/>
              <a:gd name="connsiteY31" fmla="*/ 700942 h 995921"/>
              <a:gd name="connsiteX32" fmla="*/ 511311 w 1011092"/>
              <a:gd name="connsiteY32" fmla="*/ 703331 h 995921"/>
              <a:gd name="connsiteX33" fmla="*/ 376560 w 1011092"/>
              <a:gd name="connsiteY33" fmla="*/ 587318 h 995921"/>
              <a:gd name="connsiteX34" fmla="*/ 376836 w 1011092"/>
              <a:gd name="connsiteY34" fmla="*/ 586767 h 995921"/>
              <a:gd name="connsiteX35" fmla="*/ 379500 w 1011092"/>
              <a:gd name="connsiteY35" fmla="*/ 586492 h 995921"/>
              <a:gd name="connsiteX36" fmla="*/ 486602 w 1011092"/>
              <a:gd name="connsiteY36" fmla="*/ 586492 h 995921"/>
              <a:gd name="connsiteX37" fmla="*/ 462904 w 1011092"/>
              <a:gd name="connsiteY37" fmla="*/ 453302 h 995921"/>
              <a:gd name="connsiteX38" fmla="*/ 464006 w 1011092"/>
              <a:gd name="connsiteY38" fmla="*/ 453486 h 995921"/>
              <a:gd name="connsiteX39" fmla="*/ 486510 w 1011092"/>
              <a:gd name="connsiteY39" fmla="*/ 572438 h 995921"/>
              <a:gd name="connsiteX40" fmla="*/ 377846 w 1011092"/>
              <a:gd name="connsiteY40" fmla="*/ 572438 h 995921"/>
              <a:gd name="connsiteX41" fmla="*/ 462904 w 1011092"/>
              <a:gd name="connsiteY41" fmla="*/ 453302 h 995921"/>
              <a:gd name="connsiteX42" fmla="*/ 389236 w 1011092"/>
              <a:gd name="connsiteY42" fmla="*/ 429145 h 995921"/>
              <a:gd name="connsiteX43" fmla="*/ 457117 w 1011092"/>
              <a:gd name="connsiteY43" fmla="*/ 429237 h 995921"/>
              <a:gd name="connsiteX44" fmla="*/ 459413 w 1011092"/>
              <a:gd name="connsiteY44" fmla="*/ 431533 h 995921"/>
              <a:gd name="connsiteX45" fmla="*/ 457852 w 1011092"/>
              <a:gd name="connsiteY45" fmla="*/ 436401 h 995921"/>
              <a:gd name="connsiteX46" fmla="*/ 364252 w 1011092"/>
              <a:gd name="connsiteY46" fmla="*/ 567478 h 995921"/>
              <a:gd name="connsiteX47" fmla="*/ 362598 w 1011092"/>
              <a:gd name="connsiteY47" fmla="*/ 569682 h 995921"/>
              <a:gd name="connsiteX48" fmla="*/ 362139 w 1011092"/>
              <a:gd name="connsiteY48" fmla="*/ 569499 h 995921"/>
              <a:gd name="connsiteX49" fmla="*/ 365446 w 1011092"/>
              <a:gd name="connsiteY49" fmla="*/ 548831 h 995921"/>
              <a:gd name="connsiteX50" fmla="*/ 383725 w 1011092"/>
              <a:gd name="connsiteY50" fmla="*/ 444944 h 995921"/>
              <a:gd name="connsiteX51" fmla="*/ 386389 w 1011092"/>
              <a:gd name="connsiteY51" fmla="*/ 431533 h 995921"/>
              <a:gd name="connsiteX52" fmla="*/ 389236 w 1011092"/>
              <a:gd name="connsiteY52" fmla="*/ 429145 h 995921"/>
              <a:gd name="connsiteX53" fmla="*/ 441501 w 1011092"/>
              <a:gd name="connsiteY53" fmla="*/ 308999 h 995921"/>
              <a:gd name="connsiteX54" fmla="*/ 466210 w 1011092"/>
              <a:gd name="connsiteY54" fmla="*/ 315153 h 995921"/>
              <a:gd name="connsiteX55" fmla="*/ 608585 w 1011092"/>
              <a:gd name="connsiteY55" fmla="*/ 348313 h 995921"/>
              <a:gd name="connsiteX56" fmla="*/ 808828 w 1011092"/>
              <a:gd name="connsiteY56" fmla="*/ 400486 h 995921"/>
              <a:gd name="connsiteX57" fmla="*/ 904724 w 1011092"/>
              <a:gd name="connsiteY57" fmla="*/ 435115 h 995921"/>
              <a:gd name="connsiteX58" fmla="*/ 953958 w 1011092"/>
              <a:gd name="connsiteY58" fmla="*/ 462672 h 995921"/>
              <a:gd name="connsiteX59" fmla="*/ 956346 w 1011092"/>
              <a:gd name="connsiteY59" fmla="*/ 467907 h 995921"/>
              <a:gd name="connsiteX60" fmla="*/ 952304 w 1011092"/>
              <a:gd name="connsiteY60" fmla="*/ 510344 h 995921"/>
              <a:gd name="connsiteX61" fmla="*/ 946334 w 1011092"/>
              <a:gd name="connsiteY61" fmla="*/ 572989 h 995921"/>
              <a:gd name="connsiteX62" fmla="*/ 939629 w 1011092"/>
              <a:gd name="connsiteY62" fmla="*/ 585022 h 995921"/>
              <a:gd name="connsiteX63" fmla="*/ 939445 w 1011092"/>
              <a:gd name="connsiteY63" fmla="*/ 585206 h 995921"/>
              <a:gd name="connsiteX64" fmla="*/ 931913 w 1011092"/>
              <a:gd name="connsiteY64" fmla="*/ 585940 h 995921"/>
              <a:gd name="connsiteX65" fmla="*/ 848876 w 1011092"/>
              <a:gd name="connsiteY65" fmla="*/ 542677 h 995921"/>
              <a:gd name="connsiteX66" fmla="*/ 836109 w 1011092"/>
              <a:gd name="connsiteY66" fmla="*/ 532849 h 995921"/>
              <a:gd name="connsiteX67" fmla="*/ 845753 w 1011092"/>
              <a:gd name="connsiteY67" fmla="*/ 660159 h 995921"/>
              <a:gd name="connsiteX68" fmla="*/ 796611 w 1011092"/>
              <a:gd name="connsiteY68" fmla="*/ 699656 h 995921"/>
              <a:gd name="connsiteX69" fmla="*/ 793121 w 1011092"/>
              <a:gd name="connsiteY69" fmla="*/ 700667 h 995921"/>
              <a:gd name="connsiteX70" fmla="*/ 758675 w 1011092"/>
              <a:gd name="connsiteY70" fmla="*/ 713618 h 995921"/>
              <a:gd name="connsiteX71" fmla="*/ 751602 w 1011092"/>
              <a:gd name="connsiteY71" fmla="*/ 732265 h 995921"/>
              <a:gd name="connsiteX72" fmla="*/ 748020 w 1011092"/>
              <a:gd name="connsiteY72" fmla="*/ 739154 h 995921"/>
              <a:gd name="connsiteX73" fmla="*/ 698970 w 1011092"/>
              <a:gd name="connsiteY73" fmla="*/ 778192 h 995921"/>
              <a:gd name="connsiteX74" fmla="*/ 691897 w 1011092"/>
              <a:gd name="connsiteY74" fmla="*/ 784163 h 995921"/>
              <a:gd name="connsiteX75" fmla="*/ 717432 w 1011092"/>
              <a:gd name="connsiteY75" fmla="*/ 816220 h 995921"/>
              <a:gd name="connsiteX76" fmla="*/ 762533 w 1011092"/>
              <a:gd name="connsiteY76" fmla="*/ 780029 h 995921"/>
              <a:gd name="connsiteX77" fmla="*/ 762533 w 1011092"/>
              <a:gd name="connsiteY77" fmla="*/ 850482 h 995921"/>
              <a:gd name="connsiteX78" fmla="*/ 554023 w 1011092"/>
              <a:gd name="connsiteY78" fmla="*/ 850482 h 995921"/>
              <a:gd name="connsiteX79" fmla="*/ 473651 w 1011092"/>
              <a:gd name="connsiteY79" fmla="*/ 429696 h 995921"/>
              <a:gd name="connsiteX80" fmla="*/ 492021 w 1011092"/>
              <a:gd name="connsiteY80" fmla="*/ 429696 h 995921"/>
              <a:gd name="connsiteX81" fmla="*/ 492021 w 1011092"/>
              <a:gd name="connsiteY81" fmla="*/ 366041 h 995921"/>
              <a:gd name="connsiteX82" fmla="*/ 464189 w 1011092"/>
              <a:gd name="connsiteY82" fmla="*/ 366041 h 995921"/>
              <a:gd name="connsiteX83" fmla="*/ 464189 w 1011092"/>
              <a:gd name="connsiteY83" fmla="*/ 337658 h 995921"/>
              <a:gd name="connsiteX84" fmla="*/ 441501 w 1011092"/>
              <a:gd name="connsiteY84" fmla="*/ 337658 h 995921"/>
              <a:gd name="connsiteX85" fmla="*/ 441501 w 1011092"/>
              <a:gd name="connsiteY85" fmla="*/ 308999 h 995921"/>
              <a:gd name="connsiteX86" fmla="*/ 168418 w 1011092"/>
              <a:gd name="connsiteY86" fmla="*/ 235975 h 995921"/>
              <a:gd name="connsiteX87" fmla="*/ 311986 w 1011092"/>
              <a:gd name="connsiteY87" fmla="*/ 274094 h 995921"/>
              <a:gd name="connsiteX88" fmla="*/ 400167 w 1011092"/>
              <a:gd name="connsiteY88" fmla="*/ 297425 h 995921"/>
              <a:gd name="connsiteX89" fmla="*/ 403106 w 1011092"/>
              <a:gd name="connsiteY89" fmla="*/ 301283 h 995921"/>
              <a:gd name="connsiteX90" fmla="*/ 403198 w 1011092"/>
              <a:gd name="connsiteY90" fmla="*/ 334167 h 995921"/>
              <a:gd name="connsiteX91" fmla="*/ 403198 w 1011092"/>
              <a:gd name="connsiteY91" fmla="*/ 337106 h 995921"/>
              <a:gd name="connsiteX92" fmla="*/ 382163 w 1011092"/>
              <a:gd name="connsiteY92" fmla="*/ 337106 h 995921"/>
              <a:gd name="connsiteX93" fmla="*/ 382163 w 1011092"/>
              <a:gd name="connsiteY93" fmla="*/ 365581 h 995921"/>
              <a:gd name="connsiteX94" fmla="*/ 353688 w 1011092"/>
              <a:gd name="connsiteY94" fmla="*/ 365581 h 995921"/>
              <a:gd name="connsiteX95" fmla="*/ 353688 w 1011092"/>
              <a:gd name="connsiteY95" fmla="*/ 368521 h 995921"/>
              <a:gd name="connsiteX96" fmla="*/ 353596 w 1011092"/>
              <a:gd name="connsiteY96" fmla="*/ 425930 h 995921"/>
              <a:gd name="connsiteX97" fmla="*/ 356812 w 1011092"/>
              <a:gd name="connsiteY97" fmla="*/ 429328 h 995921"/>
              <a:gd name="connsiteX98" fmla="*/ 366548 w 1011092"/>
              <a:gd name="connsiteY98" fmla="*/ 429237 h 995921"/>
              <a:gd name="connsiteX99" fmla="*/ 372519 w 1011092"/>
              <a:gd name="connsiteY99" fmla="*/ 429237 h 995921"/>
              <a:gd name="connsiteX100" fmla="*/ 371049 w 1011092"/>
              <a:gd name="connsiteY100" fmla="*/ 439065 h 995921"/>
              <a:gd name="connsiteX101" fmla="*/ 353045 w 1011092"/>
              <a:gd name="connsiteY101" fmla="*/ 541115 h 995921"/>
              <a:gd name="connsiteX102" fmla="*/ 333297 w 1011092"/>
              <a:gd name="connsiteY102" fmla="*/ 653821 h 995921"/>
              <a:gd name="connsiteX103" fmla="*/ 313548 w 1011092"/>
              <a:gd name="connsiteY103" fmla="*/ 765700 h 995921"/>
              <a:gd name="connsiteX104" fmla="*/ 300597 w 1011092"/>
              <a:gd name="connsiteY104" fmla="*/ 840837 h 995921"/>
              <a:gd name="connsiteX105" fmla="*/ 298208 w 1011092"/>
              <a:gd name="connsiteY105" fmla="*/ 849747 h 995921"/>
              <a:gd name="connsiteX106" fmla="*/ 289390 w 1011092"/>
              <a:gd name="connsiteY106" fmla="*/ 850390 h 995921"/>
              <a:gd name="connsiteX107" fmla="*/ 125062 w 1011092"/>
              <a:gd name="connsiteY107" fmla="*/ 850482 h 995921"/>
              <a:gd name="connsiteX108" fmla="*/ 121388 w 1011092"/>
              <a:gd name="connsiteY108" fmla="*/ 850482 h 995921"/>
              <a:gd name="connsiteX109" fmla="*/ 119643 w 1011092"/>
              <a:gd name="connsiteY109" fmla="*/ 835234 h 995921"/>
              <a:gd name="connsiteX110" fmla="*/ 108621 w 1011092"/>
              <a:gd name="connsiteY110" fmla="*/ 734010 h 995921"/>
              <a:gd name="connsiteX111" fmla="*/ 97874 w 1011092"/>
              <a:gd name="connsiteY111" fmla="*/ 636185 h 995921"/>
              <a:gd name="connsiteX112" fmla="*/ 92822 w 1011092"/>
              <a:gd name="connsiteY112" fmla="*/ 590900 h 995921"/>
              <a:gd name="connsiteX113" fmla="*/ 93648 w 1011092"/>
              <a:gd name="connsiteY113" fmla="*/ 582450 h 995921"/>
              <a:gd name="connsiteX114" fmla="*/ 93740 w 1011092"/>
              <a:gd name="connsiteY114" fmla="*/ 577398 h 995921"/>
              <a:gd name="connsiteX115" fmla="*/ 88504 w 1011092"/>
              <a:gd name="connsiteY115" fmla="*/ 551954 h 995921"/>
              <a:gd name="connsiteX116" fmla="*/ 80237 w 1011092"/>
              <a:gd name="connsiteY116" fmla="*/ 477185 h 995921"/>
              <a:gd name="connsiteX117" fmla="*/ 73440 w 1011092"/>
              <a:gd name="connsiteY117" fmla="*/ 414356 h 995921"/>
              <a:gd name="connsiteX118" fmla="*/ 74542 w 1011092"/>
              <a:gd name="connsiteY118" fmla="*/ 402690 h 995921"/>
              <a:gd name="connsiteX119" fmla="*/ 79227 w 1011092"/>
              <a:gd name="connsiteY119" fmla="*/ 386524 h 995921"/>
              <a:gd name="connsiteX120" fmla="*/ 83360 w 1011092"/>
              <a:gd name="connsiteY120" fmla="*/ 377155 h 995921"/>
              <a:gd name="connsiteX121" fmla="*/ 164835 w 1011092"/>
              <a:gd name="connsiteY121" fmla="*/ 237077 h 995921"/>
              <a:gd name="connsiteX122" fmla="*/ 168418 w 1011092"/>
              <a:gd name="connsiteY122" fmla="*/ 235975 h 995921"/>
              <a:gd name="connsiteX123" fmla="*/ 187891 w 1011092"/>
              <a:gd name="connsiteY123" fmla="*/ 0 h 995921"/>
              <a:gd name="connsiteX124" fmla="*/ 187340 w 1011092"/>
              <a:gd name="connsiteY124" fmla="*/ 92 h 995921"/>
              <a:gd name="connsiteX125" fmla="*/ 179716 w 1011092"/>
              <a:gd name="connsiteY125" fmla="*/ 2021 h 995921"/>
              <a:gd name="connsiteX126" fmla="*/ 93373 w 1011092"/>
              <a:gd name="connsiteY126" fmla="*/ 45652 h 995921"/>
              <a:gd name="connsiteX127" fmla="*/ 7397 w 1011092"/>
              <a:gd name="connsiteY127" fmla="*/ 297058 h 995921"/>
              <a:gd name="connsiteX128" fmla="*/ 67286 w 1011092"/>
              <a:gd name="connsiteY128" fmla="*/ 405171 h 995921"/>
              <a:gd name="connsiteX129" fmla="*/ 70960 w 1011092"/>
              <a:gd name="connsiteY129" fmla="*/ 412794 h 995921"/>
              <a:gd name="connsiteX130" fmla="*/ 75553 w 1011092"/>
              <a:gd name="connsiteY130" fmla="*/ 454129 h 995921"/>
              <a:gd name="connsiteX131" fmla="*/ 85014 w 1011092"/>
              <a:gd name="connsiteY131" fmla="*/ 539095 h 995921"/>
              <a:gd name="connsiteX132" fmla="*/ 84555 w 1011092"/>
              <a:gd name="connsiteY132" fmla="*/ 556823 h 995921"/>
              <a:gd name="connsiteX133" fmla="*/ 80972 w 1011092"/>
              <a:gd name="connsiteY133" fmla="*/ 569774 h 995921"/>
              <a:gd name="connsiteX134" fmla="*/ 78768 w 1011092"/>
              <a:gd name="connsiteY134" fmla="*/ 574183 h 995921"/>
              <a:gd name="connsiteX135" fmla="*/ 78308 w 1011092"/>
              <a:gd name="connsiteY135" fmla="*/ 584287 h 995921"/>
              <a:gd name="connsiteX136" fmla="*/ 87678 w 1011092"/>
              <a:gd name="connsiteY136" fmla="*/ 587778 h 995921"/>
              <a:gd name="connsiteX137" fmla="*/ 90341 w 1011092"/>
              <a:gd name="connsiteY137" fmla="*/ 587226 h 995921"/>
              <a:gd name="connsiteX138" fmla="*/ 119367 w 1011092"/>
              <a:gd name="connsiteY138" fmla="*/ 850482 h 995921"/>
              <a:gd name="connsiteX139" fmla="*/ 105409 w 1011092"/>
              <a:gd name="connsiteY139" fmla="*/ 850482 h 995921"/>
              <a:gd name="connsiteX140" fmla="*/ 108149 w 1011092"/>
              <a:gd name="connsiteY140" fmla="*/ 860205 h 995921"/>
              <a:gd name="connsiteX141" fmla="*/ 105215 w 1011092"/>
              <a:gd name="connsiteY141" fmla="*/ 860221 h 995921"/>
              <a:gd name="connsiteX142" fmla="*/ 782315 w 1011092"/>
              <a:gd name="connsiteY142" fmla="*/ 993501 h 995921"/>
              <a:gd name="connsiteX143" fmla="*/ 897170 w 1011092"/>
              <a:gd name="connsiteY143" fmla="*/ 860769 h 995921"/>
              <a:gd name="connsiteX144" fmla="*/ 898570 w 1011092"/>
              <a:gd name="connsiteY144" fmla="*/ 860769 h 995921"/>
              <a:gd name="connsiteX145" fmla="*/ 898570 w 1011092"/>
              <a:gd name="connsiteY145" fmla="*/ 858873 h 995921"/>
              <a:gd name="connsiteX146" fmla="*/ 900636 w 1011092"/>
              <a:gd name="connsiteY146" fmla="*/ 856077 h 995921"/>
              <a:gd name="connsiteX147" fmla="*/ 898570 w 1011092"/>
              <a:gd name="connsiteY147" fmla="*/ 856087 h 995921"/>
              <a:gd name="connsiteX148" fmla="*/ 898570 w 1011092"/>
              <a:gd name="connsiteY148" fmla="*/ 850390 h 995921"/>
              <a:gd name="connsiteX149" fmla="*/ 856133 w 1011092"/>
              <a:gd name="connsiteY149" fmla="*/ 850390 h 995921"/>
              <a:gd name="connsiteX150" fmla="*/ 856133 w 1011092"/>
              <a:gd name="connsiteY150" fmla="*/ 796379 h 995921"/>
              <a:gd name="connsiteX151" fmla="*/ 816452 w 1011092"/>
              <a:gd name="connsiteY151" fmla="*/ 796379 h 995921"/>
              <a:gd name="connsiteX152" fmla="*/ 816268 w 1011092"/>
              <a:gd name="connsiteY152" fmla="*/ 794910 h 995921"/>
              <a:gd name="connsiteX153" fmla="*/ 816452 w 1011092"/>
              <a:gd name="connsiteY153" fmla="*/ 755137 h 995921"/>
              <a:gd name="connsiteX154" fmla="*/ 817462 w 1011092"/>
              <a:gd name="connsiteY154" fmla="*/ 751371 h 995921"/>
              <a:gd name="connsiteX155" fmla="*/ 821320 w 1011092"/>
              <a:gd name="connsiteY155" fmla="*/ 734929 h 995921"/>
              <a:gd name="connsiteX156" fmla="*/ 823341 w 1011092"/>
              <a:gd name="connsiteY156" fmla="*/ 730979 h 995921"/>
              <a:gd name="connsiteX157" fmla="*/ 863941 w 1011092"/>
              <a:gd name="connsiteY157" fmla="*/ 698279 h 995921"/>
              <a:gd name="connsiteX158" fmla="*/ 870829 w 1011092"/>
              <a:gd name="connsiteY158" fmla="*/ 692859 h 995921"/>
              <a:gd name="connsiteX159" fmla="*/ 933842 w 1011092"/>
              <a:gd name="connsiteY159" fmla="*/ 730336 h 995921"/>
              <a:gd name="connsiteX160" fmla="*/ 1006682 w 1011092"/>
              <a:gd name="connsiteY160" fmla="*/ 733183 h 995921"/>
              <a:gd name="connsiteX161" fmla="*/ 1005029 w 1011092"/>
              <a:gd name="connsiteY161" fmla="*/ 730887 h 995921"/>
              <a:gd name="connsiteX162" fmla="*/ 999058 w 1011092"/>
              <a:gd name="connsiteY162" fmla="*/ 720324 h 995921"/>
              <a:gd name="connsiteX163" fmla="*/ 997038 w 1011092"/>
              <a:gd name="connsiteY163" fmla="*/ 713251 h 995921"/>
              <a:gd name="connsiteX164" fmla="*/ 969298 w 1011092"/>
              <a:gd name="connsiteY164" fmla="*/ 617814 h 995921"/>
              <a:gd name="connsiteX165" fmla="*/ 971135 w 1011092"/>
              <a:gd name="connsiteY165" fmla="*/ 612303 h 995921"/>
              <a:gd name="connsiteX166" fmla="*/ 1008611 w 1011092"/>
              <a:gd name="connsiteY166" fmla="*/ 582450 h 995921"/>
              <a:gd name="connsiteX167" fmla="*/ 1011092 w 1011092"/>
              <a:gd name="connsiteY167" fmla="*/ 580337 h 995921"/>
              <a:gd name="connsiteX168" fmla="*/ 985464 w 1011092"/>
              <a:gd name="connsiteY168" fmla="*/ 548280 h 995921"/>
              <a:gd name="connsiteX169" fmla="*/ 961306 w 1011092"/>
              <a:gd name="connsiteY169" fmla="*/ 567570 h 995921"/>
              <a:gd name="connsiteX170" fmla="*/ 961214 w 1011092"/>
              <a:gd name="connsiteY170" fmla="*/ 566192 h 995921"/>
              <a:gd name="connsiteX171" fmla="*/ 970124 w 1011092"/>
              <a:gd name="connsiteY171" fmla="*/ 470571 h 995921"/>
              <a:gd name="connsiteX172" fmla="*/ 973798 w 1011092"/>
              <a:gd name="connsiteY172" fmla="*/ 466530 h 995921"/>
              <a:gd name="connsiteX173" fmla="*/ 988311 w 1011092"/>
              <a:gd name="connsiteY173" fmla="*/ 458354 h 995921"/>
              <a:gd name="connsiteX174" fmla="*/ 993915 w 1011092"/>
              <a:gd name="connsiteY174" fmla="*/ 434380 h 995921"/>
              <a:gd name="connsiteX175" fmla="*/ 992996 w 1011092"/>
              <a:gd name="connsiteY175" fmla="*/ 413162 h 995921"/>
              <a:gd name="connsiteX176" fmla="*/ 993639 w 1011092"/>
              <a:gd name="connsiteY176" fmla="*/ 406916 h 995921"/>
              <a:gd name="connsiteX177" fmla="*/ 965532 w 1011092"/>
              <a:gd name="connsiteY177" fmla="*/ 399200 h 995921"/>
              <a:gd name="connsiteX178" fmla="*/ 602063 w 1011092"/>
              <a:gd name="connsiteY178" fmla="*/ 302477 h 995921"/>
              <a:gd name="connsiteX179" fmla="*/ 252281 w 1011092"/>
              <a:gd name="connsiteY179" fmla="*/ 209520 h 995921"/>
              <a:gd name="connsiteX180" fmla="*/ 183941 w 1011092"/>
              <a:gd name="connsiteY180" fmla="*/ 191150 h 995921"/>
              <a:gd name="connsiteX181" fmla="*/ 180083 w 1011092"/>
              <a:gd name="connsiteY181" fmla="*/ 186098 h 995921"/>
              <a:gd name="connsiteX182" fmla="*/ 180451 w 1011092"/>
              <a:gd name="connsiteY182" fmla="*/ 170850 h 995921"/>
              <a:gd name="connsiteX183" fmla="*/ 182012 w 1011092"/>
              <a:gd name="connsiteY183" fmla="*/ 28934 h 995921"/>
              <a:gd name="connsiteX184" fmla="*/ 184860 w 1011092"/>
              <a:gd name="connsiteY184" fmla="*/ 10839 h 995921"/>
              <a:gd name="connsiteX185" fmla="*/ 187891 w 1011092"/>
              <a:gd name="connsiteY185" fmla="*/ 0 h 995921"/>
              <a:gd name="connsiteX0" fmla="*/ 516363 w 1011092"/>
              <a:gd name="connsiteY0" fmla="*/ 728958 h 1007765"/>
              <a:gd name="connsiteX1" fmla="*/ 539786 w 1011092"/>
              <a:gd name="connsiteY1" fmla="*/ 850298 h 1007765"/>
              <a:gd name="connsiteX2" fmla="*/ 335318 w 1011092"/>
              <a:gd name="connsiteY2" fmla="*/ 850298 h 1007765"/>
              <a:gd name="connsiteX3" fmla="*/ 334950 w 1011092"/>
              <a:gd name="connsiteY3" fmla="*/ 849655 h 1007765"/>
              <a:gd name="connsiteX4" fmla="*/ 516363 w 1011092"/>
              <a:gd name="connsiteY4" fmla="*/ 728958 h 1007765"/>
              <a:gd name="connsiteX5" fmla="*/ 492940 w 1011092"/>
              <a:gd name="connsiteY5" fmla="*/ 726386 h 1007765"/>
              <a:gd name="connsiteX6" fmla="*/ 493859 w 1011092"/>
              <a:gd name="connsiteY6" fmla="*/ 726478 h 1007765"/>
              <a:gd name="connsiteX7" fmla="*/ 494226 w 1011092"/>
              <a:gd name="connsiteY7" fmla="*/ 727213 h 1007765"/>
              <a:gd name="connsiteX8" fmla="*/ 314191 w 1011092"/>
              <a:gd name="connsiteY8" fmla="*/ 846899 h 1007765"/>
              <a:gd name="connsiteX9" fmla="*/ 313640 w 1011092"/>
              <a:gd name="connsiteY9" fmla="*/ 846440 h 1007765"/>
              <a:gd name="connsiteX10" fmla="*/ 317406 w 1011092"/>
              <a:gd name="connsiteY10" fmla="*/ 824211 h 1007765"/>
              <a:gd name="connsiteX11" fmla="*/ 334123 w 1011092"/>
              <a:gd name="connsiteY11" fmla="*/ 728591 h 1007765"/>
              <a:gd name="connsiteX12" fmla="*/ 336604 w 1011092"/>
              <a:gd name="connsiteY12" fmla="*/ 726386 h 1007765"/>
              <a:gd name="connsiteX13" fmla="*/ 492940 w 1011092"/>
              <a:gd name="connsiteY13" fmla="*/ 726386 h 1007765"/>
              <a:gd name="connsiteX14" fmla="*/ 784762 w 1011092"/>
              <a:gd name="connsiteY14" fmla="*/ 726202 h 1007765"/>
              <a:gd name="connsiteX15" fmla="*/ 795509 w 1011092"/>
              <a:gd name="connsiteY15" fmla="*/ 736674 h 1007765"/>
              <a:gd name="connsiteX16" fmla="*/ 784762 w 1011092"/>
              <a:gd name="connsiteY16" fmla="*/ 746870 h 1007765"/>
              <a:gd name="connsiteX17" fmla="*/ 774198 w 1011092"/>
              <a:gd name="connsiteY17" fmla="*/ 736215 h 1007765"/>
              <a:gd name="connsiteX18" fmla="*/ 784762 w 1011092"/>
              <a:gd name="connsiteY18" fmla="*/ 726202 h 1007765"/>
              <a:gd name="connsiteX19" fmla="*/ 928330 w 1011092"/>
              <a:gd name="connsiteY19" fmla="*/ 610006 h 1007765"/>
              <a:gd name="connsiteX20" fmla="*/ 939353 w 1011092"/>
              <a:gd name="connsiteY20" fmla="*/ 620019 h 1007765"/>
              <a:gd name="connsiteX21" fmla="*/ 928974 w 1011092"/>
              <a:gd name="connsiteY21" fmla="*/ 630949 h 1007765"/>
              <a:gd name="connsiteX22" fmla="*/ 917859 w 1011092"/>
              <a:gd name="connsiteY22" fmla="*/ 620845 h 1007765"/>
              <a:gd name="connsiteX23" fmla="*/ 928330 w 1011092"/>
              <a:gd name="connsiteY23" fmla="*/ 610006 h 1007765"/>
              <a:gd name="connsiteX24" fmla="*/ 358465 w 1011092"/>
              <a:gd name="connsiteY24" fmla="*/ 590166 h 1007765"/>
              <a:gd name="connsiteX25" fmla="*/ 499278 w 1011092"/>
              <a:gd name="connsiteY25" fmla="*/ 711506 h 1007765"/>
              <a:gd name="connsiteX26" fmla="*/ 499002 w 1011092"/>
              <a:gd name="connsiteY26" fmla="*/ 712149 h 1007765"/>
              <a:gd name="connsiteX27" fmla="*/ 337338 w 1011092"/>
              <a:gd name="connsiteY27" fmla="*/ 712149 h 1007765"/>
              <a:gd name="connsiteX28" fmla="*/ 358465 w 1011092"/>
              <a:gd name="connsiteY28" fmla="*/ 590166 h 1007765"/>
              <a:gd name="connsiteX29" fmla="*/ 486602 w 1011092"/>
              <a:gd name="connsiteY29" fmla="*/ 586492 h 1007765"/>
              <a:gd name="connsiteX30" fmla="*/ 489909 w 1011092"/>
              <a:gd name="connsiteY30" fmla="*/ 589339 h 1007765"/>
              <a:gd name="connsiteX31" fmla="*/ 511127 w 1011092"/>
              <a:gd name="connsiteY31" fmla="*/ 700942 h 1007765"/>
              <a:gd name="connsiteX32" fmla="*/ 511311 w 1011092"/>
              <a:gd name="connsiteY32" fmla="*/ 703331 h 1007765"/>
              <a:gd name="connsiteX33" fmla="*/ 376560 w 1011092"/>
              <a:gd name="connsiteY33" fmla="*/ 587318 h 1007765"/>
              <a:gd name="connsiteX34" fmla="*/ 376836 w 1011092"/>
              <a:gd name="connsiteY34" fmla="*/ 586767 h 1007765"/>
              <a:gd name="connsiteX35" fmla="*/ 379500 w 1011092"/>
              <a:gd name="connsiteY35" fmla="*/ 586492 h 1007765"/>
              <a:gd name="connsiteX36" fmla="*/ 486602 w 1011092"/>
              <a:gd name="connsiteY36" fmla="*/ 586492 h 1007765"/>
              <a:gd name="connsiteX37" fmla="*/ 462904 w 1011092"/>
              <a:gd name="connsiteY37" fmla="*/ 453302 h 1007765"/>
              <a:gd name="connsiteX38" fmla="*/ 464006 w 1011092"/>
              <a:gd name="connsiteY38" fmla="*/ 453486 h 1007765"/>
              <a:gd name="connsiteX39" fmla="*/ 486510 w 1011092"/>
              <a:gd name="connsiteY39" fmla="*/ 572438 h 1007765"/>
              <a:gd name="connsiteX40" fmla="*/ 377846 w 1011092"/>
              <a:gd name="connsiteY40" fmla="*/ 572438 h 1007765"/>
              <a:gd name="connsiteX41" fmla="*/ 462904 w 1011092"/>
              <a:gd name="connsiteY41" fmla="*/ 453302 h 1007765"/>
              <a:gd name="connsiteX42" fmla="*/ 389236 w 1011092"/>
              <a:gd name="connsiteY42" fmla="*/ 429145 h 1007765"/>
              <a:gd name="connsiteX43" fmla="*/ 457117 w 1011092"/>
              <a:gd name="connsiteY43" fmla="*/ 429237 h 1007765"/>
              <a:gd name="connsiteX44" fmla="*/ 459413 w 1011092"/>
              <a:gd name="connsiteY44" fmla="*/ 431533 h 1007765"/>
              <a:gd name="connsiteX45" fmla="*/ 457852 w 1011092"/>
              <a:gd name="connsiteY45" fmla="*/ 436401 h 1007765"/>
              <a:gd name="connsiteX46" fmla="*/ 364252 w 1011092"/>
              <a:gd name="connsiteY46" fmla="*/ 567478 h 1007765"/>
              <a:gd name="connsiteX47" fmla="*/ 362598 w 1011092"/>
              <a:gd name="connsiteY47" fmla="*/ 569682 h 1007765"/>
              <a:gd name="connsiteX48" fmla="*/ 362139 w 1011092"/>
              <a:gd name="connsiteY48" fmla="*/ 569499 h 1007765"/>
              <a:gd name="connsiteX49" fmla="*/ 365446 w 1011092"/>
              <a:gd name="connsiteY49" fmla="*/ 548831 h 1007765"/>
              <a:gd name="connsiteX50" fmla="*/ 383725 w 1011092"/>
              <a:gd name="connsiteY50" fmla="*/ 444944 h 1007765"/>
              <a:gd name="connsiteX51" fmla="*/ 386389 w 1011092"/>
              <a:gd name="connsiteY51" fmla="*/ 431533 h 1007765"/>
              <a:gd name="connsiteX52" fmla="*/ 389236 w 1011092"/>
              <a:gd name="connsiteY52" fmla="*/ 429145 h 1007765"/>
              <a:gd name="connsiteX53" fmla="*/ 441501 w 1011092"/>
              <a:gd name="connsiteY53" fmla="*/ 308999 h 1007765"/>
              <a:gd name="connsiteX54" fmla="*/ 466210 w 1011092"/>
              <a:gd name="connsiteY54" fmla="*/ 315153 h 1007765"/>
              <a:gd name="connsiteX55" fmla="*/ 608585 w 1011092"/>
              <a:gd name="connsiteY55" fmla="*/ 348313 h 1007765"/>
              <a:gd name="connsiteX56" fmla="*/ 808828 w 1011092"/>
              <a:gd name="connsiteY56" fmla="*/ 400486 h 1007765"/>
              <a:gd name="connsiteX57" fmla="*/ 904724 w 1011092"/>
              <a:gd name="connsiteY57" fmla="*/ 435115 h 1007765"/>
              <a:gd name="connsiteX58" fmla="*/ 953958 w 1011092"/>
              <a:gd name="connsiteY58" fmla="*/ 462672 h 1007765"/>
              <a:gd name="connsiteX59" fmla="*/ 956346 w 1011092"/>
              <a:gd name="connsiteY59" fmla="*/ 467907 h 1007765"/>
              <a:gd name="connsiteX60" fmla="*/ 952304 w 1011092"/>
              <a:gd name="connsiteY60" fmla="*/ 510344 h 1007765"/>
              <a:gd name="connsiteX61" fmla="*/ 946334 w 1011092"/>
              <a:gd name="connsiteY61" fmla="*/ 572989 h 1007765"/>
              <a:gd name="connsiteX62" fmla="*/ 939629 w 1011092"/>
              <a:gd name="connsiteY62" fmla="*/ 585022 h 1007765"/>
              <a:gd name="connsiteX63" fmla="*/ 939445 w 1011092"/>
              <a:gd name="connsiteY63" fmla="*/ 585206 h 1007765"/>
              <a:gd name="connsiteX64" fmla="*/ 931913 w 1011092"/>
              <a:gd name="connsiteY64" fmla="*/ 585940 h 1007765"/>
              <a:gd name="connsiteX65" fmla="*/ 848876 w 1011092"/>
              <a:gd name="connsiteY65" fmla="*/ 542677 h 1007765"/>
              <a:gd name="connsiteX66" fmla="*/ 836109 w 1011092"/>
              <a:gd name="connsiteY66" fmla="*/ 532849 h 1007765"/>
              <a:gd name="connsiteX67" fmla="*/ 845753 w 1011092"/>
              <a:gd name="connsiteY67" fmla="*/ 660159 h 1007765"/>
              <a:gd name="connsiteX68" fmla="*/ 796611 w 1011092"/>
              <a:gd name="connsiteY68" fmla="*/ 699656 h 1007765"/>
              <a:gd name="connsiteX69" fmla="*/ 793121 w 1011092"/>
              <a:gd name="connsiteY69" fmla="*/ 700667 h 1007765"/>
              <a:gd name="connsiteX70" fmla="*/ 758675 w 1011092"/>
              <a:gd name="connsiteY70" fmla="*/ 713618 h 1007765"/>
              <a:gd name="connsiteX71" fmla="*/ 751602 w 1011092"/>
              <a:gd name="connsiteY71" fmla="*/ 732265 h 1007765"/>
              <a:gd name="connsiteX72" fmla="*/ 748020 w 1011092"/>
              <a:gd name="connsiteY72" fmla="*/ 739154 h 1007765"/>
              <a:gd name="connsiteX73" fmla="*/ 698970 w 1011092"/>
              <a:gd name="connsiteY73" fmla="*/ 778192 h 1007765"/>
              <a:gd name="connsiteX74" fmla="*/ 691897 w 1011092"/>
              <a:gd name="connsiteY74" fmla="*/ 784163 h 1007765"/>
              <a:gd name="connsiteX75" fmla="*/ 717432 w 1011092"/>
              <a:gd name="connsiteY75" fmla="*/ 816220 h 1007765"/>
              <a:gd name="connsiteX76" fmla="*/ 762533 w 1011092"/>
              <a:gd name="connsiteY76" fmla="*/ 780029 h 1007765"/>
              <a:gd name="connsiteX77" fmla="*/ 762533 w 1011092"/>
              <a:gd name="connsiteY77" fmla="*/ 850482 h 1007765"/>
              <a:gd name="connsiteX78" fmla="*/ 554023 w 1011092"/>
              <a:gd name="connsiteY78" fmla="*/ 850482 h 1007765"/>
              <a:gd name="connsiteX79" fmla="*/ 473651 w 1011092"/>
              <a:gd name="connsiteY79" fmla="*/ 429696 h 1007765"/>
              <a:gd name="connsiteX80" fmla="*/ 492021 w 1011092"/>
              <a:gd name="connsiteY80" fmla="*/ 429696 h 1007765"/>
              <a:gd name="connsiteX81" fmla="*/ 492021 w 1011092"/>
              <a:gd name="connsiteY81" fmla="*/ 366041 h 1007765"/>
              <a:gd name="connsiteX82" fmla="*/ 464189 w 1011092"/>
              <a:gd name="connsiteY82" fmla="*/ 366041 h 1007765"/>
              <a:gd name="connsiteX83" fmla="*/ 464189 w 1011092"/>
              <a:gd name="connsiteY83" fmla="*/ 337658 h 1007765"/>
              <a:gd name="connsiteX84" fmla="*/ 441501 w 1011092"/>
              <a:gd name="connsiteY84" fmla="*/ 337658 h 1007765"/>
              <a:gd name="connsiteX85" fmla="*/ 441501 w 1011092"/>
              <a:gd name="connsiteY85" fmla="*/ 308999 h 1007765"/>
              <a:gd name="connsiteX86" fmla="*/ 168418 w 1011092"/>
              <a:gd name="connsiteY86" fmla="*/ 235975 h 1007765"/>
              <a:gd name="connsiteX87" fmla="*/ 311986 w 1011092"/>
              <a:gd name="connsiteY87" fmla="*/ 274094 h 1007765"/>
              <a:gd name="connsiteX88" fmla="*/ 400167 w 1011092"/>
              <a:gd name="connsiteY88" fmla="*/ 297425 h 1007765"/>
              <a:gd name="connsiteX89" fmla="*/ 403106 w 1011092"/>
              <a:gd name="connsiteY89" fmla="*/ 301283 h 1007765"/>
              <a:gd name="connsiteX90" fmla="*/ 403198 w 1011092"/>
              <a:gd name="connsiteY90" fmla="*/ 334167 h 1007765"/>
              <a:gd name="connsiteX91" fmla="*/ 403198 w 1011092"/>
              <a:gd name="connsiteY91" fmla="*/ 337106 h 1007765"/>
              <a:gd name="connsiteX92" fmla="*/ 382163 w 1011092"/>
              <a:gd name="connsiteY92" fmla="*/ 337106 h 1007765"/>
              <a:gd name="connsiteX93" fmla="*/ 382163 w 1011092"/>
              <a:gd name="connsiteY93" fmla="*/ 365581 h 1007765"/>
              <a:gd name="connsiteX94" fmla="*/ 353688 w 1011092"/>
              <a:gd name="connsiteY94" fmla="*/ 365581 h 1007765"/>
              <a:gd name="connsiteX95" fmla="*/ 353688 w 1011092"/>
              <a:gd name="connsiteY95" fmla="*/ 368521 h 1007765"/>
              <a:gd name="connsiteX96" fmla="*/ 353596 w 1011092"/>
              <a:gd name="connsiteY96" fmla="*/ 425930 h 1007765"/>
              <a:gd name="connsiteX97" fmla="*/ 356812 w 1011092"/>
              <a:gd name="connsiteY97" fmla="*/ 429328 h 1007765"/>
              <a:gd name="connsiteX98" fmla="*/ 366548 w 1011092"/>
              <a:gd name="connsiteY98" fmla="*/ 429237 h 1007765"/>
              <a:gd name="connsiteX99" fmla="*/ 372519 w 1011092"/>
              <a:gd name="connsiteY99" fmla="*/ 429237 h 1007765"/>
              <a:gd name="connsiteX100" fmla="*/ 371049 w 1011092"/>
              <a:gd name="connsiteY100" fmla="*/ 439065 h 1007765"/>
              <a:gd name="connsiteX101" fmla="*/ 353045 w 1011092"/>
              <a:gd name="connsiteY101" fmla="*/ 541115 h 1007765"/>
              <a:gd name="connsiteX102" fmla="*/ 333297 w 1011092"/>
              <a:gd name="connsiteY102" fmla="*/ 653821 h 1007765"/>
              <a:gd name="connsiteX103" fmla="*/ 313548 w 1011092"/>
              <a:gd name="connsiteY103" fmla="*/ 765700 h 1007765"/>
              <a:gd name="connsiteX104" fmla="*/ 300597 w 1011092"/>
              <a:gd name="connsiteY104" fmla="*/ 840837 h 1007765"/>
              <a:gd name="connsiteX105" fmla="*/ 298208 w 1011092"/>
              <a:gd name="connsiteY105" fmla="*/ 849747 h 1007765"/>
              <a:gd name="connsiteX106" fmla="*/ 289390 w 1011092"/>
              <a:gd name="connsiteY106" fmla="*/ 850390 h 1007765"/>
              <a:gd name="connsiteX107" fmla="*/ 125062 w 1011092"/>
              <a:gd name="connsiteY107" fmla="*/ 850482 h 1007765"/>
              <a:gd name="connsiteX108" fmla="*/ 121388 w 1011092"/>
              <a:gd name="connsiteY108" fmla="*/ 850482 h 1007765"/>
              <a:gd name="connsiteX109" fmla="*/ 119643 w 1011092"/>
              <a:gd name="connsiteY109" fmla="*/ 835234 h 1007765"/>
              <a:gd name="connsiteX110" fmla="*/ 108621 w 1011092"/>
              <a:gd name="connsiteY110" fmla="*/ 734010 h 1007765"/>
              <a:gd name="connsiteX111" fmla="*/ 97874 w 1011092"/>
              <a:gd name="connsiteY111" fmla="*/ 636185 h 1007765"/>
              <a:gd name="connsiteX112" fmla="*/ 92822 w 1011092"/>
              <a:gd name="connsiteY112" fmla="*/ 590900 h 1007765"/>
              <a:gd name="connsiteX113" fmla="*/ 93648 w 1011092"/>
              <a:gd name="connsiteY113" fmla="*/ 582450 h 1007765"/>
              <a:gd name="connsiteX114" fmla="*/ 93740 w 1011092"/>
              <a:gd name="connsiteY114" fmla="*/ 577398 h 1007765"/>
              <a:gd name="connsiteX115" fmla="*/ 88504 w 1011092"/>
              <a:gd name="connsiteY115" fmla="*/ 551954 h 1007765"/>
              <a:gd name="connsiteX116" fmla="*/ 80237 w 1011092"/>
              <a:gd name="connsiteY116" fmla="*/ 477185 h 1007765"/>
              <a:gd name="connsiteX117" fmla="*/ 73440 w 1011092"/>
              <a:gd name="connsiteY117" fmla="*/ 414356 h 1007765"/>
              <a:gd name="connsiteX118" fmla="*/ 74542 w 1011092"/>
              <a:gd name="connsiteY118" fmla="*/ 402690 h 1007765"/>
              <a:gd name="connsiteX119" fmla="*/ 79227 w 1011092"/>
              <a:gd name="connsiteY119" fmla="*/ 386524 h 1007765"/>
              <a:gd name="connsiteX120" fmla="*/ 83360 w 1011092"/>
              <a:gd name="connsiteY120" fmla="*/ 377155 h 1007765"/>
              <a:gd name="connsiteX121" fmla="*/ 164835 w 1011092"/>
              <a:gd name="connsiteY121" fmla="*/ 237077 h 1007765"/>
              <a:gd name="connsiteX122" fmla="*/ 168418 w 1011092"/>
              <a:gd name="connsiteY122" fmla="*/ 235975 h 1007765"/>
              <a:gd name="connsiteX123" fmla="*/ 187891 w 1011092"/>
              <a:gd name="connsiteY123" fmla="*/ 0 h 1007765"/>
              <a:gd name="connsiteX124" fmla="*/ 187340 w 1011092"/>
              <a:gd name="connsiteY124" fmla="*/ 92 h 1007765"/>
              <a:gd name="connsiteX125" fmla="*/ 179716 w 1011092"/>
              <a:gd name="connsiteY125" fmla="*/ 2021 h 1007765"/>
              <a:gd name="connsiteX126" fmla="*/ 93373 w 1011092"/>
              <a:gd name="connsiteY126" fmla="*/ 45652 h 1007765"/>
              <a:gd name="connsiteX127" fmla="*/ 7397 w 1011092"/>
              <a:gd name="connsiteY127" fmla="*/ 297058 h 1007765"/>
              <a:gd name="connsiteX128" fmla="*/ 67286 w 1011092"/>
              <a:gd name="connsiteY128" fmla="*/ 405171 h 1007765"/>
              <a:gd name="connsiteX129" fmla="*/ 70960 w 1011092"/>
              <a:gd name="connsiteY129" fmla="*/ 412794 h 1007765"/>
              <a:gd name="connsiteX130" fmla="*/ 75553 w 1011092"/>
              <a:gd name="connsiteY130" fmla="*/ 454129 h 1007765"/>
              <a:gd name="connsiteX131" fmla="*/ 85014 w 1011092"/>
              <a:gd name="connsiteY131" fmla="*/ 539095 h 1007765"/>
              <a:gd name="connsiteX132" fmla="*/ 84555 w 1011092"/>
              <a:gd name="connsiteY132" fmla="*/ 556823 h 1007765"/>
              <a:gd name="connsiteX133" fmla="*/ 80972 w 1011092"/>
              <a:gd name="connsiteY133" fmla="*/ 569774 h 1007765"/>
              <a:gd name="connsiteX134" fmla="*/ 78768 w 1011092"/>
              <a:gd name="connsiteY134" fmla="*/ 574183 h 1007765"/>
              <a:gd name="connsiteX135" fmla="*/ 78308 w 1011092"/>
              <a:gd name="connsiteY135" fmla="*/ 584287 h 1007765"/>
              <a:gd name="connsiteX136" fmla="*/ 87678 w 1011092"/>
              <a:gd name="connsiteY136" fmla="*/ 587778 h 1007765"/>
              <a:gd name="connsiteX137" fmla="*/ 90341 w 1011092"/>
              <a:gd name="connsiteY137" fmla="*/ 587226 h 1007765"/>
              <a:gd name="connsiteX138" fmla="*/ 119367 w 1011092"/>
              <a:gd name="connsiteY138" fmla="*/ 850482 h 1007765"/>
              <a:gd name="connsiteX139" fmla="*/ 105409 w 1011092"/>
              <a:gd name="connsiteY139" fmla="*/ 850482 h 1007765"/>
              <a:gd name="connsiteX140" fmla="*/ 108149 w 1011092"/>
              <a:gd name="connsiteY140" fmla="*/ 860205 h 1007765"/>
              <a:gd name="connsiteX141" fmla="*/ 105215 w 1011092"/>
              <a:gd name="connsiteY141" fmla="*/ 860221 h 1007765"/>
              <a:gd name="connsiteX142" fmla="*/ 711529 w 1011092"/>
              <a:gd name="connsiteY142" fmla="*/ 989057 h 1007765"/>
              <a:gd name="connsiteX143" fmla="*/ 782315 w 1011092"/>
              <a:gd name="connsiteY143" fmla="*/ 993501 h 1007765"/>
              <a:gd name="connsiteX144" fmla="*/ 897170 w 1011092"/>
              <a:gd name="connsiteY144" fmla="*/ 860769 h 1007765"/>
              <a:gd name="connsiteX145" fmla="*/ 898570 w 1011092"/>
              <a:gd name="connsiteY145" fmla="*/ 860769 h 1007765"/>
              <a:gd name="connsiteX146" fmla="*/ 898570 w 1011092"/>
              <a:gd name="connsiteY146" fmla="*/ 858873 h 1007765"/>
              <a:gd name="connsiteX147" fmla="*/ 900636 w 1011092"/>
              <a:gd name="connsiteY147" fmla="*/ 856077 h 1007765"/>
              <a:gd name="connsiteX148" fmla="*/ 898570 w 1011092"/>
              <a:gd name="connsiteY148" fmla="*/ 856087 h 1007765"/>
              <a:gd name="connsiteX149" fmla="*/ 898570 w 1011092"/>
              <a:gd name="connsiteY149" fmla="*/ 850390 h 1007765"/>
              <a:gd name="connsiteX150" fmla="*/ 856133 w 1011092"/>
              <a:gd name="connsiteY150" fmla="*/ 850390 h 1007765"/>
              <a:gd name="connsiteX151" fmla="*/ 856133 w 1011092"/>
              <a:gd name="connsiteY151" fmla="*/ 796379 h 1007765"/>
              <a:gd name="connsiteX152" fmla="*/ 816452 w 1011092"/>
              <a:gd name="connsiteY152" fmla="*/ 796379 h 1007765"/>
              <a:gd name="connsiteX153" fmla="*/ 816268 w 1011092"/>
              <a:gd name="connsiteY153" fmla="*/ 794910 h 1007765"/>
              <a:gd name="connsiteX154" fmla="*/ 816452 w 1011092"/>
              <a:gd name="connsiteY154" fmla="*/ 755137 h 1007765"/>
              <a:gd name="connsiteX155" fmla="*/ 817462 w 1011092"/>
              <a:gd name="connsiteY155" fmla="*/ 751371 h 1007765"/>
              <a:gd name="connsiteX156" fmla="*/ 821320 w 1011092"/>
              <a:gd name="connsiteY156" fmla="*/ 734929 h 1007765"/>
              <a:gd name="connsiteX157" fmla="*/ 823341 w 1011092"/>
              <a:gd name="connsiteY157" fmla="*/ 730979 h 1007765"/>
              <a:gd name="connsiteX158" fmla="*/ 863941 w 1011092"/>
              <a:gd name="connsiteY158" fmla="*/ 698279 h 1007765"/>
              <a:gd name="connsiteX159" fmla="*/ 870829 w 1011092"/>
              <a:gd name="connsiteY159" fmla="*/ 692859 h 1007765"/>
              <a:gd name="connsiteX160" fmla="*/ 933842 w 1011092"/>
              <a:gd name="connsiteY160" fmla="*/ 730336 h 1007765"/>
              <a:gd name="connsiteX161" fmla="*/ 1006682 w 1011092"/>
              <a:gd name="connsiteY161" fmla="*/ 733183 h 1007765"/>
              <a:gd name="connsiteX162" fmla="*/ 1005029 w 1011092"/>
              <a:gd name="connsiteY162" fmla="*/ 730887 h 1007765"/>
              <a:gd name="connsiteX163" fmla="*/ 999058 w 1011092"/>
              <a:gd name="connsiteY163" fmla="*/ 720324 h 1007765"/>
              <a:gd name="connsiteX164" fmla="*/ 997038 w 1011092"/>
              <a:gd name="connsiteY164" fmla="*/ 713251 h 1007765"/>
              <a:gd name="connsiteX165" fmla="*/ 969298 w 1011092"/>
              <a:gd name="connsiteY165" fmla="*/ 617814 h 1007765"/>
              <a:gd name="connsiteX166" fmla="*/ 971135 w 1011092"/>
              <a:gd name="connsiteY166" fmla="*/ 612303 h 1007765"/>
              <a:gd name="connsiteX167" fmla="*/ 1008611 w 1011092"/>
              <a:gd name="connsiteY167" fmla="*/ 582450 h 1007765"/>
              <a:gd name="connsiteX168" fmla="*/ 1011092 w 1011092"/>
              <a:gd name="connsiteY168" fmla="*/ 580337 h 1007765"/>
              <a:gd name="connsiteX169" fmla="*/ 985464 w 1011092"/>
              <a:gd name="connsiteY169" fmla="*/ 548280 h 1007765"/>
              <a:gd name="connsiteX170" fmla="*/ 961306 w 1011092"/>
              <a:gd name="connsiteY170" fmla="*/ 567570 h 1007765"/>
              <a:gd name="connsiteX171" fmla="*/ 961214 w 1011092"/>
              <a:gd name="connsiteY171" fmla="*/ 566192 h 1007765"/>
              <a:gd name="connsiteX172" fmla="*/ 970124 w 1011092"/>
              <a:gd name="connsiteY172" fmla="*/ 470571 h 1007765"/>
              <a:gd name="connsiteX173" fmla="*/ 973798 w 1011092"/>
              <a:gd name="connsiteY173" fmla="*/ 466530 h 1007765"/>
              <a:gd name="connsiteX174" fmla="*/ 988311 w 1011092"/>
              <a:gd name="connsiteY174" fmla="*/ 458354 h 1007765"/>
              <a:gd name="connsiteX175" fmla="*/ 993915 w 1011092"/>
              <a:gd name="connsiteY175" fmla="*/ 434380 h 1007765"/>
              <a:gd name="connsiteX176" fmla="*/ 992996 w 1011092"/>
              <a:gd name="connsiteY176" fmla="*/ 413162 h 1007765"/>
              <a:gd name="connsiteX177" fmla="*/ 993639 w 1011092"/>
              <a:gd name="connsiteY177" fmla="*/ 406916 h 1007765"/>
              <a:gd name="connsiteX178" fmla="*/ 965532 w 1011092"/>
              <a:gd name="connsiteY178" fmla="*/ 399200 h 1007765"/>
              <a:gd name="connsiteX179" fmla="*/ 602063 w 1011092"/>
              <a:gd name="connsiteY179" fmla="*/ 302477 h 1007765"/>
              <a:gd name="connsiteX180" fmla="*/ 252281 w 1011092"/>
              <a:gd name="connsiteY180" fmla="*/ 209520 h 1007765"/>
              <a:gd name="connsiteX181" fmla="*/ 183941 w 1011092"/>
              <a:gd name="connsiteY181" fmla="*/ 191150 h 1007765"/>
              <a:gd name="connsiteX182" fmla="*/ 180083 w 1011092"/>
              <a:gd name="connsiteY182" fmla="*/ 186098 h 1007765"/>
              <a:gd name="connsiteX183" fmla="*/ 180451 w 1011092"/>
              <a:gd name="connsiteY183" fmla="*/ 170850 h 1007765"/>
              <a:gd name="connsiteX184" fmla="*/ 182012 w 1011092"/>
              <a:gd name="connsiteY184" fmla="*/ 28934 h 1007765"/>
              <a:gd name="connsiteX185" fmla="*/ 184860 w 1011092"/>
              <a:gd name="connsiteY185" fmla="*/ 10839 h 1007765"/>
              <a:gd name="connsiteX186" fmla="*/ 187891 w 1011092"/>
              <a:gd name="connsiteY186" fmla="*/ 0 h 1007765"/>
              <a:gd name="connsiteX0" fmla="*/ 516363 w 1011092"/>
              <a:gd name="connsiteY0" fmla="*/ 728958 h 1014863"/>
              <a:gd name="connsiteX1" fmla="*/ 539786 w 1011092"/>
              <a:gd name="connsiteY1" fmla="*/ 850298 h 1014863"/>
              <a:gd name="connsiteX2" fmla="*/ 335318 w 1011092"/>
              <a:gd name="connsiteY2" fmla="*/ 850298 h 1014863"/>
              <a:gd name="connsiteX3" fmla="*/ 334950 w 1011092"/>
              <a:gd name="connsiteY3" fmla="*/ 849655 h 1014863"/>
              <a:gd name="connsiteX4" fmla="*/ 516363 w 1011092"/>
              <a:gd name="connsiteY4" fmla="*/ 728958 h 1014863"/>
              <a:gd name="connsiteX5" fmla="*/ 492940 w 1011092"/>
              <a:gd name="connsiteY5" fmla="*/ 726386 h 1014863"/>
              <a:gd name="connsiteX6" fmla="*/ 493859 w 1011092"/>
              <a:gd name="connsiteY6" fmla="*/ 726478 h 1014863"/>
              <a:gd name="connsiteX7" fmla="*/ 494226 w 1011092"/>
              <a:gd name="connsiteY7" fmla="*/ 727213 h 1014863"/>
              <a:gd name="connsiteX8" fmla="*/ 314191 w 1011092"/>
              <a:gd name="connsiteY8" fmla="*/ 846899 h 1014863"/>
              <a:gd name="connsiteX9" fmla="*/ 313640 w 1011092"/>
              <a:gd name="connsiteY9" fmla="*/ 846440 h 1014863"/>
              <a:gd name="connsiteX10" fmla="*/ 317406 w 1011092"/>
              <a:gd name="connsiteY10" fmla="*/ 824211 h 1014863"/>
              <a:gd name="connsiteX11" fmla="*/ 334123 w 1011092"/>
              <a:gd name="connsiteY11" fmla="*/ 728591 h 1014863"/>
              <a:gd name="connsiteX12" fmla="*/ 336604 w 1011092"/>
              <a:gd name="connsiteY12" fmla="*/ 726386 h 1014863"/>
              <a:gd name="connsiteX13" fmla="*/ 492940 w 1011092"/>
              <a:gd name="connsiteY13" fmla="*/ 726386 h 1014863"/>
              <a:gd name="connsiteX14" fmla="*/ 784762 w 1011092"/>
              <a:gd name="connsiteY14" fmla="*/ 726202 h 1014863"/>
              <a:gd name="connsiteX15" fmla="*/ 795509 w 1011092"/>
              <a:gd name="connsiteY15" fmla="*/ 736674 h 1014863"/>
              <a:gd name="connsiteX16" fmla="*/ 784762 w 1011092"/>
              <a:gd name="connsiteY16" fmla="*/ 746870 h 1014863"/>
              <a:gd name="connsiteX17" fmla="*/ 774198 w 1011092"/>
              <a:gd name="connsiteY17" fmla="*/ 736215 h 1014863"/>
              <a:gd name="connsiteX18" fmla="*/ 784762 w 1011092"/>
              <a:gd name="connsiteY18" fmla="*/ 726202 h 1014863"/>
              <a:gd name="connsiteX19" fmla="*/ 928330 w 1011092"/>
              <a:gd name="connsiteY19" fmla="*/ 610006 h 1014863"/>
              <a:gd name="connsiteX20" fmla="*/ 939353 w 1011092"/>
              <a:gd name="connsiteY20" fmla="*/ 620019 h 1014863"/>
              <a:gd name="connsiteX21" fmla="*/ 928974 w 1011092"/>
              <a:gd name="connsiteY21" fmla="*/ 630949 h 1014863"/>
              <a:gd name="connsiteX22" fmla="*/ 917859 w 1011092"/>
              <a:gd name="connsiteY22" fmla="*/ 620845 h 1014863"/>
              <a:gd name="connsiteX23" fmla="*/ 928330 w 1011092"/>
              <a:gd name="connsiteY23" fmla="*/ 610006 h 1014863"/>
              <a:gd name="connsiteX24" fmla="*/ 358465 w 1011092"/>
              <a:gd name="connsiteY24" fmla="*/ 590166 h 1014863"/>
              <a:gd name="connsiteX25" fmla="*/ 499278 w 1011092"/>
              <a:gd name="connsiteY25" fmla="*/ 711506 h 1014863"/>
              <a:gd name="connsiteX26" fmla="*/ 499002 w 1011092"/>
              <a:gd name="connsiteY26" fmla="*/ 712149 h 1014863"/>
              <a:gd name="connsiteX27" fmla="*/ 337338 w 1011092"/>
              <a:gd name="connsiteY27" fmla="*/ 712149 h 1014863"/>
              <a:gd name="connsiteX28" fmla="*/ 358465 w 1011092"/>
              <a:gd name="connsiteY28" fmla="*/ 590166 h 1014863"/>
              <a:gd name="connsiteX29" fmla="*/ 486602 w 1011092"/>
              <a:gd name="connsiteY29" fmla="*/ 586492 h 1014863"/>
              <a:gd name="connsiteX30" fmla="*/ 489909 w 1011092"/>
              <a:gd name="connsiteY30" fmla="*/ 589339 h 1014863"/>
              <a:gd name="connsiteX31" fmla="*/ 511127 w 1011092"/>
              <a:gd name="connsiteY31" fmla="*/ 700942 h 1014863"/>
              <a:gd name="connsiteX32" fmla="*/ 511311 w 1011092"/>
              <a:gd name="connsiteY32" fmla="*/ 703331 h 1014863"/>
              <a:gd name="connsiteX33" fmla="*/ 376560 w 1011092"/>
              <a:gd name="connsiteY33" fmla="*/ 587318 h 1014863"/>
              <a:gd name="connsiteX34" fmla="*/ 376836 w 1011092"/>
              <a:gd name="connsiteY34" fmla="*/ 586767 h 1014863"/>
              <a:gd name="connsiteX35" fmla="*/ 379500 w 1011092"/>
              <a:gd name="connsiteY35" fmla="*/ 586492 h 1014863"/>
              <a:gd name="connsiteX36" fmla="*/ 486602 w 1011092"/>
              <a:gd name="connsiteY36" fmla="*/ 586492 h 1014863"/>
              <a:gd name="connsiteX37" fmla="*/ 462904 w 1011092"/>
              <a:gd name="connsiteY37" fmla="*/ 453302 h 1014863"/>
              <a:gd name="connsiteX38" fmla="*/ 464006 w 1011092"/>
              <a:gd name="connsiteY38" fmla="*/ 453486 h 1014863"/>
              <a:gd name="connsiteX39" fmla="*/ 486510 w 1011092"/>
              <a:gd name="connsiteY39" fmla="*/ 572438 h 1014863"/>
              <a:gd name="connsiteX40" fmla="*/ 377846 w 1011092"/>
              <a:gd name="connsiteY40" fmla="*/ 572438 h 1014863"/>
              <a:gd name="connsiteX41" fmla="*/ 462904 w 1011092"/>
              <a:gd name="connsiteY41" fmla="*/ 453302 h 1014863"/>
              <a:gd name="connsiteX42" fmla="*/ 389236 w 1011092"/>
              <a:gd name="connsiteY42" fmla="*/ 429145 h 1014863"/>
              <a:gd name="connsiteX43" fmla="*/ 457117 w 1011092"/>
              <a:gd name="connsiteY43" fmla="*/ 429237 h 1014863"/>
              <a:gd name="connsiteX44" fmla="*/ 459413 w 1011092"/>
              <a:gd name="connsiteY44" fmla="*/ 431533 h 1014863"/>
              <a:gd name="connsiteX45" fmla="*/ 457852 w 1011092"/>
              <a:gd name="connsiteY45" fmla="*/ 436401 h 1014863"/>
              <a:gd name="connsiteX46" fmla="*/ 364252 w 1011092"/>
              <a:gd name="connsiteY46" fmla="*/ 567478 h 1014863"/>
              <a:gd name="connsiteX47" fmla="*/ 362598 w 1011092"/>
              <a:gd name="connsiteY47" fmla="*/ 569682 h 1014863"/>
              <a:gd name="connsiteX48" fmla="*/ 362139 w 1011092"/>
              <a:gd name="connsiteY48" fmla="*/ 569499 h 1014863"/>
              <a:gd name="connsiteX49" fmla="*/ 365446 w 1011092"/>
              <a:gd name="connsiteY49" fmla="*/ 548831 h 1014863"/>
              <a:gd name="connsiteX50" fmla="*/ 383725 w 1011092"/>
              <a:gd name="connsiteY50" fmla="*/ 444944 h 1014863"/>
              <a:gd name="connsiteX51" fmla="*/ 386389 w 1011092"/>
              <a:gd name="connsiteY51" fmla="*/ 431533 h 1014863"/>
              <a:gd name="connsiteX52" fmla="*/ 389236 w 1011092"/>
              <a:gd name="connsiteY52" fmla="*/ 429145 h 1014863"/>
              <a:gd name="connsiteX53" fmla="*/ 441501 w 1011092"/>
              <a:gd name="connsiteY53" fmla="*/ 308999 h 1014863"/>
              <a:gd name="connsiteX54" fmla="*/ 466210 w 1011092"/>
              <a:gd name="connsiteY54" fmla="*/ 315153 h 1014863"/>
              <a:gd name="connsiteX55" fmla="*/ 608585 w 1011092"/>
              <a:gd name="connsiteY55" fmla="*/ 348313 h 1014863"/>
              <a:gd name="connsiteX56" fmla="*/ 808828 w 1011092"/>
              <a:gd name="connsiteY56" fmla="*/ 400486 h 1014863"/>
              <a:gd name="connsiteX57" fmla="*/ 904724 w 1011092"/>
              <a:gd name="connsiteY57" fmla="*/ 435115 h 1014863"/>
              <a:gd name="connsiteX58" fmla="*/ 953958 w 1011092"/>
              <a:gd name="connsiteY58" fmla="*/ 462672 h 1014863"/>
              <a:gd name="connsiteX59" fmla="*/ 956346 w 1011092"/>
              <a:gd name="connsiteY59" fmla="*/ 467907 h 1014863"/>
              <a:gd name="connsiteX60" fmla="*/ 952304 w 1011092"/>
              <a:gd name="connsiteY60" fmla="*/ 510344 h 1014863"/>
              <a:gd name="connsiteX61" fmla="*/ 946334 w 1011092"/>
              <a:gd name="connsiteY61" fmla="*/ 572989 h 1014863"/>
              <a:gd name="connsiteX62" fmla="*/ 939629 w 1011092"/>
              <a:gd name="connsiteY62" fmla="*/ 585022 h 1014863"/>
              <a:gd name="connsiteX63" fmla="*/ 939445 w 1011092"/>
              <a:gd name="connsiteY63" fmla="*/ 585206 h 1014863"/>
              <a:gd name="connsiteX64" fmla="*/ 931913 w 1011092"/>
              <a:gd name="connsiteY64" fmla="*/ 585940 h 1014863"/>
              <a:gd name="connsiteX65" fmla="*/ 848876 w 1011092"/>
              <a:gd name="connsiteY65" fmla="*/ 542677 h 1014863"/>
              <a:gd name="connsiteX66" fmla="*/ 836109 w 1011092"/>
              <a:gd name="connsiteY66" fmla="*/ 532849 h 1014863"/>
              <a:gd name="connsiteX67" fmla="*/ 845753 w 1011092"/>
              <a:gd name="connsiteY67" fmla="*/ 660159 h 1014863"/>
              <a:gd name="connsiteX68" fmla="*/ 796611 w 1011092"/>
              <a:gd name="connsiteY68" fmla="*/ 699656 h 1014863"/>
              <a:gd name="connsiteX69" fmla="*/ 793121 w 1011092"/>
              <a:gd name="connsiteY69" fmla="*/ 700667 h 1014863"/>
              <a:gd name="connsiteX70" fmla="*/ 758675 w 1011092"/>
              <a:gd name="connsiteY70" fmla="*/ 713618 h 1014863"/>
              <a:gd name="connsiteX71" fmla="*/ 751602 w 1011092"/>
              <a:gd name="connsiteY71" fmla="*/ 732265 h 1014863"/>
              <a:gd name="connsiteX72" fmla="*/ 748020 w 1011092"/>
              <a:gd name="connsiteY72" fmla="*/ 739154 h 1014863"/>
              <a:gd name="connsiteX73" fmla="*/ 698970 w 1011092"/>
              <a:gd name="connsiteY73" fmla="*/ 778192 h 1014863"/>
              <a:gd name="connsiteX74" fmla="*/ 691897 w 1011092"/>
              <a:gd name="connsiteY74" fmla="*/ 784163 h 1014863"/>
              <a:gd name="connsiteX75" fmla="*/ 717432 w 1011092"/>
              <a:gd name="connsiteY75" fmla="*/ 816220 h 1014863"/>
              <a:gd name="connsiteX76" fmla="*/ 762533 w 1011092"/>
              <a:gd name="connsiteY76" fmla="*/ 780029 h 1014863"/>
              <a:gd name="connsiteX77" fmla="*/ 762533 w 1011092"/>
              <a:gd name="connsiteY77" fmla="*/ 850482 h 1014863"/>
              <a:gd name="connsiteX78" fmla="*/ 554023 w 1011092"/>
              <a:gd name="connsiteY78" fmla="*/ 850482 h 1014863"/>
              <a:gd name="connsiteX79" fmla="*/ 473651 w 1011092"/>
              <a:gd name="connsiteY79" fmla="*/ 429696 h 1014863"/>
              <a:gd name="connsiteX80" fmla="*/ 492021 w 1011092"/>
              <a:gd name="connsiteY80" fmla="*/ 429696 h 1014863"/>
              <a:gd name="connsiteX81" fmla="*/ 492021 w 1011092"/>
              <a:gd name="connsiteY81" fmla="*/ 366041 h 1014863"/>
              <a:gd name="connsiteX82" fmla="*/ 464189 w 1011092"/>
              <a:gd name="connsiteY82" fmla="*/ 366041 h 1014863"/>
              <a:gd name="connsiteX83" fmla="*/ 464189 w 1011092"/>
              <a:gd name="connsiteY83" fmla="*/ 337658 h 1014863"/>
              <a:gd name="connsiteX84" fmla="*/ 441501 w 1011092"/>
              <a:gd name="connsiteY84" fmla="*/ 337658 h 1014863"/>
              <a:gd name="connsiteX85" fmla="*/ 441501 w 1011092"/>
              <a:gd name="connsiteY85" fmla="*/ 308999 h 1014863"/>
              <a:gd name="connsiteX86" fmla="*/ 168418 w 1011092"/>
              <a:gd name="connsiteY86" fmla="*/ 235975 h 1014863"/>
              <a:gd name="connsiteX87" fmla="*/ 311986 w 1011092"/>
              <a:gd name="connsiteY87" fmla="*/ 274094 h 1014863"/>
              <a:gd name="connsiteX88" fmla="*/ 400167 w 1011092"/>
              <a:gd name="connsiteY88" fmla="*/ 297425 h 1014863"/>
              <a:gd name="connsiteX89" fmla="*/ 403106 w 1011092"/>
              <a:gd name="connsiteY89" fmla="*/ 301283 h 1014863"/>
              <a:gd name="connsiteX90" fmla="*/ 403198 w 1011092"/>
              <a:gd name="connsiteY90" fmla="*/ 334167 h 1014863"/>
              <a:gd name="connsiteX91" fmla="*/ 403198 w 1011092"/>
              <a:gd name="connsiteY91" fmla="*/ 337106 h 1014863"/>
              <a:gd name="connsiteX92" fmla="*/ 382163 w 1011092"/>
              <a:gd name="connsiteY92" fmla="*/ 337106 h 1014863"/>
              <a:gd name="connsiteX93" fmla="*/ 382163 w 1011092"/>
              <a:gd name="connsiteY93" fmla="*/ 365581 h 1014863"/>
              <a:gd name="connsiteX94" fmla="*/ 353688 w 1011092"/>
              <a:gd name="connsiteY94" fmla="*/ 365581 h 1014863"/>
              <a:gd name="connsiteX95" fmla="*/ 353688 w 1011092"/>
              <a:gd name="connsiteY95" fmla="*/ 368521 h 1014863"/>
              <a:gd name="connsiteX96" fmla="*/ 353596 w 1011092"/>
              <a:gd name="connsiteY96" fmla="*/ 425930 h 1014863"/>
              <a:gd name="connsiteX97" fmla="*/ 356812 w 1011092"/>
              <a:gd name="connsiteY97" fmla="*/ 429328 h 1014863"/>
              <a:gd name="connsiteX98" fmla="*/ 366548 w 1011092"/>
              <a:gd name="connsiteY98" fmla="*/ 429237 h 1014863"/>
              <a:gd name="connsiteX99" fmla="*/ 372519 w 1011092"/>
              <a:gd name="connsiteY99" fmla="*/ 429237 h 1014863"/>
              <a:gd name="connsiteX100" fmla="*/ 371049 w 1011092"/>
              <a:gd name="connsiteY100" fmla="*/ 439065 h 1014863"/>
              <a:gd name="connsiteX101" fmla="*/ 353045 w 1011092"/>
              <a:gd name="connsiteY101" fmla="*/ 541115 h 1014863"/>
              <a:gd name="connsiteX102" fmla="*/ 333297 w 1011092"/>
              <a:gd name="connsiteY102" fmla="*/ 653821 h 1014863"/>
              <a:gd name="connsiteX103" fmla="*/ 313548 w 1011092"/>
              <a:gd name="connsiteY103" fmla="*/ 765700 h 1014863"/>
              <a:gd name="connsiteX104" fmla="*/ 300597 w 1011092"/>
              <a:gd name="connsiteY104" fmla="*/ 840837 h 1014863"/>
              <a:gd name="connsiteX105" fmla="*/ 298208 w 1011092"/>
              <a:gd name="connsiteY105" fmla="*/ 849747 h 1014863"/>
              <a:gd name="connsiteX106" fmla="*/ 289390 w 1011092"/>
              <a:gd name="connsiteY106" fmla="*/ 850390 h 1014863"/>
              <a:gd name="connsiteX107" fmla="*/ 125062 w 1011092"/>
              <a:gd name="connsiteY107" fmla="*/ 850482 h 1014863"/>
              <a:gd name="connsiteX108" fmla="*/ 121388 w 1011092"/>
              <a:gd name="connsiteY108" fmla="*/ 850482 h 1014863"/>
              <a:gd name="connsiteX109" fmla="*/ 119643 w 1011092"/>
              <a:gd name="connsiteY109" fmla="*/ 835234 h 1014863"/>
              <a:gd name="connsiteX110" fmla="*/ 108621 w 1011092"/>
              <a:gd name="connsiteY110" fmla="*/ 734010 h 1014863"/>
              <a:gd name="connsiteX111" fmla="*/ 97874 w 1011092"/>
              <a:gd name="connsiteY111" fmla="*/ 636185 h 1014863"/>
              <a:gd name="connsiteX112" fmla="*/ 92822 w 1011092"/>
              <a:gd name="connsiteY112" fmla="*/ 590900 h 1014863"/>
              <a:gd name="connsiteX113" fmla="*/ 93648 w 1011092"/>
              <a:gd name="connsiteY113" fmla="*/ 582450 h 1014863"/>
              <a:gd name="connsiteX114" fmla="*/ 93740 w 1011092"/>
              <a:gd name="connsiteY114" fmla="*/ 577398 h 1014863"/>
              <a:gd name="connsiteX115" fmla="*/ 88504 w 1011092"/>
              <a:gd name="connsiteY115" fmla="*/ 551954 h 1014863"/>
              <a:gd name="connsiteX116" fmla="*/ 80237 w 1011092"/>
              <a:gd name="connsiteY116" fmla="*/ 477185 h 1014863"/>
              <a:gd name="connsiteX117" fmla="*/ 73440 w 1011092"/>
              <a:gd name="connsiteY117" fmla="*/ 414356 h 1014863"/>
              <a:gd name="connsiteX118" fmla="*/ 74542 w 1011092"/>
              <a:gd name="connsiteY118" fmla="*/ 402690 h 1014863"/>
              <a:gd name="connsiteX119" fmla="*/ 79227 w 1011092"/>
              <a:gd name="connsiteY119" fmla="*/ 386524 h 1014863"/>
              <a:gd name="connsiteX120" fmla="*/ 83360 w 1011092"/>
              <a:gd name="connsiteY120" fmla="*/ 377155 h 1014863"/>
              <a:gd name="connsiteX121" fmla="*/ 164835 w 1011092"/>
              <a:gd name="connsiteY121" fmla="*/ 237077 h 1014863"/>
              <a:gd name="connsiteX122" fmla="*/ 168418 w 1011092"/>
              <a:gd name="connsiteY122" fmla="*/ 235975 h 1014863"/>
              <a:gd name="connsiteX123" fmla="*/ 187891 w 1011092"/>
              <a:gd name="connsiteY123" fmla="*/ 0 h 1014863"/>
              <a:gd name="connsiteX124" fmla="*/ 187340 w 1011092"/>
              <a:gd name="connsiteY124" fmla="*/ 92 h 1014863"/>
              <a:gd name="connsiteX125" fmla="*/ 179716 w 1011092"/>
              <a:gd name="connsiteY125" fmla="*/ 2021 h 1014863"/>
              <a:gd name="connsiteX126" fmla="*/ 93373 w 1011092"/>
              <a:gd name="connsiteY126" fmla="*/ 45652 h 1014863"/>
              <a:gd name="connsiteX127" fmla="*/ 7397 w 1011092"/>
              <a:gd name="connsiteY127" fmla="*/ 297058 h 1014863"/>
              <a:gd name="connsiteX128" fmla="*/ 67286 w 1011092"/>
              <a:gd name="connsiteY128" fmla="*/ 405171 h 1014863"/>
              <a:gd name="connsiteX129" fmla="*/ 70960 w 1011092"/>
              <a:gd name="connsiteY129" fmla="*/ 412794 h 1014863"/>
              <a:gd name="connsiteX130" fmla="*/ 75553 w 1011092"/>
              <a:gd name="connsiteY130" fmla="*/ 454129 h 1014863"/>
              <a:gd name="connsiteX131" fmla="*/ 85014 w 1011092"/>
              <a:gd name="connsiteY131" fmla="*/ 539095 h 1014863"/>
              <a:gd name="connsiteX132" fmla="*/ 84555 w 1011092"/>
              <a:gd name="connsiteY132" fmla="*/ 556823 h 1014863"/>
              <a:gd name="connsiteX133" fmla="*/ 80972 w 1011092"/>
              <a:gd name="connsiteY133" fmla="*/ 569774 h 1014863"/>
              <a:gd name="connsiteX134" fmla="*/ 78768 w 1011092"/>
              <a:gd name="connsiteY134" fmla="*/ 574183 h 1014863"/>
              <a:gd name="connsiteX135" fmla="*/ 78308 w 1011092"/>
              <a:gd name="connsiteY135" fmla="*/ 584287 h 1014863"/>
              <a:gd name="connsiteX136" fmla="*/ 87678 w 1011092"/>
              <a:gd name="connsiteY136" fmla="*/ 587778 h 1014863"/>
              <a:gd name="connsiteX137" fmla="*/ 90341 w 1011092"/>
              <a:gd name="connsiteY137" fmla="*/ 587226 h 1014863"/>
              <a:gd name="connsiteX138" fmla="*/ 119367 w 1011092"/>
              <a:gd name="connsiteY138" fmla="*/ 850482 h 1014863"/>
              <a:gd name="connsiteX139" fmla="*/ 105409 w 1011092"/>
              <a:gd name="connsiteY139" fmla="*/ 850482 h 1014863"/>
              <a:gd name="connsiteX140" fmla="*/ 108149 w 1011092"/>
              <a:gd name="connsiteY140" fmla="*/ 860205 h 1014863"/>
              <a:gd name="connsiteX141" fmla="*/ 105215 w 1011092"/>
              <a:gd name="connsiteY141" fmla="*/ 860221 h 1014863"/>
              <a:gd name="connsiteX142" fmla="*/ 677468 w 1011092"/>
              <a:gd name="connsiteY142" fmla="*/ 1002157 h 1014863"/>
              <a:gd name="connsiteX143" fmla="*/ 782315 w 1011092"/>
              <a:gd name="connsiteY143" fmla="*/ 993501 h 1014863"/>
              <a:gd name="connsiteX144" fmla="*/ 897170 w 1011092"/>
              <a:gd name="connsiteY144" fmla="*/ 860769 h 1014863"/>
              <a:gd name="connsiteX145" fmla="*/ 898570 w 1011092"/>
              <a:gd name="connsiteY145" fmla="*/ 860769 h 1014863"/>
              <a:gd name="connsiteX146" fmla="*/ 898570 w 1011092"/>
              <a:gd name="connsiteY146" fmla="*/ 858873 h 1014863"/>
              <a:gd name="connsiteX147" fmla="*/ 900636 w 1011092"/>
              <a:gd name="connsiteY147" fmla="*/ 856077 h 1014863"/>
              <a:gd name="connsiteX148" fmla="*/ 898570 w 1011092"/>
              <a:gd name="connsiteY148" fmla="*/ 856087 h 1014863"/>
              <a:gd name="connsiteX149" fmla="*/ 898570 w 1011092"/>
              <a:gd name="connsiteY149" fmla="*/ 850390 h 1014863"/>
              <a:gd name="connsiteX150" fmla="*/ 856133 w 1011092"/>
              <a:gd name="connsiteY150" fmla="*/ 850390 h 1014863"/>
              <a:gd name="connsiteX151" fmla="*/ 856133 w 1011092"/>
              <a:gd name="connsiteY151" fmla="*/ 796379 h 1014863"/>
              <a:gd name="connsiteX152" fmla="*/ 816452 w 1011092"/>
              <a:gd name="connsiteY152" fmla="*/ 796379 h 1014863"/>
              <a:gd name="connsiteX153" fmla="*/ 816268 w 1011092"/>
              <a:gd name="connsiteY153" fmla="*/ 794910 h 1014863"/>
              <a:gd name="connsiteX154" fmla="*/ 816452 w 1011092"/>
              <a:gd name="connsiteY154" fmla="*/ 755137 h 1014863"/>
              <a:gd name="connsiteX155" fmla="*/ 817462 w 1011092"/>
              <a:gd name="connsiteY155" fmla="*/ 751371 h 1014863"/>
              <a:gd name="connsiteX156" fmla="*/ 821320 w 1011092"/>
              <a:gd name="connsiteY156" fmla="*/ 734929 h 1014863"/>
              <a:gd name="connsiteX157" fmla="*/ 823341 w 1011092"/>
              <a:gd name="connsiteY157" fmla="*/ 730979 h 1014863"/>
              <a:gd name="connsiteX158" fmla="*/ 863941 w 1011092"/>
              <a:gd name="connsiteY158" fmla="*/ 698279 h 1014863"/>
              <a:gd name="connsiteX159" fmla="*/ 870829 w 1011092"/>
              <a:gd name="connsiteY159" fmla="*/ 692859 h 1014863"/>
              <a:gd name="connsiteX160" fmla="*/ 933842 w 1011092"/>
              <a:gd name="connsiteY160" fmla="*/ 730336 h 1014863"/>
              <a:gd name="connsiteX161" fmla="*/ 1006682 w 1011092"/>
              <a:gd name="connsiteY161" fmla="*/ 733183 h 1014863"/>
              <a:gd name="connsiteX162" fmla="*/ 1005029 w 1011092"/>
              <a:gd name="connsiteY162" fmla="*/ 730887 h 1014863"/>
              <a:gd name="connsiteX163" fmla="*/ 999058 w 1011092"/>
              <a:gd name="connsiteY163" fmla="*/ 720324 h 1014863"/>
              <a:gd name="connsiteX164" fmla="*/ 997038 w 1011092"/>
              <a:gd name="connsiteY164" fmla="*/ 713251 h 1014863"/>
              <a:gd name="connsiteX165" fmla="*/ 969298 w 1011092"/>
              <a:gd name="connsiteY165" fmla="*/ 617814 h 1014863"/>
              <a:gd name="connsiteX166" fmla="*/ 971135 w 1011092"/>
              <a:gd name="connsiteY166" fmla="*/ 612303 h 1014863"/>
              <a:gd name="connsiteX167" fmla="*/ 1008611 w 1011092"/>
              <a:gd name="connsiteY167" fmla="*/ 582450 h 1014863"/>
              <a:gd name="connsiteX168" fmla="*/ 1011092 w 1011092"/>
              <a:gd name="connsiteY168" fmla="*/ 580337 h 1014863"/>
              <a:gd name="connsiteX169" fmla="*/ 985464 w 1011092"/>
              <a:gd name="connsiteY169" fmla="*/ 548280 h 1014863"/>
              <a:gd name="connsiteX170" fmla="*/ 961306 w 1011092"/>
              <a:gd name="connsiteY170" fmla="*/ 567570 h 1014863"/>
              <a:gd name="connsiteX171" fmla="*/ 961214 w 1011092"/>
              <a:gd name="connsiteY171" fmla="*/ 566192 h 1014863"/>
              <a:gd name="connsiteX172" fmla="*/ 970124 w 1011092"/>
              <a:gd name="connsiteY172" fmla="*/ 470571 h 1014863"/>
              <a:gd name="connsiteX173" fmla="*/ 973798 w 1011092"/>
              <a:gd name="connsiteY173" fmla="*/ 466530 h 1014863"/>
              <a:gd name="connsiteX174" fmla="*/ 988311 w 1011092"/>
              <a:gd name="connsiteY174" fmla="*/ 458354 h 1014863"/>
              <a:gd name="connsiteX175" fmla="*/ 993915 w 1011092"/>
              <a:gd name="connsiteY175" fmla="*/ 434380 h 1014863"/>
              <a:gd name="connsiteX176" fmla="*/ 992996 w 1011092"/>
              <a:gd name="connsiteY176" fmla="*/ 413162 h 1014863"/>
              <a:gd name="connsiteX177" fmla="*/ 993639 w 1011092"/>
              <a:gd name="connsiteY177" fmla="*/ 406916 h 1014863"/>
              <a:gd name="connsiteX178" fmla="*/ 965532 w 1011092"/>
              <a:gd name="connsiteY178" fmla="*/ 399200 h 1014863"/>
              <a:gd name="connsiteX179" fmla="*/ 602063 w 1011092"/>
              <a:gd name="connsiteY179" fmla="*/ 302477 h 1014863"/>
              <a:gd name="connsiteX180" fmla="*/ 252281 w 1011092"/>
              <a:gd name="connsiteY180" fmla="*/ 209520 h 1014863"/>
              <a:gd name="connsiteX181" fmla="*/ 183941 w 1011092"/>
              <a:gd name="connsiteY181" fmla="*/ 191150 h 1014863"/>
              <a:gd name="connsiteX182" fmla="*/ 180083 w 1011092"/>
              <a:gd name="connsiteY182" fmla="*/ 186098 h 1014863"/>
              <a:gd name="connsiteX183" fmla="*/ 180451 w 1011092"/>
              <a:gd name="connsiteY183" fmla="*/ 170850 h 1014863"/>
              <a:gd name="connsiteX184" fmla="*/ 182012 w 1011092"/>
              <a:gd name="connsiteY184" fmla="*/ 28934 h 1014863"/>
              <a:gd name="connsiteX185" fmla="*/ 184860 w 1011092"/>
              <a:gd name="connsiteY185" fmla="*/ 10839 h 1014863"/>
              <a:gd name="connsiteX186" fmla="*/ 187891 w 1011092"/>
              <a:gd name="connsiteY186" fmla="*/ 0 h 1014863"/>
              <a:gd name="connsiteX0" fmla="*/ 516363 w 1011092"/>
              <a:gd name="connsiteY0" fmla="*/ 728958 h 1011508"/>
              <a:gd name="connsiteX1" fmla="*/ 539786 w 1011092"/>
              <a:gd name="connsiteY1" fmla="*/ 850298 h 1011508"/>
              <a:gd name="connsiteX2" fmla="*/ 335318 w 1011092"/>
              <a:gd name="connsiteY2" fmla="*/ 850298 h 1011508"/>
              <a:gd name="connsiteX3" fmla="*/ 334950 w 1011092"/>
              <a:gd name="connsiteY3" fmla="*/ 849655 h 1011508"/>
              <a:gd name="connsiteX4" fmla="*/ 516363 w 1011092"/>
              <a:gd name="connsiteY4" fmla="*/ 728958 h 1011508"/>
              <a:gd name="connsiteX5" fmla="*/ 492940 w 1011092"/>
              <a:gd name="connsiteY5" fmla="*/ 726386 h 1011508"/>
              <a:gd name="connsiteX6" fmla="*/ 493859 w 1011092"/>
              <a:gd name="connsiteY6" fmla="*/ 726478 h 1011508"/>
              <a:gd name="connsiteX7" fmla="*/ 494226 w 1011092"/>
              <a:gd name="connsiteY7" fmla="*/ 727213 h 1011508"/>
              <a:gd name="connsiteX8" fmla="*/ 314191 w 1011092"/>
              <a:gd name="connsiteY8" fmla="*/ 846899 h 1011508"/>
              <a:gd name="connsiteX9" fmla="*/ 313640 w 1011092"/>
              <a:gd name="connsiteY9" fmla="*/ 846440 h 1011508"/>
              <a:gd name="connsiteX10" fmla="*/ 317406 w 1011092"/>
              <a:gd name="connsiteY10" fmla="*/ 824211 h 1011508"/>
              <a:gd name="connsiteX11" fmla="*/ 334123 w 1011092"/>
              <a:gd name="connsiteY11" fmla="*/ 728591 h 1011508"/>
              <a:gd name="connsiteX12" fmla="*/ 336604 w 1011092"/>
              <a:gd name="connsiteY12" fmla="*/ 726386 h 1011508"/>
              <a:gd name="connsiteX13" fmla="*/ 492940 w 1011092"/>
              <a:gd name="connsiteY13" fmla="*/ 726386 h 1011508"/>
              <a:gd name="connsiteX14" fmla="*/ 784762 w 1011092"/>
              <a:gd name="connsiteY14" fmla="*/ 726202 h 1011508"/>
              <a:gd name="connsiteX15" fmla="*/ 795509 w 1011092"/>
              <a:gd name="connsiteY15" fmla="*/ 736674 h 1011508"/>
              <a:gd name="connsiteX16" fmla="*/ 784762 w 1011092"/>
              <a:gd name="connsiteY16" fmla="*/ 746870 h 1011508"/>
              <a:gd name="connsiteX17" fmla="*/ 774198 w 1011092"/>
              <a:gd name="connsiteY17" fmla="*/ 736215 h 1011508"/>
              <a:gd name="connsiteX18" fmla="*/ 784762 w 1011092"/>
              <a:gd name="connsiteY18" fmla="*/ 726202 h 1011508"/>
              <a:gd name="connsiteX19" fmla="*/ 928330 w 1011092"/>
              <a:gd name="connsiteY19" fmla="*/ 610006 h 1011508"/>
              <a:gd name="connsiteX20" fmla="*/ 939353 w 1011092"/>
              <a:gd name="connsiteY20" fmla="*/ 620019 h 1011508"/>
              <a:gd name="connsiteX21" fmla="*/ 928974 w 1011092"/>
              <a:gd name="connsiteY21" fmla="*/ 630949 h 1011508"/>
              <a:gd name="connsiteX22" fmla="*/ 917859 w 1011092"/>
              <a:gd name="connsiteY22" fmla="*/ 620845 h 1011508"/>
              <a:gd name="connsiteX23" fmla="*/ 928330 w 1011092"/>
              <a:gd name="connsiteY23" fmla="*/ 610006 h 1011508"/>
              <a:gd name="connsiteX24" fmla="*/ 358465 w 1011092"/>
              <a:gd name="connsiteY24" fmla="*/ 590166 h 1011508"/>
              <a:gd name="connsiteX25" fmla="*/ 499278 w 1011092"/>
              <a:gd name="connsiteY25" fmla="*/ 711506 h 1011508"/>
              <a:gd name="connsiteX26" fmla="*/ 499002 w 1011092"/>
              <a:gd name="connsiteY26" fmla="*/ 712149 h 1011508"/>
              <a:gd name="connsiteX27" fmla="*/ 337338 w 1011092"/>
              <a:gd name="connsiteY27" fmla="*/ 712149 h 1011508"/>
              <a:gd name="connsiteX28" fmla="*/ 358465 w 1011092"/>
              <a:gd name="connsiteY28" fmla="*/ 590166 h 1011508"/>
              <a:gd name="connsiteX29" fmla="*/ 486602 w 1011092"/>
              <a:gd name="connsiteY29" fmla="*/ 586492 h 1011508"/>
              <a:gd name="connsiteX30" fmla="*/ 489909 w 1011092"/>
              <a:gd name="connsiteY30" fmla="*/ 589339 h 1011508"/>
              <a:gd name="connsiteX31" fmla="*/ 511127 w 1011092"/>
              <a:gd name="connsiteY31" fmla="*/ 700942 h 1011508"/>
              <a:gd name="connsiteX32" fmla="*/ 511311 w 1011092"/>
              <a:gd name="connsiteY32" fmla="*/ 703331 h 1011508"/>
              <a:gd name="connsiteX33" fmla="*/ 376560 w 1011092"/>
              <a:gd name="connsiteY33" fmla="*/ 587318 h 1011508"/>
              <a:gd name="connsiteX34" fmla="*/ 376836 w 1011092"/>
              <a:gd name="connsiteY34" fmla="*/ 586767 h 1011508"/>
              <a:gd name="connsiteX35" fmla="*/ 379500 w 1011092"/>
              <a:gd name="connsiteY35" fmla="*/ 586492 h 1011508"/>
              <a:gd name="connsiteX36" fmla="*/ 486602 w 1011092"/>
              <a:gd name="connsiteY36" fmla="*/ 586492 h 1011508"/>
              <a:gd name="connsiteX37" fmla="*/ 462904 w 1011092"/>
              <a:gd name="connsiteY37" fmla="*/ 453302 h 1011508"/>
              <a:gd name="connsiteX38" fmla="*/ 464006 w 1011092"/>
              <a:gd name="connsiteY38" fmla="*/ 453486 h 1011508"/>
              <a:gd name="connsiteX39" fmla="*/ 486510 w 1011092"/>
              <a:gd name="connsiteY39" fmla="*/ 572438 h 1011508"/>
              <a:gd name="connsiteX40" fmla="*/ 377846 w 1011092"/>
              <a:gd name="connsiteY40" fmla="*/ 572438 h 1011508"/>
              <a:gd name="connsiteX41" fmla="*/ 462904 w 1011092"/>
              <a:gd name="connsiteY41" fmla="*/ 453302 h 1011508"/>
              <a:gd name="connsiteX42" fmla="*/ 389236 w 1011092"/>
              <a:gd name="connsiteY42" fmla="*/ 429145 h 1011508"/>
              <a:gd name="connsiteX43" fmla="*/ 457117 w 1011092"/>
              <a:gd name="connsiteY43" fmla="*/ 429237 h 1011508"/>
              <a:gd name="connsiteX44" fmla="*/ 459413 w 1011092"/>
              <a:gd name="connsiteY44" fmla="*/ 431533 h 1011508"/>
              <a:gd name="connsiteX45" fmla="*/ 457852 w 1011092"/>
              <a:gd name="connsiteY45" fmla="*/ 436401 h 1011508"/>
              <a:gd name="connsiteX46" fmla="*/ 364252 w 1011092"/>
              <a:gd name="connsiteY46" fmla="*/ 567478 h 1011508"/>
              <a:gd name="connsiteX47" fmla="*/ 362598 w 1011092"/>
              <a:gd name="connsiteY47" fmla="*/ 569682 h 1011508"/>
              <a:gd name="connsiteX48" fmla="*/ 362139 w 1011092"/>
              <a:gd name="connsiteY48" fmla="*/ 569499 h 1011508"/>
              <a:gd name="connsiteX49" fmla="*/ 365446 w 1011092"/>
              <a:gd name="connsiteY49" fmla="*/ 548831 h 1011508"/>
              <a:gd name="connsiteX50" fmla="*/ 383725 w 1011092"/>
              <a:gd name="connsiteY50" fmla="*/ 444944 h 1011508"/>
              <a:gd name="connsiteX51" fmla="*/ 386389 w 1011092"/>
              <a:gd name="connsiteY51" fmla="*/ 431533 h 1011508"/>
              <a:gd name="connsiteX52" fmla="*/ 389236 w 1011092"/>
              <a:gd name="connsiteY52" fmla="*/ 429145 h 1011508"/>
              <a:gd name="connsiteX53" fmla="*/ 441501 w 1011092"/>
              <a:gd name="connsiteY53" fmla="*/ 308999 h 1011508"/>
              <a:gd name="connsiteX54" fmla="*/ 466210 w 1011092"/>
              <a:gd name="connsiteY54" fmla="*/ 315153 h 1011508"/>
              <a:gd name="connsiteX55" fmla="*/ 608585 w 1011092"/>
              <a:gd name="connsiteY55" fmla="*/ 348313 h 1011508"/>
              <a:gd name="connsiteX56" fmla="*/ 808828 w 1011092"/>
              <a:gd name="connsiteY56" fmla="*/ 400486 h 1011508"/>
              <a:gd name="connsiteX57" fmla="*/ 904724 w 1011092"/>
              <a:gd name="connsiteY57" fmla="*/ 435115 h 1011508"/>
              <a:gd name="connsiteX58" fmla="*/ 953958 w 1011092"/>
              <a:gd name="connsiteY58" fmla="*/ 462672 h 1011508"/>
              <a:gd name="connsiteX59" fmla="*/ 956346 w 1011092"/>
              <a:gd name="connsiteY59" fmla="*/ 467907 h 1011508"/>
              <a:gd name="connsiteX60" fmla="*/ 952304 w 1011092"/>
              <a:gd name="connsiteY60" fmla="*/ 510344 h 1011508"/>
              <a:gd name="connsiteX61" fmla="*/ 946334 w 1011092"/>
              <a:gd name="connsiteY61" fmla="*/ 572989 h 1011508"/>
              <a:gd name="connsiteX62" fmla="*/ 939629 w 1011092"/>
              <a:gd name="connsiteY62" fmla="*/ 585022 h 1011508"/>
              <a:gd name="connsiteX63" fmla="*/ 939445 w 1011092"/>
              <a:gd name="connsiteY63" fmla="*/ 585206 h 1011508"/>
              <a:gd name="connsiteX64" fmla="*/ 931913 w 1011092"/>
              <a:gd name="connsiteY64" fmla="*/ 585940 h 1011508"/>
              <a:gd name="connsiteX65" fmla="*/ 848876 w 1011092"/>
              <a:gd name="connsiteY65" fmla="*/ 542677 h 1011508"/>
              <a:gd name="connsiteX66" fmla="*/ 836109 w 1011092"/>
              <a:gd name="connsiteY66" fmla="*/ 532849 h 1011508"/>
              <a:gd name="connsiteX67" fmla="*/ 845753 w 1011092"/>
              <a:gd name="connsiteY67" fmla="*/ 660159 h 1011508"/>
              <a:gd name="connsiteX68" fmla="*/ 796611 w 1011092"/>
              <a:gd name="connsiteY68" fmla="*/ 699656 h 1011508"/>
              <a:gd name="connsiteX69" fmla="*/ 793121 w 1011092"/>
              <a:gd name="connsiteY69" fmla="*/ 700667 h 1011508"/>
              <a:gd name="connsiteX70" fmla="*/ 758675 w 1011092"/>
              <a:gd name="connsiteY70" fmla="*/ 713618 h 1011508"/>
              <a:gd name="connsiteX71" fmla="*/ 751602 w 1011092"/>
              <a:gd name="connsiteY71" fmla="*/ 732265 h 1011508"/>
              <a:gd name="connsiteX72" fmla="*/ 748020 w 1011092"/>
              <a:gd name="connsiteY72" fmla="*/ 739154 h 1011508"/>
              <a:gd name="connsiteX73" fmla="*/ 698970 w 1011092"/>
              <a:gd name="connsiteY73" fmla="*/ 778192 h 1011508"/>
              <a:gd name="connsiteX74" fmla="*/ 691897 w 1011092"/>
              <a:gd name="connsiteY74" fmla="*/ 784163 h 1011508"/>
              <a:gd name="connsiteX75" fmla="*/ 717432 w 1011092"/>
              <a:gd name="connsiteY75" fmla="*/ 816220 h 1011508"/>
              <a:gd name="connsiteX76" fmla="*/ 762533 w 1011092"/>
              <a:gd name="connsiteY76" fmla="*/ 780029 h 1011508"/>
              <a:gd name="connsiteX77" fmla="*/ 762533 w 1011092"/>
              <a:gd name="connsiteY77" fmla="*/ 850482 h 1011508"/>
              <a:gd name="connsiteX78" fmla="*/ 554023 w 1011092"/>
              <a:gd name="connsiteY78" fmla="*/ 850482 h 1011508"/>
              <a:gd name="connsiteX79" fmla="*/ 473651 w 1011092"/>
              <a:gd name="connsiteY79" fmla="*/ 429696 h 1011508"/>
              <a:gd name="connsiteX80" fmla="*/ 492021 w 1011092"/>
              <a:gd name="connsiteY80" fmla="*/ 429696 h 1011508"/>
              <a:gd name="connsiteX81" fmla="*/ 492021 w 1011092"/>
              <a:gd name="connsiteY81" fmla="*/ 366041 h 1011508"/>
              <a:gd name="connsiteX82" fmla="*/ 464189 w 1011092"/>
              <a:gd name="connsiteY82" fmla="*/ 366041 h 1011508"/>
              <a:gd name="connsiteX83" fmla="*/ 464189 w 1011092"/>
              <a:gd name="connsiteY83" fmla="*/ 337658 h 1011508"/>
              <a:gd name="connsiteX84" fmla="*/ 441501 w 1011092"/>
              <a:gd name="connsiteY84" fmla="*/ 337658 h 1011508"/>
              <a:gd name="connsiteX85" fmla="*/ 441501 w 1011092"/>
              <a:gd name="connsiteY85" fmla="*/ 308999 h 1011508"/>
              <a:gd name="connsiteX86" fmla="*/ 168418 w 1011092"/>
              <a:gd name="connsiteY86" fmla="*/ 235975 h 1011508"/>
              <a:gd name="connsiteX87" fmla="*/ 311986 w 1011092"/>
              <a:gd name="connsiteY87" fmla="*/ 274094 h 1011508"/>
              <a:gd name="connsiteX88" fmla="*/ 400167 w 1011092"/>
              <a:gd name="connsiteY88" fmla="*/ 297425 h 1011508"/>
              <a:gd name="connsiteX89" fmla="*/ 403106 w 1011092"/>
              <a:gd name="connsiteY89" fmla="*/ 301283 h 1011508"/>
              <a:gd name="connsiteX90" fmla="*/ 403198 w 1011092"/>
              <a:gd name="connsiteY90" fmla="*/ 334167 h 1011508"/>
              <a:gd name="connsiteX91" fmla="*/ 403198 w 1011092"/>
              <a:gd name="connsiteY91" fmla="*/ 337106 h 1011508"/>
              <a:gd name="connsiteX92" fmla="*/ 382163 w 1011092"/>
              <a:gd name="connsiteY92" fmla="*/ 337106 h 1011508"/>
              <a:gd name="connsiteX93" fmla="*/ 382163 w 1011092"/>
              <a:gd name="connsiteY93" fmla="*/ 365581 h 1011508"/>
              <a:gd name="connsiteX94" fmla="*/ 353688 w 1011092"/>
              <a:gd name="connsiteY94" fmla="*/ 365581 h 1011508"/>
              <a:gd name="connsiteX95" fmla="*/ 353688 w 1011092"/>
              <a:gd name="connsiteY95" fmla="*/ 368521 h 1011508"/>
              <a:gd name="connsiteX96" fmla="*/ 353596 w 1011092"/>
              <a:gd name="connsiteY96" fmla="*/ 425930 h 1011508"/>
              <a:gd name="connsiteX97" fmla="*/ 356812 w 1011092"/>
              <a:gd name="connsiteY97" fmla="*/ 429328 h 1011508"/>
              <a:gd name="connsiteX98" fmla="*/ 366548 w 1011092"/>
              <a:gd name="connsiteY98" fmla="*/ 429237 h 1011508"/>
              <a:gd name="connsiteX99" fmla="*/ 372519 w 1011092"/>
              <a:gd name="connsiteY99" fmla="*/ 429237 h 1011508"/>
              <a:gd name="connsiteX100" fmla="*/ 371049 w 1011092"/>
              <a:gd name="connsiteY100" fmla="*/ 439065 h 1011508"/>
              <a:gd name="connsiteX101" fmla="*/ 353045 w 1011092"/>
              <a:gd name="connsiteY101" fmla="*/ 541115 h 1011508"/>
              <a:gd name="connsiteX102" fmla="*/ 333297 w 1011092"/>
              <a:gd name="connsiteY102" fmla="*/ 653821 h 1011508"/>
              <a:gd name="connsiteX103" fmla="*/ 313548 w 1011092"/>
              <a:gd name="connsiteY103" fmla="*/ 765700 h 1011508"/>
              <a:gd name="connsiteX104" fmla="*/ 300597 w 1011092"/>
              <a:gd name="connsiteY104" fmla="*/ 840837 h 1011508"/>
              <a:gd name="connsiteX105" fmla="*/ 298208 w 1011092"/>
              <a:gd name="connsiteY105" fmla="*/ 849747 h 1011508"/>
              <a:gd name="connsiteX106" fmla="*/ 289390 w 1011092"/>
              <a:gd name="connsiteY106" fmla="*/ 850390 h 1011508"/>
              <a:gd name="connsiteX107" fmla="*/ 125062 w 1011092"/>
              <a:gd name="connsiteY107" fmla="*/ 850482 h 1011508"/>
              <a:gd name="connsiteX108" fmla="*/ 121388 w 1011092"/>
              <a:gd name="connsiteY108" fmla="*/ 850482 h 1011508"/>
              <a:gd name="connsiteX109" fmla="*/ 119643 w 1011092"/>
              <a:gd name="connsiteY109" fmla="*/ 835234 h 1011508"/>
              <a:gd name="connsiteX110" fmla="*/ 108621 w 1011092"/>
              <a:gd name="connsiteY110" fmla="*/ 734010 h 1011508"/>
              <a:gd name="connsiteX111" fmla="*/ 97874 w 1011092"/>
              <a:gd name="connsiteY111" fmla="*/ 636185 h 1011508"/>
              <a:gd name="connsiteX112" fmla="*/ 92822 w 1011092"/>
              <a:gd name="connsiteY112" fmla="*/ 590900 h 1011508"/>
              <a:gd name="connsiteX113" fmla="*/ 93648 w 1011092"/>
              <a:gd name="connsiteY113" fmla="*/ 582450 h 1011508"/>
              <a:gd name="connsiteX114" fmla="*/ 93740 w 1011092"/>
              <a:gd name="connsiteY114" fmla="*/ 577398 h 1011508"/>
              <a:gd name="connsiteX115" fmla="*/ 88504 w 1011092"/>
              <a:gd name="connsiteY115" fmla="*/ 551954 h 1011508"/>
              <a:gd name="connsiteX116" fmla="*/ 80237 w 1011092"/>
              <a:gd name="connsiteY116" fmla="*/ 477185 h 1011508"/>
              <a:gd name="connsiteX117" fmla="*/ 73440 w 1011092"/>
              <a:gd name="connsiteY117" fmla="*/ 414356 h 1011508"/>
              <a:gd name="connsiteX118" fmla="*/ 74542 w 1011092"/>
              <a:gd name="connsiteY118" fmla="*/ 402690 h 1011508"/>
              <a:gd name="connsiteX119" fmla="*/ 79227 w 1011092"/>
              <a:gd name="connsiteY119" fmla="*/ 386524 h 1011508"/>
              <a:gd name="connsiteX120" fmla="*/ 83360 w 1011092"/>
              <a:gd name="connsiteY120" fmla="*/ 377155 h 1011508"/>
              <a:gd name="connsiteX121" fmla="*/ 164835 w 1011092"/>
              <a:gd name="connsiteY121" fmla="*/ 237077 h 1011508"/>
              <a:gd name="connsiteX122" fmla="*/ 168418 w 1011092"/>
              <a:gd name="connsiteY122" fmla="*/ 235975 h 1011508"/>
              <a:gd name="connsiteX123" fmla="*/ 187891 w 1011092"/>
              <a:gd name="connsiteY123" fmla="*/ 0 h 1011508"/>
              <a:gd name="connsiteX124" fmla="*/ 187340 w 1011092"/>
              <a:gd name="connsiteY124" fmla="*/ 92 h 1011508"/>
              <a:gd name="connsiteX125" fmla="*/ 179716 w 1011092"/>
              <a:gd name="connsiteY125" fmla="*/ 2021 h 1011508"/>
              <a:gd name="connsiteX126" fmla="*/ 93373 w 1011092"/>
              <a:gd name="connsiteY126" fmla="*/ 45652 h 1011508"/>
              <a:gd name="connsiteX127" fmla="*/ 7397 w 1011092"/>
              <a:gd name="connsiteY127" fmla="*/ 297058 h 1011508"/>
              <a:gd name="connsiteX128" fmla="*/ 67286 w 1011092"/>
              <a:gd name="connsiteY128" fmla="*/ 405171 h 1011508"/>
              <a:gd name="connsiteX129" fmla="*/ 70960 w 1011092"/>
              <a:gd name="connsiteY129" fmla="*/ 412794 h 1011508"/>
              <a:gd name="connsiteX130" fmla="*/ 75553 w 1011092"/>
              <a:gd name="connsiteY130" fmla="*/ 454129 h 1011508"/>
              <a:gd name="connsiteX131" fmla="*/ 85014 w 1011092"/>
              <a:gd name="connsiteY131" fmla="*/ 539095 h 1011508"/>
              <a:gd name="connsiteX132" fmla="*/ 84555 w 1011092"/>
              <a:gd name="connsiteY132" fmla="*/ 556823 h 1011508"/>
              <a:gd name="connsiteX133" fmla="*/ 80972 w 1011092"/>
              <a:gd name="connsiteY133" fmla="*/ 569774 h 1011508"/>
              <a:gd name="connsiteX134" fmla="*/ 78768 w 1011092"/>
              <a:gd name="connsiteY134" fmla="*/ 574183 h 1011508"/>
              <a:gd name="connsiteX135" fmla="*/ 78308 w 1011092"/>
              <a:gd name="connsiteY135" fmla="*/ 584287 h 1011508"/>
              <a:gd name="connsiteX136" fmla="*/ 87678 w 1011092"/>
              <a:gd name="connsiteY136" fmla="*/ 587778 h 1011508"/>
              <a:gd name="connsiteX137" fmla="*/ 90341 w 1011092"/>
              <a:gd name="connsiteY137" fmla="*/ 587226 h 1011508"/>
              <a:gd name="connsiteX138" fmla="*/ 119367 w 1011092"/>
              <a:gd name="connsiteY138" fmla="*/ 850482 h 1011508"/>
              <a:gd name="connsiteX139" fmla="*/ 105409 w 1011092"/>
              <a:gd name="connsiteY139" fmla="*/ 850482 h 1011508"/>
              <a:gd name="connsiteX140" fmla="*/ 108149 w 1011092"/>
              <a:gd name="connsiteY140" fmla="*/ 860205 h 1011508"/>
              <a:gd name="connsiteX141" fmla="*/ 105215 w 1011092"/>
              <a:gd name="connsiteY141" fmla="*/ 860221 h 1011508"/>
              <a:gd name="connsiteX142" fmla="*/ 677468 w 1011092"/>
              <a:gd name="connsiteY142" fmla="*/ 1002157 h 1011508"/>
              <a:gd name="connsiteX143" fmla="*/ 782315 w 1011092"/>
              <a:gd name="connsiteY143" fmla="*/ 993501 h 1011508"/>
              <a:gd name="connsiteX144" fmla="*/ 897170 w 1011092"/>
              <a:gd name="connsiteY144" fmla="*/ 860769 h 1011508"/>
              <a:gd name="connsiteX145" fmla="*/ 898570 w 1011092"/>
              <a:gd name="connsiteY145" fmla="*/ 860769 h 1011508"/>
              <a:gd name="connsiteX146" fmla="*/ 898570 w 1011092"/>
              <a:gd name="connsiteY146" fmla="*/ 858873 h 1011508"/>
              <a:gd name="connsiteX147" fmla="*/ 900636 w 1011092"/>
              <a:gd name="connsiteY147" fmla="*/ 856077 h 1011508"/>
              <a:gd name="connsiteX148" fmla="*/ 898570 w 1011092"/>
              <a:gd name="connsiteY148" fmla="*/ 856087 h 1011508"/>
              <a:gd name="connsiteX149" fmla="*/ 898570 w 1011092"/>
              <a:gd name="connsiteY149" fmla="*/ 850390 h 1011508"/>
              <a:gd name="connsiteX150" fmla="*/ 856133 w 1011092"/>
              <a:gd name="connsiteY150" fmla="*/ 850390 h 1011508"/>
              <a:gd name="connsiteX151" fmla="*/ 856133 w 1011092"/>
              <a:gd name="connsiteY151" fmla="*/ 796379 h 1011508"/>
              <a:gd name="connsiteX152" fmla="*/ 816452 w 1011092"/>
              <a:gd name="connsiteY152" fmla="*/ 796379 h 1011508"/>
              <a:gd name="connsiteX153" fmla="*/ 816268 w 1011092"/>
              <a:gd name="connsiteY153" fmla="*/ 794910 h 1011508"/>
              <a:gd name="connsiteX154" fmla="*/ 816452 w 1011092"/>
              <a:gd name="connsiteY154" fmla="*/ 755137 h 1011508"/>
              <a:gd name="connsiteX155" fmla="*/ 817462 w 1011092"/>
              <a:gd name="connsiteY155" fmla="*/ 751371 h 1011508"/>
              <a:gd name="connsiteX156" fmla="*/ 821320 w 1011092"/>
              <a:gd name="connsiteY156" fmla="*/ 734929 h 1011508"/>
              <a:gd name="connsiteX157" fmla="*/ 823341 w 1011092"/>
              <a:gd name="connsiteY157" fmla="*/ 730979 h 1011508"/>
              <a:gd name="connsiteX158" fmla="*/ 863941 w 1011092"/>
              <a:gd name="connsiteY158" fmla="*/ 698279 h 1011508"/>
              <a:gd name="connsiteX159" fmla="*/ 870829 w 1011092"/>
              <a:gd name="connsiteY159" fmla="*/ 692859 h 1011508"/>
              <a:gd name="connsiteX160" fmla="*/ 933842 w 1011092"/>
              <a:gd name="connsiteY160" fmla="*/ 730336 h 1011508"/>
              <a:gd name="connsiteX161" fmla="*/ 1006682 w 1011092"/>
              <a:gd name="connsiteY161" fmla="*/ 733183 h 1011508"/>
              <a:gd name="connsiteX162" fmla="*/ 1005029 w 1011092"/>
              <a:gd name="connsiteY162" fmla="*/ 730887 h 1011508"/>
              <a:gd name="connsiteX163" fmla="*/ 999058 w 1011092"/>
              <a:gd name="connsiteY163" fmla="*/ 720324 h 1011508"/>
              <a:gd name="connsiteX164" fmla="*/ 997038 w 1011092"/>
              <a:gd name="connsiteY164" fmla="*/ 713251 h 1011508"/>
              <a:gd name="connsiteX165" fmla="*/ 969298 w 1011092"/>
              <a:gd name="connsiteY165" fmla="*/ 617814 h 1011508"/>
              <a:gd name="connsiteX166" fmla="*/ 971135 w 1011092"/>
              <a:gd name="connsiteY166" fmla="*/ 612303 h 1011508"/>
              <a:gd name="connsiteX167" fmla="*/ 1008611 w 1011092"/>
              <a:gd name="connsiteY167" fmla="*/ 582450 h 1011508"/>
              <a:gd name="connsiteX168" fmla="*/ 1011092 w 1011092"/>
              <a:gd name="connsiteY168" fmla="*/ 580337 h 1011508"/>
              <a:gd name="connsiteX169" fmla="*/ 985464 w 1011092"/>
              <a:gd name="connsiteY169" fmla="*/ 548280 h 1011508"/>
              <a:gd name="connsiteX170" fmla="*/ 961306 w 1011092"/>
              <a:gd name="connsiteY170" fmla="*/ 567570 h 1011508"/>
              <a:gd name="connsiteX171" fmla="*/ 961214 w 1011092"/>
              <a:gd name="connsiteY171" fmla="*/ 566192 h 1011508"/>
              <a:gd name="connsiteX172" fmla="*/ 970124 w 1011092"/>
              <a:gd name="connsiteY172" fmla="*/ 470571 h 1011508"/>
              <a:gd name="connsiteX173" fmla="*/ 973798 w 1011092"/>
              <a:gd name="connsiteY173" fmla="*/ 466530 h 1011508"/>
              <a:gd name="connsiteX174" fmla="*/ 988311 w 1011092"/>
              <a:gd name="connsiteY174" fmla="*/ 458354 h 1011508"/>
              <a:gd name="connsiteX175" fmla="*/ 993915 w 1011092"/>
              <a:gd name="connsiteY175" fmla="*/ 434380 h 1011508"/>
              <a:gd name="connsiteX176" fmla="*/ 992996 w 1011092"/>
              <a:gd name="connsiteY176" fmla="*/ 413162 h 1011508"/>
              <a:gd name="connsiteX177" fmla="*/ 993639 w 1011092"/>
              <a:gd name="connsiteY177" fmla="*/ 406916 h 1011508"/>
              <a:gd name="connsiteX178" fmla="*/ 965532 w 1011092"/>
              <a:gd name="connsiteY178" fmla="*/ 399200 h 1011508"/>
              <a:gd name="connsiteX179" fmla="*/ 602063 w 1011092"/>
              <a:gd name="connsiteY179" fmla="*/ 302477 h 1011508"/>
              <a:gd name="connsiteX180" fmla="*/ 252281 w 1011092"/>
              <a:gd name="connsiteY180" fmla="*/ 209520 h 1011508"/>
              <a:gd name="connsiteX181" fmla="*/ 183941 w 1011092"/>
              <a:gd name="connsiteY181" fmla="*/ 191150 h 1011508"/>
              <a:gd name="connsiteX182" fmla="*/ 180083 w 1011092"/>
              <a:gd name="connsiteY182" fmla="*/ 186098 h 1011508"/>
              <a:gd name="connsiteX183" fmla="*/ 180451 w 1011092"/>
              <a:gd name="connsiteY183" fmla="*/ 170850 h 1011508"/>
              <a:gd name="connsiteX184" fmla="*/ 182012 w 1011092"/>
              <a:gd name="connsiteY184" fmla="*/ 28934 h 1011508"/>
              <a:gd name="connsiteX185" fmla="*/ 184860 w 1011092"/>
              <a:gd name="connsiteY185" fmla="*/ 10839 h 1011508"/>
              <a:gd name="connsiteX186" fmla="*/ 187891 w 1011092"/>
              <a:gd name="connsiteY186" fmla="*/ 0 h 1011508"/>
              <a:gd name="connsiteX0" fmla="*/ 516363 w 1011092"/>
              <a:gd name="connsiteY0" fmla="*/ 728958 h 1012616"/>
              <a:gd name="connsiteX1" fmla="*/ 539786 w 1011092"/>
              <a:gd name="connsiteY1" fmla="*/ 850298 h 1012616"/>
              <a:gd name="connsiteX2" fmla="*/ 335318 w 1011092"/>
              <a:gd name="connsiteY2" fmla="*/ 850298 h 1012616"/>
              <a:gd name="connsiteX3" fmla="*/ 334950 w 1011092"/>
              <a:gd name="connsiteY3" fmla="*/ 849655 h 1012616"/>
              <a:gd name="connsiteX4" fmla="*/ 516363 w 1011092"/>
              <a:gd name="connsiteY4" fmla="*/ 728958 h 1012616"/>
              <a:gd name="connsiteX5" fmla="*/ 492940 w 1011092"/>
              <a:gd name="connsiteY5" fmla="*/ 726386 h 1012616"/>
              <a:gd name="connsiteX6" fmla="*/ 493859 w 1011092"/>
              <a:gd name="connsiteY6" fmla="*/ 726478 h 1012616"/>
              <a:gd name="connsiteX7" fmla="*/ 494226 w 1011092"/>
              <a:gd name="connsiteY7" fmla="*/ 727213 h 1012616"/>
              <a:gd name="connsiteX8" fmla="*/ 314191 w 1011092"/>
              <a:gd name="connsiteY8" fmla="*/ 846899 h 1012616"/>
              <a:gd name="connsiteX9" fmla="*/ 313640 w 1011092"/>
              <a:gd name="connsiteY9" fmla="*/ 846440 h 1012616"/>
              <a:gd name="connsiteX10" fmla="*/ 317406 w 1011092"/>
              <a:gd name="connsiteY10" fmla="*/ 824211 h 1012616"/>
              <a:gd name="connsiteX11" fmla="*/ 334123 w 1011092"/>
              <a:gd name="connsiteY11" fmla="*/ 728591 h 1012616"/>
              <a:gd name="connsiteX12" fmla="*/ 336604 w 1011092"/>
              <a:gd name="connsiteY12" fmla="*/ 726386 h 1012616"/>
              <a:gd name="connsiteX13" fmla="*/ 492940 w 1011092"/>
              <a:gd name="connsiteY13" fmla="*/ 726386 h 1012616"/>
              <a:gd name="connsiteX14" fmla="*/ 784762 w 1011092"/>
              <a:gd name="connsiteY14" fmla="*/ 726202 h 1012616"/>
              <a:gd name="connsiteX15" fmla="*/ 795509 w 1011092"/>
              <a:gd name="connsiteY15" fmla="*/ 736674 h 1012616"/>
              <a:gd name="connsiteX16" fmla="*/ 784762 w 1011092"/>
              <a:gd name="connsiteY16" fmla="*/ 746870 h 1012616"/>
              <a:gd name="connsiteX17" fmla="*/ 774198 w 1011092"/>
              <a:gd name="connsiteY17" fmla="*/ 736215 h 1012616"/>
              <a:gd name="connsiteX18" fmla="*/ 784762 w 1011092"/>
              <a:gd name="connsiteY18" fmla="*/ 726202 h 1012616"/>
              <a:gd name="connsiteX19" fmla="*/ 928330 w 1011092"/>
              <a:gd name="connsiteY19" fmla="*/ 610006 h 1012616"/>
              <a:gd name="connsiteX20" fmla="*/ 939353 w 1011092"/>
              <a:gd name="connsiteY20" fmla="*/ 620019 h 1012616"/>
              <a:gd name="connsiteX21" fmla="*/ 928974 w 1011092"/>
              <a:gd name="connsiteY21" fmla="*/ 630949 h 1012616"/>
              <a:gd name="connsiteX22" fmla="*/ 917859 w 1011092"/>
              <a:gd name="connsiteY22" fmla="*/ 620845 h 1012616"/>
              <a:gd name="connsiteX23" fmla="*/ 928330 w 1011092"/>
              <a:gd name="connsiteY23" fmla="*/ 610006 h 1012616"/>
              <a:gd name="connsiteX24" fmla="*/ 358465 w 1011092"/>
              <a:gd name="connsiteY24" fmla="*/ 590166 h 1012616"/>
              <a:gd name="connsiteX25" fmla="*/ 499278 w 1011092"/>
              <a:gd name="connsiteY25" fmla="*/ 711506 h 1012616"/>
              <a:gd name="connsiteX26" fmla="*/ 499002 w 1011092"/>
              <a:gd name="connsiteY26" fmla="*/ 712149 h 1012616"/>
              <a:gd name="connsiteX27" fmla="*/ 337338 w 1011092"/>
              <a:gd name="connsiteY27" fmla="*/ 712149 h 1012616"/>
              <a:gd name="connsiteX28" fmla="*/ 358465 w 1011092"/>
              <a:gd name="connsiteY28" fmla="*/ 590166 h 1012616"/>
              <a:gd name="connsiteX29" fmla="*/ 486602 w 1011092"/>
              <a:gd name="connsiteY29" fmla="*/ 586492 h 1012616"/>
              <a:gd name="connsiteX30" fmla="*/ 489909 w 1011092"/>
              <a:gd name="connsiteY30" fmla="*/ 589339 h 1012616"/>
              <a:gd name="connsiteX31" fmla="*/ 511127 w 1011092"/>
              <a:gd name="connsiteY31" fmla="*/ 700942 h 1012616"/>
              <a:gd name="connsiteX32" fmla="*/ 511311 w 1011092"/>
              <a:gd name="connsiteY32" fmla="*/ 703331 h 1012616"/>
              <a:gd name="connsiteX33" fmla="*/ 376560 w 1011092"/>
              <a:gd name="connsiteY33" fmla="*/ 587318 h 1012616"/>
              <a:gd name="connsiteX34" fmla="*/ 376836 w 1011092"/>
              <a:gd name="connsiteY34" fmla="*/ 586767 h 1012616"/>
              <a:gd name="connsiteX35" fmla="*/ 379500 w 1011092"/>
              <a:gd name="connsiteY35" fmla="*/ 586492 h 1012616"/>
              <a:gd name="connsiteX36" fmla="*/ 486602 w 1011092"/>
              <a:gd name="connsiteY36" fmla="*/ 586492 h 1012616"/>
              <a:gd name="connsiteX37" fmla="*/ 462904 w 1011092"/>
              <a:gd name="connsiteY37" fmla="*/ 453302 h 1012616"/>
              <a:gd name="connsiteX38" fmla="*/ 464006 w 1011092"/>
              <a:gd name="connsiteY38" fmla="*/ 453486 h 1012616"/>
              <a:gd name="connsiteX39" fmla="*/ 486510 w 1011092"/>
              <a:gd name="connsiteY39" fmla="*/ 572438 h 1012616"/>
              <a:gd name="connsiteX40" fmla="*/ 377846 w 1011092"/>
              <a:gd name="connsiteY40" fmla="*/ 572438 h 1012616"/>
              <a:gd name="connsiteX41" fmla="*/ 462904 w 1011092"/>
              <a:gd name="connsiteY41" fmla="*/ 453302 h 1012616"/>
              <a:gd name="connsiteX42" fmla="*/ 389236 w 1011092"/>
              <a:gd name="connsiteY42" fmla="*/ 429145 h 1012616"/>
              <a:gd name="connsiteX43" fmla="*/ 457117 w 1011092"/>
              <a:gd name="connsiteY43" fmla="*/ 429237 h 1012616"/>
              <a:gd name="connsiteX44" fmla="*/ 459413 w 1011092"/>
              <a:gd name="connsiteY44" fmla="*/ 431533 h 1012616"/>
              <a:gd name="connsiteX45" fmla="*/ 457852 w 1011092"/>
              <a:gd name="connsiteY45" fmla="*/ 436401 h 1012616"/>
              <a:gd name="connsiteX46" fmla="*/ 364252 w 1011092"/>
              <a:gd name="connsiteY46" fmla="*/ 567478 h 1012616"/>
              <a:gd name="connsiteX47" fmla="*/ 362598 w 1011092"/>
              <a:gd name="connsiteY47" fmla="*/ 569682 h 1012616"/>
              <a:gd name="connsiteX48" fmla="*/ 362139 w 1011092"/>
              <a:gd name="connsiteY48" fmla="*/ 569499 h 1012616"/>
              <a:gd name="connsiteX49" fmla="*/ 365446 w 1011092"/>
              <a:gd name="connsiteY49" fmla="*/ 548831 h 1012616"/>
              <a:gd name="connsiteX50" fmla="*/ 383725 w 1011092"/>
              <a:gd name="connsiteY50" fmla="*/ 444944 h 1012616"/>
              <a:gd name="connsiteX51" fmla="*/ 386389 w 1011092"/>
              <a:gd name="connsiteY51" fmla="*/ 431533 h 1012616"/>
              <a:gd name="connsiteX52" fmla="*/ 389236 w 1011092"/>
              <a:gd name="connsiteY52" fmla="*/ 429145 h 1012616"/>
              <a:gd name="connsiteX53" fmla="*/ 441501 w 1011092"/>
              <a:gd name="connsiteY53" fmla="*/ 308999 h 1012616"/>
              <a:gd name="connsiteX54" fmla="*/ 466210 w 1011092"/>
              <a:gd name="connsiteY54" fmla="*/ 315153 h 1012616"/>
              <a:gd name="connsiteX55" fmla="*/ 608585 w 1011092"/>
              <a:gd name="connsiteY55" fmla="*/ 348313 h 1012616"/>
              <a:gd name="connsiteX56" fmla="*/ 808828 w 1011092"/>
              <a:gd name="connsiteY56" fmla="*/ 400486 h 1012616"/>
              <a:gd name="connsiteX57" fmla="*/ 904724 w 1011092"/>
              <a:gd name="connsiteY57" fmla="*/ 435115 h 1012616"/>
              <a:gd name="connsiteX58" fmla="*/ 953958 w 1011092"/>
              <a:gd name="connsiteY58" fmla="*/ 462672 h 1012616"/>
              <a:gd name="connsiteX59" fmla="*/ 956346 w 1011092"/>
              <a:gd name="connsiteY59" fmla="*/ 467907 h 1012616"/>
              <a:gd name="connsiteX60" fmla="*/ 952304 w 1011092"/>
              <a:gd name="connsiteY60" fmla="*/ 510344 h 1012616"/>
              <a:gd name="connsiteX61" fmla="*/ 946334 w 1011092"/>
              <a:gd name="connsiteY61" fmla="*/ 572989 h 1012616"/>
              <a:gd name="connsiteX62" fmla="*/ 939629 w 1011092"/>
              <a:gd name="connsiteY62" fmla="*/ 585022 h 1012616"/>
              <a:gd name="connsiteX63" fmla="*/ 939445 w 1011092"/>
              <a:gd name="connsiteY63" fmla="*/ 585206 h 1012616"/>
              <a:gd name="connsiteX64" fmla="*/ 931913 w 1011092"/>
              <a:gd name="connsiteY64" fmla="*/ 585940 h 1012616"/>
              <a:gd name="connsiteX65" fmla="*/ 848876 w 1011092"/>
              <a:gd name="connsiteY65" fmla="*/ 542677 h 1012616"/>
              <a:gd name="connsiteX66" fmla="*/ 836109 w 1011092"/>
              <a:gd name="connsiteY66" fmla="*/ 532849 h 1012616"/>
              <a:gd name="connsiteX67" fmla="*/ 845753 w 1011092"/>
              <a:gd name="connsiteY67" fmla="*/ 660159 h 1012616"/>
              <a:gd name="connsiteX68" fmla="*/ 796611 w 1011092"/>
              <a:gd name="connsiteY68" fmla="*/ 699656 h 1012616"/>
              <a:gd name="connsiteX69" fmla="*/ 793121 w 1011092"/>
              <a:gd name="connsiteY69" fmla="*/ 700667 h 1012616"/>
              <a:gd name="connsiteX70" fmla="*/ 758675 w 1011092"/>
              <a:gd name="connsiteY70" fmla="*/ 713618 h 1012616"/>
              <a:gd name="connsiteX71" fmla="*/ 751602 w 1011092"/>
              <a:gd name="connsiteY71" fmla="*/ 732265 h 1012616"/>
              <a:gd name="connsiteX72" fmla="*/ 748020 w 1011092"/>
              <a:gd name="connsiteY72" fmla="*/ 739154 h 1012616"/>
              <a:gd name="connsiteX73" fmla="*/ 698970 w 1011092"/>
              <a:gd name="connsiteY73" fmla="*/ 778192 h 1012616"/>
              <a:gd name="connsiteX74" fmla="*/ 691897 w 1011092"/>
              <a:gd name="connsiteY74" fmla="*/ 784163 h 1012616"/>
              <a:gd name="connsiteX75" fmla="*/ 717432 w 1011092"/>
              <a:gd name="connsiteY75" fmla="*/ 816220 h 1012616"/>
              <a:gd name="connsiteX76" fmla="*/ 762533 w 1011092"/>
              <a:gd name="connsiteY76" fmla="*/ 780029 h 1012616"/>
              <a:gd name="connsiteX77" fmla="*/ 762533 w 1011092"/>
              <a:gd name="connsiteY77" fmla="*/ 850482 h 1012616"/>
              <a:gd name="connsiteX78" fmla="*/ 554023 w 1011092"/>
              <a:gd name="connsiteY78" fmla="*/ 850482 h 1012616"/>
              <a:gd name="connsiteX79" fmla="*/ 473651 w 1011092"/>
              <a:gd name="connsiteY79" fmla="*/ 429696 h 1012616"/>
              <a:gd name="connsiteX80" fmla="*/ 492021 w 1011092"/>
              <a:gd name="connsiteY80" fmla="*/ 429696 h 1012616"/>
              <a:gd name="connsiteX81" fmla="*/ 492021 w 1011092"/>
              <a:gd name="connsiteY81" fmla="*/ 366041 h 1012616"/>
              <a:gd name="connsiteX82" fmla="*/ 464189 w 1011092"/>
              <a:gd name="connsiteY82" fmla="*/ 366041 h 1012616"/>
              <a:gd name="connsiteX83" fmla="*/ 464189 w 1011092"/>
              <a:gd name="connsiteY83" fmla="*/ 337658 h 1012616"/>
              <a:gd name="connsiteX84" fmla="*/ 441501 w 1011092"/>
              <a:gd name="connsiteY84" fmla="*/ 337658 h 1012616"/>
              <a:gd name="connsiteX85" fmla="*/ 441501 w 1011092"/>
              <a:gd name="connsiteY85" fmla="*/ 308999 h 1012616"/>
              <a:gd name="connsiteX86" fmla="*/ 168418 w 1011092"/>
              <a:gd name="connsiteY86" fmla="*/ 235975 h 1012616"/>
              <a:gd name="connsiteX87" fmla="*/ 311986 w 1011092"/>
              <a:gd name="connsiteY87" fmla="*/ 274094 h 1012616"/>
              <a:gd name="connsiteX88" fmla="*/ 400167 w 1011092"/>
              <a:gd name="connsiteY88" fmla="*/ 297425 h 1012616"/>
              <a:gd name="connsiteX89" fmla="*/ 403106 w 1011092"/>
              <a:gd name="connsiteY89" fmla="*/ 301283 h 1012616"/>
              <a:gd name="connsiteX90" fmla="*/ 403198 w 1011092"/>
              <a:gd name="connsiteY90" fmla="*/ 334167 h 1012616"/>
              <a:gd name="connsiteX91" fmla="*/ 403198 w 1011092"/>
              <a:gd name="connsiteY91" fmla="*/ 337106 h 1012616"/>
              <a:gd name="connsiteX92" fmla="*/ 382163 w 1011092"/>
              <a:gd name="connsiteY92" fmla="*/ 337106 h 1012616"/>
              <a:gd name="connsiteX93" fmla="*/ 382163 w 1011092"/>
              <a:gd name="connsiteY93" fmla="*/ 365581 h 1012616"/>
              <a:gd name="connsiteX94" fmla="*/ 353688 w 1011092"/>
              <a:gd name="connsiteY94" fmla="*/ 365581 h 1012616"/>
              <a:gd name="connsiteX95" fmla="*/ 353688 w 1011092"/>
              <a:gd name="connsiteY95" fmla="*/ 368521 h 1012616"/>
              <a:gd name="connsiteX96" fmla="*/ 353596 w 1011092"/>
              <a:gd name="connsiteY96" fmla="*/ 425930 h 1012616"/>
              <a:gd name="connsiteX97" fmla="*/ 356812 w 1011092"/>
              <a:gd name="connsiteY97" fmla="*/ 429328 h 1012616"/>
              <a:gd name="connsiteX98" fmla="*/ 366548 w 1011092"/>
              <a:gd name="connsiteY98" fmla="*/ 429237 h 1012616"/>
              <a:gd name="connsiteX99" fmla="*/ 372519 w 1011092"/>
              <a:gd name="connsiteY99" fmla="*/ 429237 h 1012616"/>
              <a:gd name="connsiteX100" fmla="*/ 371049 w 1011092"/>
              <a:gd name="connsiteY100" fmla="*/ 439065 h 1012616"/>
              <a:gd name="connsiteX101" fmla="*/ 353045 w 1011092"/>
              <a:gd name="connsiteY101" fmla="*/ 541115 h 1012616"/>
              <a:gd name="connsiteX102" fmla="*/ 333297 w 1011092"/>
              <a:gd name="connsiteY102" fmla="*/ 653821 h 1012616"/>
              <a:gd name="connsiteX103" fmla="*/ 313548 w 1011092"/>
              <a:gd name="connsiteY103" fmla="*/ 765700 h 1012616"/>
              <a:gd name="connsiteX104" fmla="*/ 300597 w 1011092"/>
              <a:gd name="connsiteY104" fmla="*/ 840837 h 1012616"/>
              <a:gd name="connsiteX105" fmla="*/ 298208 w 1011092"/>
              <a:gd name="connsiteY105" fmla="*/ 849747 h 1012616"/>
              <a:gd name="connsiteX106" fmla="*/ 289390 w 1011092"/>
              <a:gd name="connsiteY106" fmla="*/ 850390 h 1012616"/>
              <a:gd name="connsiteX107" fmla="*/ 125062 w 1011092"/>
              <a:gd name="connsiteY107" fmla="*/ 850482 h 1012616"/>
              <a:gd name="connsiteX108" fmla="*/ 121388 w 1011092"/>
              <a:gd name="connsiteY108" fmla="*/ 850482 h 1012616"/>
              <a:gd name="connsiteX109" fmla="*/ 119643 w 1011092"/>
              <a:gd name="connsiteY109" fmla="*/ 835234 h 1012616"/>
              <a:gd name="connsiteX110" fmla="*/ 108621 w 1011092"/>
              <a:gd name="connsiteY110" fmla="*/ 734010 h 1012616"/>
              <a:gd name="connsiteX111" fmla="*/ 97874 w 1011092"/>
              <a:gd name="connsiteY111" fmla="*/ 636185 h 1012616"/>
              <a:gd name="connsiteX112" fmla="*/ 92822 w 1011092"/>
              <a:gd name="connsiteY112" fmla="*/ 590900 h 1012616"/>
              <a:gd name="connsiteX113" fmla="*/ 93648 w 1011092"/>
              <a:gd name="connsiteY113" fmla="*/ 582450 h 1012616"/>
              <a:gd name="connsiteX114" fmla="*/ 93740 w 1011092"/>
              <a:gd name="connsiteY114" fmla="*/ 577398 h 1012616"/>
              <a:gd name="connsiteX115" fmla="*/ 88504 w 1011092"/>
              <a:gd name="connsiteY115" fmla="*/ 551954 h 1012616"/>
              <a:gd name="connsiteX116" fmla="*/ 80237 w 1011092"/>
              <a:gd name="connsiteY116" fmla="*/ 477185 h 1012616"/>
              <a:gd name="connsiteX117" fmla="*/ 73440 w 1011092"/>
              <a:gd name="connsiteY117" fmla="*/ 414356 h 1012616"/>
              <a:gd name="connsiteX118" fmla="*/ 74542 w 1011092"/>
              <a:gd name="connsiteY118" fmla="*/ 402690 h 1012616"/>
              <a:gd name="connsiteX119" fmla="*/ 79227 w 1011092"/>
              <a:gd name="connsiteY119" fmla="*/ 386524 h 1012616"/>
              <a:gd name="connsiteX120" fmla="*/ 83360 w 1011092"/>
              <a:gd name="connsiteY120" fmla="*/ 377155 h 1012616"/>
              <a:gd name="connsiteX121" fmla="*/ 164835 w 1011092"/>
              <a:gd name="connsiteY121" fmla="*/ 237077 h 1012616"/>
              <a:gd name="connsiteX122" fmla="*/ 168418 w 1011092"/>
              <a:gd name="connsiteY122" fmla="*/ 235975 h 1012616"/>
              <a:gd name="connsiteX123" fmla="*/ 187891 w 1011092"/>
              <a:gd name="connsiteY123" fmla="*/ 0 h 1012616"/>
              <a:gd name="connsiteX124" fmla="*/ 187340 w 1011092"/>
              <a:gd name="connsiteY124" fmla="*/ 92 h 1012616"/>
              <a:gd name="connsiteX125" fmla="*/ 179716 w 1011092"/>
              <a:gd name="connsiteY125" fmla="*/ 2021 h 1012616"/>
              <a:gd name="connsiteX126" fmla="*/ 93373 w 1011092"/>
              <a:gd name="connsiteY126" fmla="*/ 45652 h 1012616"/>
              <a:gd name="connsiteX127" fmla="*/ 7397 w 1011092"/>
              <a:gd name="connsiteY127" fmla="*/ 297058 h 1012616"/>
              <a:gd name="connsiteX128" fmla="*/ 67286 w 1011092"/>
              <a:gd name="connsiteY128" fmla="*/ 405171 h 1012616"/>
              <a:gd name="connsiteX129" fmla="*/ 70960 w 1011092"/>
              <a:gd name="connsiteY129" fmla="*/ 412794 h 1012616"/>
              <a:gd name="connsiteX130" fmla="*/ 75553 w 1011092"/>
              <a:gd name="connsiteY130" fmla="*/ 454129 h 1012616"/>
              <a:gd name="connsiteX131" fmla="*/ 85014 w 1011092"/>
              <a:gd name="connsiteY131" fmla="*/ 539095 h 1012616"/>
              <a:gd name="connsiteX132" fmla="*/ 84555 w 1011092"/>
              <a:gd name="connsiteY132" fmla="*/ 556823 h 1012616"/>
              <a:gd name="connsiteX133" fmla="*/ 80972 w 1011092"/>
              <a:gd name="connsiteY133" fmla="*/ 569774 h 1012616"/>
              <a:gd name="connsiteX134" fmla="*/ 78768 w 1011092"/>
              <a:gd name="connsiteY134" fmla="*/ 574183 h 1012616"/>
              <a:gd name="connsiteX135" fmla="*/ 78308 w 1011092"/>
              <a:gd name="connsiteY135" fmla="*/ 584287 h 1012616"/>
              <a:gd name="connsiteX136" fmla="*/ 87678 w 1011092"/>
              <a:gd name="connsiteY136" fmla="*/ 587778 h 1012616"/>
              <a:gd name="connsiteX137" fmla="*/ 90341 w 1011092"/>
              <a:gd name="connsiteY137" fmla="*/ 587226 h 1012616"/>
              <a:gd name="connsiteX138" fmla="*/ 119367 w 1011092"/>
              <a:gd name="connsiteY138" fmla="*/ 850482 h 1012616"/>
              <a:gd name="connsiteX139" fmla="*/ 105409 w 1011092"/>
              <a:gd name="connsiteY139" fmla="*/ 850482 h 1012616"/>
              <a:gd name="connsiteX140" fmla="*/ 108149 w 1011092"/>
              <a:gd name="connsiteY140" fmla="*/ 860205 h 1012616"/>
              <a:gd name="connsiteX141" fmla="*/ 105215 w 1011092"/>
              <a:gd name="connsiteY141" fmla="*/ 860221 h 1012616"/>
              <a:gd name="connsiteX142" fmla="*/ 677468 w 1011092"/>
              <a:gd name="connsiteY142" fmla="*/ 1002157 h 1012616"/>
              <a:gd name="connsiteX143" fmla="*/ 782315 w 1011092"/>
              <a:gd name="connsiteY143" fmla="*/ 993501 h 1012616"/>
              <a:gd name="connsiteX144" fmla="*/ 897170 w 1011092"/>
              <a:gd name="connsiteY144" fmla="*/ 860769 h 1012616"/>
              <a:gd name="connsiteX145" fmla="*/ 898570 w 1011092"/>
              <a:gd name="connsiteY145" fmla="*/ 860769 h 1012616"/>
              <a:gd name="connsiteX146" fmla="*/ 898570 w 1011092"/>
              <a:gd name="connsiteY146" fmla="*/ 858873 h 1012616"/>
              <a:gd name="connsiteX147" fmla="*/ 900636 w 1011092"/>
              <a:gd name="connsiteY147" fmla="*/ 856077 h 1012616"/>
              <a:gd name="connsiteX148" fmla="*/ 898570 w 1011092"/>
              <a:gd name="connsiteY148" fmla="*/ 856087 h 1012616"/>
              <a:gd name="connsiteX149" fmla="*/ 898570 w 1011092"/>
              <a:gd name="connsiteY149" fmla="*/ 850390 h 1012616"/>
              <a:gd name="connsiteX150" fmla="*/ 856133 w 1011092"/>
              <a:gd name="connsiteY150" fmla="*/ 850390 h 1012616"/>
              <a:gd name="connsiteX151" fmla="*/ 856133 w 1011092"/>
              <a:gd name="connsiteY151" fmla="*/ 796379 h 1012616"/>
              <a:gd name="connsiteX152" fmla="*/ 816452 w 1011092"/>
              <a:gd name="connsiteY152" fmla="*/ 796379 h 1012616"/>
              <a:gd name="connsiteX153" fmla="*/ 816268 w 1011092"/>
              <a:gd name="connsiteY153" fmla="*/ 794910 h 1012616"/>
              <a:gd name="connsiteX154" fmla="*/ 816452 w 1011092"/>
              <a:gd name="connsiteY154" fmla="*/ 755137 h 1012616"/>
              <a:gd name="connsiteX155" fmla="*/ 817462 w 1011092"/>
              <a:gd name="connsiteY155" fmla="*/ 751371 h 1012616"/>
              <a:gd name="connsiteX156" fmla="*/ 821320 w 1011092"/>
              <a:gd name="connsiteY156" fmla="*/ 734929 h 1012616"/>
              <a:gd name="connsiteX157" fmla="*/ 823341 w 1011092"/>
              <a:gd name="connsiteY157" fmla="*/ 730979 h 1012616"/>
              <a:gd name="connsiteX158" fmla="*/ 863941 w 1011092"/>
              <a:gd name="connsiteY158" fmla="*/ 698279 h 1012616"/>
              <a:gd name="connsiteX159" fmla="*/ 870829 w 1011092"/>
              <a:gd name="connsiteY159" fmla="*/ 692859 h 1012616"/>
              <a:gd name="connsiteX160" fmla="*/ 933842 w 1011092"/>
              <a:gd name="connsiteY160" fmla="*/ 730336 h 1012616"/>
              <a:gd name="connsiteX161" fmla="*/ 1006682 w 1011092"/>
              <a:gd name="connsiteY161" fmla="*/ 733183 h 1012616"/>
              <a:gd name="connsiteX162" fmla="*/ 1005029 w 1011092"/>
              <a:gd name="connsiteY162" fmla="*/ 730887 h 1012616"/>
              <a:gd name="connsiteX163" fmla="*/ 999058 w 1011092"/>
              <a:gd name="connsiteY163" fmla="*/ 720324 h 1012616"/>
              <a:gd name="connsiteX164" fmla="*/ 997038 w 1011092"/>
              <a:gd name="connsiteY164" fmla="*/ 713251 h 1012616"/>
              <a:gd name="connsiteX165" fmla="*/ 969298 w 1011092"/>
              <a:gd name="connsiteY165" fmla="*/ 617814 h 1012616"/>
              <a:gd name="connsiteX166" fmla="*/ 971135 w 1011092"/>
              <a:gd name="connsiteY166" fmla="*/ 612303 h 1012616"/>
              <a:gd name="connsiteX167" fmla="*/ 1008611 w 1011092"/>
              <a:gd name="connsiteY167" fmla="*/ 582450 h 1012616"/>
              <a:gd name="connsiteX168" fmla="*/ 1011092 w 1011092"/>
              <a:gd name="connsiteY168" fmla="*/ 580337 h 1012616"/>
              <a:gd name="connsiteX169" fmla="*/ 985464 w 1011092"/>
              <a:gd name="connsiteY169" fmla="*/ 548280 h 1012616"/>
              <a:gd name="connsiteX170" fmla="*/ 961306 w 1011092"/>
              <a:gd name="connsiteY170" fmla="*/ 567570 h 1012616"/>
              <a:gd name="connsiteX171" fmla="*/ 961214 w 1011092"/>
              <a:gd name="connsiteY171" fmla="*/ 566192 h 1012616"/>
              <a:gd name="connsiteX172" fmla="*/ 970124 w 1011092"/>
              <a:gd name="connsiteY172" fmla="*/ 470571 h 1012616"/>
              <a:gd name="connsiteX173" fmla="*/ 973798 w 1011092"/>
              <a:gd name="connsiteY173" fmla="*/ 466530 h 1012616"/>
              <a:gd name="connsiteX174" fmla="*/ 988311 w 1011092"/>
              <a:gd name="connsiteY174" fmla="*/ 458354 h 1012616"/>
              <a:gd name="connsiteX175" fmla="*/ 993915 w 1011092"/>
              <a:gd name="connsiteY175" fmla="*/ 434380 h 1012616"/>
              <a:gd name="connsiteX176" fmla="*/ 992996 w 1011092"/>
              <a:gd name="connsiteY176" fmla="*/ 413162 h 1012616"/>
              <a:gd name="connsiteX177" fmla="*/ 993639 w 1011092"/>
              <a:gd name="connsiteY177" fmla="*/ 406916 h 1012616"/>
              <a:gd name="connsiteX178" fmla="*/ 965532 w 1011092"/>
              <a:gd name="connsiteY178" fmla="*/ 399200 h 1012616"/>
              <a:gd name="connsiteX179" fmla="*/ 602063 w 1011092"/>
              <a:gd name="connsiteY179" fmla="*/ 302477 h 1012616"/>
              <a:gd name="connsiteX180" fmla="*/ 252281 w 1011092"/>
              <a:gd name="connsiteY180" fmla="*/ 209520 h 1012616"/>
              <a:gd name="connsiteX181" fmla="*/ 183941 w 1011092"/>
              <a:gd name="connsiteY181" fmla="*/ 191150 h 1012616"/>
              <a:gd name="connsiteX182" fmla="*/ 180083 w 1011092"/>
              <a:gd name="connsiteY182" fmla="*/ 186098 h 1012616"/>
              <a:gd name="connsiteX183" fmla="*/ 180451 w 1011092"/>
              <a:gd name="connsiteY183" fmla="*/ 170850 h 1012616"/>
              <a:gd name="connsiteX184" fmla="*/ 182012 w 1011092"/>
              <a:gd name="connsiteY184" fmla="*/ 28934 h 1012616"/>
              <a:gd name="connsiteX185" fmla="*/ 184860 w 1011092"/>
              <a:gd name="connsiteY185" fmla="*/ 10839 h 1012616"/>
              <a:gd name="connsiteX186" fmla="*/ 187891 w 1011092"/>
              <a:gd name="connsiteY186" fmla="*/ 0 h 1012616"/>
              <a:gd name="connsiteX0" fmla="*/ 516363 w 1011092"/>
              <a:gd name="connsiteY0" fmla="*/ 728958 h 1016153"/>
              <a:gd name="connsiteX1" fmla="*/ 539786 w 1011092"/>
              <a:gd name="connsiteY1" fmla="*/ 850298 h 1016153"/>
              <a:gd name="connsiteX2" fmla="*/ 335318 w 1011092"/>
              <a:gd name="connsiteY2" fmla="*/ 850298 h 1016153"/>
              <a:gd name="connsiteX3" fmla="*/ 334950 w 1011092"/>
              <a:gd name="connsiteY3" fmla="*/ 849655 h 1016153"/>
              <a:gd name="connsiteX4" fmla="*/ 516363 w 1011092"/>
              <a:gd name="connsiteY4" fmla="*/ 728958 h 1016153"/>
              <a:gd name="connsiteX5" fmla="*/ 492940 w 1011092"/>
              <a:gd name="connsiteY5" fmla="*/ 726386 h 1016153"/>
              <a:gd name="connsiteX6" fmla="*/ 493859 w 1011092"/>
              <a:gd name="connsiteY6" fmla="*/ 726478 h 1016153"/>
              <a:gd name="connsiteX7" fmla="*/ 494226 w 1011092"/>
              <a:gd name="connsiteY7" fmla="*/ 727213 h 1016153"/>
              <a:gd name="connsiteX8" fmla="*/ 314191 w 1011092"/>
              <a:gd name="connsiteY8" fmla="*/ 846899 h 1016153"/>
              <a:gd name="connsiteX9" fmla="*/ 313640 w 1011092"/>
              <a:gd name="connsiteY9" fmla="*/ 846440 h 1016153"/>
              <a:gd name="connsiteX10" fmla="*/ 317406 w 1011092"/>
              <a:gd name="connsiteY10" fmla="*/ 824211 h 1016153"/>
              <a:gd name="connsiteX11" fmla="*/ 334123 w 1011092"/>
              <a:gd name="connsiteY11" fmla="*/ 728591 h 1016153"/>
              <a:gd name="connsiteX12" fmla="*/ 336604 w 1011092"/>
              <a:gd name="connsiteY12" fmla="*/ 726386 h 1016153"/>
              <a:gd name="connsiteX13" fmla="*/ 492940 w 1011092"/>
              <a:gd name="connsiteY13" fmla="*/ 726386 h 1016153"/>
              <a:gd name="connsiteX14" fmla="*/ 784762 w 1011092"/>
              <a:gd name="connsiteY14" fmla="*/ 726202 h 1016153"/>
              <a:gd name="connsiteX15" fmla="*/ 795509 w 1011092"/>
              <a:gd name="connsiteY15" fmla="*/ 736674 h 1016153"/>
              <a:gd name="connsiteX16" fmla="*/ 784762 w 1011092"/>
              <a:gd name="connsiteY16" fmla="*/ 746870 h 1016153"/>
              <a:gd name="connsiteX17" fmla="*/ 774198 w 1011092"/>
              <a:gd name="connsiteY17" fmla="*/ 736215 h 1016153"/>
              <a:gd name="connsiteX18" fmla="*/ 784762 w 1011092"/>
              <a:gd name="connsiteY18" fmla="*/ 726202 h 1016153"/>
              <a:gd name="connsiteX19" fmla="*/ 928330 w 1011092"/>
              <a:gd name="connsiteY19" fmla="*/ 610006 h 1016153"/>
              <a:gd name="connsiteX20" fmla="*/ 939353 w 1011092"/>
              <a:gd name="connsiteY20" fmla="*/ 620019 h 1016153"/>
              <a:gd name="connsiteX21" fmla="*/ 928974 w 1011092"/>
              <a:gd name="connsiteY21" fmla="*/ 630949 h 1016153"/>
              <a:gd name="connsiteX22" fmla="*/ 917859 w 1011092"/>
              <a:gd name="connsiteY22" fmla="*/ 620845 h 1016153"/>
              <a:gd name="connsiteX23" fmla="*/ 928330 w 1011092"/>
              <a:gd name="connsiteY23" fmla="*/ 610006 h 1016153"/>
              <a:gd name="connsiteX24" fmla="*/ 358465 w 1011092"/>
              <a:gd name="connsiteY24" fmla="*/ 590166 h 1016153"/>
              <a:gd name="connsiteX25" fmla="*/ 499278 w 1011092"/>
              <a:gd name="connsiteY25" fmla="*/ 711506 h 1016153"/>
              <a:gd name="connsiteX26" fmla="*/ 499002 w 1011092"/>
              <a:gd name="connsiteY26" fmla="*/ 712149 h 1016153"/>
              <a:gd name="connsiteX27" fmla="*/ 337338 w 1011092"/>
              <a:gd name="connsiteY27" fmla="*/ 712149 h 1016153"/>
              <a:gd name="connsiteX28" fmla="*/ 358465 w 1011092"/>
              <a:gd name="connsiteY28" fmla="*/ 590166 h 1016153"/>
              <a:gd name="connsiteX29" fmla="*/ 486602 w 1011092"/>
              <a:gd name="connsiteY29" fmla="*/ 586492 h 1016153"/>
              <a:gd name="connsiteX30" fmla="*/ 489909 w 1011092"/>
              <a:gd name="connsiteY30" fmla="*/ 589339 h 1016153"/>
              <a:gd name="connsiteX31" fmla="*/ 511127 w 1011092"/>
              <a:gd name="connsiteY31" fmla="*/ 700942 h 1016153"/>
              <a:gd name="connsiteX32" fmla="*/ 511311 w 1011092"/>
              <a:gd name="connsiteY32" fmla="*/ 703331 h 1016153"/>
              <a:gd name="connsiteX33" fmla="*/ 376560 w 1011092"/>
              <a:gd name="connsiteY33" fmla="*/ 587318 h 1016153"/>
              <a:gd name="connsiteX34" fmla="*/ 376836 w 1011092"/>
              <a:gd name="connsiteY34" fmla="*/ 586767 h 1016153"/>
              <a:gd name="connsiteX35" fmla="*/ 379500 w 1011092"/>
              <a:gd name="connsiteY35" fmla="*/ 586492 h 1016153"/>
              <a:gd name="connsiteX36" fmla="*/ 486602 w 1011092"/>
              <a:gd name="connsiteY36" fmla="*/ 586492 h 1016153"/>
              <a:gd name="connsiteX37" fmla="*/ 462904 w 1011092"/>
              <a:gd name="connsiteY37" fmla="*/ 453302 h 1016153"/>
              <a:gd name="connsiteX38" fmla="*/ 464006 w 1011092"/>
              <a:gd name="connsiteY38" fmla="*/ 453486 h 1016153"/>
              <a:gd name="connsiteX39" fmla="*/ 486510 w 1011092"/>
              <a:gd name="connsiteY39" fmla="*/ 572438 h 1016153"/>
              <a:gd name="connsiteX40" fmla="*/ 377846 w 1011092"/>
              <a:gd name="connsiteY40" fmla="*/ 572438 h 1016153"/>
              <a:gd name="connsiteX41" fmla="*/ 462904 w 1011092"/>
              <a:gd name="connsiteY41" fmla="*/ 453302 h 1016153"/>
              <a:gd name="connsiteX42" fmla="*/ 389236 w 1011092"/>
              <a:gd name="connsiteY42" fmla="*/ 429145 h 1016153"/>
              <a:gd name="connsiteX43" fmla="*/ 457117 w 1011092"/>
              <a:gd name="connsiteY43" fmla="*/ 429237 h 1016153"/>
              <a:gd name="connsiteX44" fmla="*/ 459413 w 1011092"/>
              <a:gd name="connsiteY44" fmla="*/ 431533 h 1016153"/>
              <a:gd name="connsiteX45" fmla="*/ 457852 w 1011092"/>
              <a:gd name="connsiteY45" fmla="*/ 436401 h 1016153"/>
              <a:gd name="connsiteX46" fmla="*/ 364252 w 1011092"/>
              <a:gd name="connsiteY46" fmla="*/ 567478 h 1016153"/>
              <a:gd name="connsiteX47" fmla="*/ 362598 w 1011092"/>
              <a:gd name="connsiteY47" fmla="*/ 569682 h 1016153"/>
              <a:gd name="connsiteX48" fmla="*/ 362139 w 1011092"/>
              <a:gd name="connsiteY48" fmla="*/ 569499 h 1016153"/>
              <a:gd name="connsiteX49" fmla="*/ 365446 w 1011092"/>
              <a:gd name="connsiteY49" fmla="*/ 548831 h 1016153"/>
              <a:gd name="connsiteX50" fmla="*/ 383725 w 1011092"/>
              <a:gd name="connsiteY50" fmla="*/ 444944 h 1016153"/>
              <a:gd name="connsiteX51" fmla="*/ 386389 w 1011092"/>
              <a:gd name="connsiteY51" fmla="*/ 431533 h 1016153"/>
              <a:gd name="connsiteX52" fmla="*/ 389236 w 1011092"/>
              <a:gd name="connsiteY52" fmla="*/ 429145 h 1016153"/>
              <a:gd name="connsiteX53" fmla="*/ 441501 w 1011092"/>
              <a:gd name="connsiteY53" fmla="*/ 308999 h 1016153"/>
              <a:gd name="connsiteX54" fmla="*/ 466210 w 1011092"/>
              <a:gd name="connsiteY54" fmla="*/ 315153 h 1016153"/>
              <a:gd name="connsiteX55" fmla="*/ 608585 w 1011092"/>
              <a:gd name="connsiteY55" fmla="*/ 348313 h 1016153"/>
              <a:gd name="connsiteX56" fmla="*/ 808828 w 1011092"/>
              <a:gd name="connsiteY56" fmla="*/ 400486 h 1016153"/>
              <a:gd name="connsiteX57" fmla="*/ 904724 w 1011092"/>
              <a:gd name="connsiteY57" fmla="*/ 435115 h 1016153"/>
              <a:gd name="connsiteX58" fmla="*/ 953958 w 1011092"/>
              <a:gd name="connsiteY58" fmla="*/ 462672 h 1016153"/>
              <a:gd name="connsiteX59" fmla="*/ 956346 w 1011092"/>
              <a:gd name="connsiteY59" fmla="*/ 467907 h 1016153"/>
              <a:gd name="connsiteX60" fmla="*/ 952304 w 1011092"/>
              <a:gd name="connsiteY60" fmla="*/ 510344 h 1016153"/>
              <a:gd name="connsiteX61" fmla="*/ 946334 w 1011092"/>
              <a:gd name="connsiteY61" fmla="*/ 572989 h 1016153"/>
              <a:gd name="connsiteX62" fmla="*/ 939629 w 1011092"/>
              <a:gd name="connsiteY62" fmla="*/ 585022 h 1016153"/>
              <a:gd name="connsiteX63" fmla="*/ 939445 w 1011092"/>
              <a:gd name="connsiteY63" fmla="*/ 585206 h 1016153"/>
              <a:gd name="connsiteX64" fmla="*/ 931913 w 1011092"/>
              <a:gd name="connsiteY64" fmla="*/ 585940 h 1016153"/>
              <a:gd name="connsiteX65" fmla="*/ 848876 w 1011092"/>
              <a:gd name="connsiteY65" fmla="*/ 542677 h 1016153"/>
              <a:gd name="connsiteX66" fmla="*/ 836109 w 1011092"/>
              <a:gd name="connsiteY66" fmla="*/ 532849 h 1016153"/>
              <a:gd name="connsiteX67" fmla="*/ 845753 w 1011092"/>
              <a:gd name="connsiteY67" fmla="*/ 660159 h 1016153"/>
              <a:gd name="connsiteX68" fmla="*/ 796611 w 1011092"/>
              <a:gd name="connsiteY68" fmla="*/ 699656 h 1016153"/>
              <a:gd name="connsiteX69" fmla="*/ 793121 w 1011092"/>
              <a:gd name="connsiteY69" fmla="*/ 700667 h 1016153"/>
              <a:gd name="connsiteX70" fmla="*/ 758675 w 1011092"/>
              <a:gd name="connsiteY70" fmla="*/ 713618 h 1016153"/>
              <a:gd name="connsiteX71" fmla="*/ 751602 w 1011092"/>
              <a:gd name="connsiteY71" fmla="*/ 732265 h 1016153"/>
              <a:gd name="connsiteX72" fmla="*/ 748020 w 1011092"/>
              <a:gd name="connsiteY72" fmla="*/ 739154 h 1016153"/>
              <a:gd name="connsiteX73" fmla="*/ 698970 w 1011092"/>
              <a:gd name="connsiteY73" fmla="*/ 778192 h 1016153"/>
              <a:gd name="connsiteX74" fmla="*/ 691897 w 1011092"/>
              <a:gd name="connsiteY74" fmla="*/ 784163 h 1016153"/>
              <a:gd name="connsiteX75" fmla="*/ 717432 w 1011092"/>
              <a:gd name="connsiteY75" fmla="*/ 816220 h 1016153"/>
              <a:gd name="connsiteX76" fmla="*/ 762533 w 1011092"/>
              <a:gd name="connsiteY76" fmla="*/ 780029 h 1016153"/>
              <a:gd name="connsiteX77" fmla="*/ 762533 w 1011092"/>
              <a:gd name="connsiteY77" fmla="*/ 850482 h 1016153"/>
              <a:gd name="connsiteX78" fmla="*/ 554023 w 1011092"/>
              <a:gd name="connsiteY78" fmla="*/ 850482 h 1016153"/>
              <a:gd name="connsiteX79" fmla="*/ 473651 w 1011092"/>
              <a:gd name="connsiteY79" fmla="*/ 429696 h 1016153"/>
              <a:gd name="connsiteX80" fmla="*/ 492021 w 1011092"/>
              <a:gd name="connsiteY80" fmla="*/ 429696 h 1016153"/>
              <a:gd name="connsiteX81" fmla="*/ 492021 w 1011092"/>
              <a:gd name="connsiteY81" fmla="*/ 366041 h 1016153"/>
              <a:gd name="connsiteX82" fmla="*/ 464189 w 1011092"/>
              <a:gd name="connsiteY82" fmla="*/ 366041 h 1016153"/>
              <a:gd name="connsiteX83" fmla="*/ 464189 w 1011092"/>
              <a:gd name="connsiteY83" fmla="*/ 337658 h 1016153"/>
              <a:gd name="connsiteX84" fmla="*/ 441501 w 1011092"/>
              <a:gd name="connsiteY84" fmla="*/ 337658 h 1016153"/>
              <a:gd name="connsiteX85" fmla="*/ 441501 w 1011092"/>
              <a:gd name="connsiteY85" fmla="*/ 308999 h 1016153"/>
              <a:gd name="connsiteX86" fmla="*/ 168418 w 1011092"/>
              <a:gd name="connsiteY86" fmla="*/ 235975 h 1016153"/>
              <a:gd name="connsiteX87" fmla="*/ 311986 w 1011092"/>
              <a:gd name="connsiteY87" fmla="*/ 274094 h 1016153"/>
              <a:gd name="connsiteX88" fmla="*/ 400167 w 1011092"/>
              <a:gd name="connsiteY88" fmla="*/ 297425 h 1016153"/>
              <a:gd name="connsiteX89" fmla="*/ 403106 w 1011092"/>
              <a:gd name="connsiteY89" fmla="*/ 301283 h 1016153"/>
              <a:gd name="connsiteX90" fmla="*/ 403198 w 1011092"/>
              <a:gd name="connsiteY90" fmla="*/ 334167 h 1016153"/>
              <a:gd name="connsiteX91" fmla="*/ 403198 w 1011092"/>
              <a:gd name="connsiteY91" fmla="*/ 337106 h 1016153"/>
              <a:gd name="connsiteX92" fmla="*/ 382163 w 1011092"/>
              <a:gd name="connsiteY92" fmla="*/ 337106 h 1016153"/>
              <a:gd name="connsiteX93" fmla="*/ 382163 w 1011092"/>
              <a:gd name="connsiteY93" fmla="*/ 365581 h 1016153"/>
              <a:gd name="connsiteX94" fmla="*/ 353688 w 1011092"/>
              <a:gd name="connsiteY94" fmla="*/ 365581 h 1016153"/>
              <a:gd name="connsiteX95" fmla="*/ 353688 w 1011092"/>
              <a:gd name="connsiteY95" fmla="*/ 368521 h 1016153"/>
              <a:gd name="connsiteX96" fmla="*/ 353596 w 1011092"/>
              <a:gd name="connsiteY96" fmla="*/ 425930 h 1016153"/>
              <a:gd name="connsiteX97" fmla="*/ 356812 w 1011092"/>
              <a:gd name="connsiteY97" fmla="*/ 429328 h 1016153"/>
              <a:gd name="connsiteX98" fmla="*/ 366548 w 1011092"/>
              <a:gd name="connsiteY98" fmla="*/ 429237 h 1016153"/>
              <a:gd name="connsiteX99" fmla="*/ 372519 w 1011092"/>
              <a:gd name="connsiteY99" fmla="*/ 429237 h 1016153"/>
              <a:gd name="connsiteX100" fmla="*/ 371049 w 1011092"/>
              <a:gd name="connsiteY100" fmla="*/ 439065 h 1016153"/>
              <a:gd name="connsiteX101" fmla="*/ 353045 w 1011092"/>
              <a:gd name="connsiteY101" fmla="*/ 541115 h 1016153"/>
              <a:gd name="connsiteX102" fmla="*/ 333297 w 1011092"/>
              <a:gd name="connsiteY102" fmla="*/ 653821 h 1016153"/>
              <a:gd name="connsiteX103" fmla="*/ 313548 w 1011092"/>
              <a:gd name="connsiteY103" fmla="*/ 765700 h 1016153"/>
              <a:gd name="connsiteX104" fmla="*/ 300597 w 1011092"/>
              <a:gd name="connsiteY104" fmla="*/ 840837 h 1016153"/>
              <a:gd name="connsiteX105" fmla="*/ 298208 w 1011092"/>
              <a:gd name="connsiteY105" fmla="*/ 849747 h 1016153"/>
              <a:gd name="connsiteX106" fmla="*/ 289390 w 1011092"/>
              <a:gd name="connsiteY106" fmla="*/ 850390 h 1016153"/>
              <a:gd name="connsiteX107" fmla="*/ 125062 w 1011092"/>
              <a:gd name="connsiteY107" fmla="*/ 850482 h 1016153"/>
              <a:gd name="connsiteX108" fmla="*/ 121388 w 1011092"/>
              <a:gd name="connsiteY108" fmla="*/ 850482 h 1016153"/>
              <a:gd name="connsiteX109" fmla="*/ 119643 w 1011092"/>
              <a:gd name="connsiteY109" fmla="*/ 835234 h 1016153"/>
              <a:gd name="connsiteX110" fmla="*/ 108621 w 1011092"/>
              <a:gd name="connsiteY110" fmla="*/ 734010 h 1016153"/>
              <a:gd name="connsiteX111" fmla="*/ 97874 w 1011092"/>
              <a:gd name="connsiteY111" fmla="*/ 636185 h 1016153"/>
              <a:gd name="connsiteX112" fmla="*/ 92822 w 1011092"/>
              <a:gd name="connsiteY112" fmla="*/ 590900 h 1016153"/>
              <a:gd name="connsiteX113" fmla="*/ 93648 w 1011092"/>
              <a:gd name="connsiteY113" fmla="*/ 582450 h 1016153"/>
              <a:gd name="connsiteX114" fmla="*/ 93740 w 1011092"/>
              <a:gd name="connsiteY114" fmla="*/ 577398 h 1016153"/>
              <a:gd name="connsiteX115" fmla="*/ 88504 w 1011092"/>
              <a:gd name="connsiteY115" fmla="*/ 551954 h 1016153"/>
              <a:gd name="connsiteX116" fmla="*/ 80237 w 1011092"/>
              <a:gd name="connsiteY116" fmla="*/ 477185 h 1016153"/>
              <a:gd name="connsiteX117" fmla="*/ 73440 w 1011092"/>
              <a:gd name="connsiteY117" fmla="*/ 414356 h 1016153"/>
              <a:gd name="connsiteX118" fmla="*/ 74542 w 1011092"/>
              <a:gd name="connsiteY118" fmla="*/ 402690 h 1016153"/>
              <a:gd name="connsiteX119" fmla="*/ 79227 w 1011092"/>
              <a:gd name="connsiteY119" fmla="*/ 386524 h 1016153"/>
              <a:gd name="connsiteX120" fmla="*/ 83360 w 1011092"/>
              <a:gd name="connsiteY120" fmla="*/ 377155 h 1016153"/>
              <a:gd name="connsiteX121" fmla="*/ 164835 w 1011092"/>
              <a:gd name="connsiteY121" fmla="*/ 237077 h 1016153"/>
              <a:gd name="connsiteX122" fmla="*/ 168418 w 1011092"/>
              <a:gd name="connsiteY122" fmla="*/ 235975 h 1016153"/>
              <a:gd name="connsiteX123" fmla="*/ 187891 w 1011092"/>
              <a:gd name="connsiteY123" fmla="*/ 0 h 1016153"/>
              <a:gd name="connsiteX124" fmla="*/ 187340 w 1011092"/>
              <a:gd name="connsiteY124" fmla="*/ 92 h 1016153"/>
              <a:gd name="connsiteX125" fmla="*/ 179716 w 1011092"/>
              <a:gd name="connsiteY125" fmla="*/ 2021 h 1016153"/>
              <a:gd name="connsiteX126" fmla="*/ 93373 w 1011092"/>
              <a:gd name="connsiteY126" fmla="*/ 45652 h 1016153"/>
              <a:gd name="connsiteX127" fmla="*/ 7397 w 1011092"/>
              <a:gd name="connsiteY127" fmla="*/ 297058 h 1016153"/>
              <a:gd name="connsiteX128" fmla="*/ 67286 w 1011092"/>
              <a:gd name="connsiteY128" fmla="*/ 405171 h 1016153"/>
              <a:gd name="connsiteX129" fmla="*/ 70960 w 1011092"/>
              <a:gd name="connsiteY129" fmla="*/ 412794 h 1016153"/>
              <a:gd name="connsiteX130" fmla="*/ 75553 w 1011092"/>
              <a:gd name="connsiteY130" fmla="*/ 454129 h 1016153"/>
              <a:gd name="connsiteX131" fmla="*/ 85014 w 1011092"/>
              <a:gd name="connsiteY131" fmla="*/ 539095 h 1016153"/>
              <a:gd name="connsiteX132" fmla="*/ 84555 w 1011092"/>
              <a:gd name="connsiteY132" fmla="*/ 556823 h 1016153"/>
              <a:gd name="connsiteX133" fmla="*/ 80972 w 1011092"/>
              <a:gd name="connsiteY133" fmla="*/ 569774 h 1016153"/>
              <a:gd name="connsiteX134" fmla="*/ 78768 w 1011092"/>
              <a:gd name="connsiteY134" fmla="*/ 574183 h 1016153"/>
              <a:gd name="connsiteX135" fmla="*/ 78308 w 1011092"/>
              <a:gd name="connsiteY135" fmla="*/ 584287 h 1016153"/>
              <a:gd name="connsiteX136" fmla="*/ 87678 w 1011092"/>
              <a:gd name="connsiteY136" fmla="*/ 587778 h 1016153"/>
              <a:gd name="connsiteX137" fmla="*/ 90341 w 1011092"/>
              <a:gd name="connsiteY137" fmla="*/ 587226 h 1016153"/>
              <a:gd name="connsiteX138" fmla="*/ 119367 w 1011092"/>
              <a:gd name="connsiteY138" fmla="*/ 850482 h 1016153"/>
              <a:gd name="connsiteX139" fmla="*/ 105409 w 1011092"/>
              <a:gd name="connsiteY139" fmla="*/ 850482 h 1016153"/>
              <a:gd name="connsiteX140" fmla="*/ 108149 w 1011092"/>
              <a:gd name="connsiteY140" fmla="*/ 860205 h 1016153"/>
              <a:gd name="connsiteX141" fmla="*/ 105215 w 1011092"/>
              <a:gd name="connsiteY141" fmla="*/ 860221 h 1016153"/>
              <a:gd name="connsiteX142" fmla="*/ 677468 w 1011092"/>
              <a:gd name="connsiteY142" fmla="*/ 1002157 h 1016153"/>
              <a:gd name="connsiteX143" fmla="*/ 782315 w 1011092"/>
              <a:gd name="connsiteY143" fmla="*/ 993501 h 1016153"/>
              <a:gd name="connsiteX144" fmla="*/ 897170 w 1011092"/>
              <a:gd name="connsiteY144" fmla="*/ 860769 h 1016153"/>
              <a:gd name="connsiteX145" fmla="*/ 898570 w 1011092"/>
              <a:gd name="connsiteY145" fmla="*/ 860769 h 1016153"/>
              <a:gd name="connsiteX146" fmla="*/ 898570 w 1011092"/>
              <a:gd name="connsiteY146" fmla="*/ 858873 h 1016153"/>
              <a:gd name="connsiteX147" fmla="*/ 900636 w 1011092"/>
              <a:gd name="connsiteY147" fmla="*/ 856077 h 1016153"/>
              <a:gd name="connsiteX148" fmla="*/ 898570 w 1011092"/>
              <a:gd name="connsiteY148" fmla="*/ 856087 h 1016153"/>
              <a:gd name="connsiteX149" fmla="*/ 898570 w 1011092"/>
              <a:gd name="connsiteY149" fmla="*/ 850390 h 1016153"/>
              <a:gd name="connsiteX150" fmla="*/ 856133 w 1011092"/>
              <a:gd name="connsiteY150" fmla="*/ 850390 h 1016153"/>
              <a:gd name="connsiteX151" fmla="*/ 856133 w 1011092"/>
              <a:gd name="connsiteY151" fmla="*/ 796379 h 1016153"/>
              <a:gd name="connsiteX152" fmla="*/ 816452 w 1011092"/>
              <a:gd name="connsiteY152" fmla="*/ 796379 h 1016153"/>
              <a:gd name="connsiteX153" fmla="*/ 816268 w 1011092"/>
              <a:gd name="connsiteY153" fmla="*/ 794910 h 1016153"/>
              <a:gd name="connsiteX154" fmla="*/ 816452 w 1011092"/>
              <a:gd name="connsiteY154" fmla="*/ 755137 h 1016153"/>
              <a:gd name="connsiteX155" fmla="*/ 817462 w 1011092"/>
              <a:gd name="connsiteY155" fmla="*/ 751371 h 1016153"/>
              <a:gd name="connsiteX156" fmla="*/ 821320 w 1011092"/>
              <a:gd name="connsiteY156" fmla="*/ 734929 h 1016153"/>
              <a:gd name="connsiteX157" fmla="*/ 823341 w 1011092"/>
              <a:gd name="connsiteY157" fmla="*/ 730979 h 1016153"/>
              <a:gd name="connsiteX158" fmla="*/ 863941 w 1011092"/>
              <a:gd name="connsiteY158" fmla="*/ 698279 h 1016153"/>
              <a:gd name="connsiteX159" fmla="*/ 870829 w 1011092"/>
              <a:gd name="connsiteY159" fmla="*/ 692859 h 1016153"/>
              <a:gd name="connsiteX160" fmla="*/ 933842 w 1011092"/>
              <a:gd name="connsiteY160" fmla="*/ 730336 h 1016153"/>
              <a:gd name="connsiteX161" fmla="*/ 1006682 w 1011092"/>
              <a:gd name="connsiteY161" fmla="*/ 733183 h 1016153"/>
              <a:gd name="connsiteX162" fmla="*/ 1005029 w 1011092"/>
              <a:gd name="connsiteY162" fmla="*/ 730887 h 1016153"/>
              <a:gd name="connsiteX163" fmla="*/ 999058 w 1011092"/>
              <a:gd name="connsiteY163" fmla="*/ 720324 h 1016153"/>
              <a:gd name="connsiteX164" fmla="*/ 997038 w 1011092"/>
              <a:gd name="connsiteY164" fmla="*/ 713251 h 1016153"/>
              <a:gd name="connsiteX165" fmla="*/ 969298 w 1011092"/>
              <a:gd name="connsiteY165" fmla="*/ 617814 h 1016153"/>
              <a:gd name="connsiteX166" fmla="*/ 971135 w 1011092"/>
              <a:gd name="connsiteY166" fmla="*/ 612303 h 1016153"/>
              <a:gd name="connsiteX167" fmla="*/ 1008611 w 1011092"/>
              <a:gd name="connsiteY167" fmla="*/ 582450 h 1016153"/>
              <a:gd name="connsiteX168" fmla="*/ 1011092 w 1011092"/>
              <a:gd name="connsiteY168" fmla="*/ 580337 h 1016153"/>
              <a:gd name="connsiteX169" fmla="*/ 985464 w 1011092"/>
              <a:gd name="connsiteY169" fmla="*/ 548280 h 1016153"/>
              <a:gd name="connsiteX170" fmla="*/ 961306 w 1011092"/>
              <a:gd name="connsiteY170" fmla="*/ 567570 h 1016153"/>
              <a:gd name="connsiteX171" fmla="*/ 961214 w 1011092"/>
              <a:gd name="connsiteY171" fmla="*/ 566192 h 1016153"/>
              <a:gd name="connsiteX172" fmla="*/ 970124 w 1011092"/>
              <a:gd name="connsiteY172" fmla="*/ 470571 h 1016153"/>
              <a:gd name="connsiteX173" fmla="*/ 973798 w 1011092"/>
              <a:gd name="connsiteY173" fmla="*/ 466530 h 1016153"/>
              <a:gd name="connsiteX174" fmla="*/ 988311 w 1011092"/>
              <a:gd name="connsiteY174" fmla="*/ 458354 h 1016153"/>
              <a:gd name="connsiteX175" fmla="*/ 993915 w 1011092"/>
              <a:gd name="connsiteY175" fmla="*/ 434380 h 1016153"/>
              <a:gd name="connsiteX176" fmla="*/ 992996 w 1011092"/>
              <a:gd name="connsiteY176" fmla="*/ 413162 h 1016153"/>
              <a:gd name="connsiteX177" fmla="*/ 993639 w 1011092"/>
              <a:gd name="connsiteY177" fmla="*/ 406916 h 1016153"/>
              <a:gd name="connsiteX178" fmla="*/ 965532 w 1011092"/>
              <a:gd name="connsiteY178" fmla="*/ 399200 h 1016153"/>
              <a:gd name="connsiteX179" fmla="*/ 602063 w 1011092"/>
              <a:gd name="connsiteY179" fmla="*/ 302477 h 1016153"/>
              <a:gd name="connsiteX180" fmla="*/ 252281 w 1011092"/>
              <a:gd name="connsiteY180" fmla="*/ 209520 h 1016153"/>
              <a:gd name="connsiteX181" fmla="*/ 183941 w 1011092"/>
              <a:gd name="connsiteY181" fmla="*/ 191150 h 1016153"/>
              <a:gd name="connsiteX182" fmla="*/ 180083 w 1011092"/>
              <a:gd name="connsiteY182" fmla="*/ 186098 h 1016153"/>
              <a:gd name="connsiteX183" fmla="*/ 180451 w 1011092"/>
              <a:gd name="connsiteY183" fmla="*/ 170850 h 1016153"/>
              <a:gd name="connsiteX184" fmla="*/ 182012 w 1011092"/>
              <a:gd name="connsiteY184" fmla="*/ 28934 h 1016153"/>
              <a:gd name="connsiteX185" fmla="*/ 184860 w 1011092"/>
              <a:gd name="connsiteY185" fmla="*/ 10839 h 1016153"/>
              <a:gd name="connsiteX186" fmla="*/ 187891 w 1011092"/>
              <a:gd name="connsiteY186" fmla="*/ 0 h 1016153"/>
              <a:gd name="connsiteX0" fmla="*/ 516363 w 1011092"/>
              <a:gd name="connsiteY0" fmla="*/ 728958 h 1016153"/>
              <a:gd name="connsiteX1" fmla="*/ 539786 w 1011092"/>
              <a:gd name="connsiteY1" fmla="*/ 850298 h 1016153"/>
              <a:gd name="connsiteX2" fmla="*/ 335318 w 1011092"/>
              <a:gd name="connsiteY2" fmla="*/ 850298 h 1016153"/>
              <a:gd name="connsiteX3" fmla="*/ 334950 w 1011092"/>
              <a:gd name="connsiteY3" fmla="*/ 849655 h 1016153"/>
              <a:gd name="connsiteX4" fmla="*/ 516363 w 1011092"/>
              <a:gd name="connsiteY4" fmla="*/ 728958 h 1016153"/>
              <a:gd name="connsiteX5" fmla="*/ 492940 w 1011092"/>
              <a:gd name="connsiteY5" fmla="*/ 726386 h 1016153"/>
              <a:gd name="connsiteX6" fmla="*/ 493859 w 1011092"/>
              <a:gd name="connsiteY6" fmla="*/ 726478 h 1016153"/>
              <a:gd name="connsiteX7" fmla="*/ 494226 w 1011092"/>
              <a:gd name="connsiteY7" fmla="*/ 727213 h 1016153"/>
              <a:gd name="connsiteX8" fmla="*/ 314191 w 1011092"/>
              <a:gd name="connsiteY8" fmla="*/ 846899 h 1016153"/>
              <a:gd name="connsiteX9" fmla="*/ 313640 w 1011092"/>
              <a:gd name="connsiteY9" fmla="*/ 846440 h 1016153"/>
              <a:gd name="connsiteX10" fmla="*/ 317406 w 1011092"/>
              <a:gd name="connsiteY10" fmla="*/ 824211 h 1016153"/>
              <a:gd name="connsiteX11" fmla="*/ 334123 w 1011092"/>
              <a:gd name="connsiteY11" fmla="*/ 728591 h 1016153"/>
              <a:gd name="connsiteX12" fmla="*/ 336604 w 1011092"/>
              <a:gd name="connsiteY12" fmla="*/ 726386 h 1016153"/>
              <a:gd name="connsiteX13" fmla="*/ 492940 w 1011092"/>
              <a:gd name="connsiteY13" fmla="*/ 726386 h 1016153"/>
              <a:gd name="connsiteX14" fmla="*/ 784762 w 1011092"/>
              <a:gd name="connsiteY14" fmla="*/ 726202 h 1016153"/>
              <a:gd name="connsiteX15" fmla="*/ 795509 w 1011092"/>
              <a:gd name="connsiteY15" fmla="*/ 736674 h 1016153"/>
              <a:gd name="connsiteX16" fmla="*/ 784762 w 1011092"/>
              <a:gd name="connsiteY16" fmla="*/ 746870 h 1016153"/>
              <a:gd name="connsiteX17" fmla="*/ 774198 w 1011092"/>
              <a:gd name="connsiteY17" fmla="*/ 736215 h 1016153"/>
              <a:gd name="connsiteX18" fmla="*/ 784762 w 1011092"/>
              <a:gd name="connsiteY18" fmla="*/ 726202 h 1016153"/>
              <a:gd name="connsiteX19" fmla="*/ 928330 w 1011092"/>
              <a:gd name="connsiteY19" fmla="*/ 610006 h 1016153"/>
              <a:gd name="connsiteX20" fmla="*/ 939353 w 1011092"/>
              <a:gd name="connsiteY20" fmla="*/ 620019 h 1016153"/>
              <a:gd name="connsiteX21" fmla="*/ 928974 w 1011092"/>
              <a:gd name="connsiteY21" fmla="*/ 630949 h 1016153"/>
              <a:gd name="connsiteX22" fmla="*/ 917859 w 1011092"/>
              <a:gd name="connsiteY22" fmla="*/ 620845 h 1016153"/>
              <a:gd name="connsiteX23" fmla="*/ 928330 w 1011092"/>
              <a:gd name="connsiteY23" fmla="*/ 610006 h 1016153"/>
              <a:gd name="connsiteX24" fmla="*/ 358465 w 1011092"/>
              <a:gd name="connsiteY24" fmla="*/ 590166 h 1016153"/>
              <a:gd name="connsiteX25" fmla="*/ 499278 w 1011092"/>
              <a:gd name="connsiteY25" fmla="*/ 711506 h 1016153"/>
              <a:gd name="connsiteX26" fmla="*/ 499002 w 1011092"/>
              <a:gd name="connsiteY26" fmla="*/ 712149 h 1016153"/>
              <a:gd name="connsiteX27" fmla="*/ 337338 w 1011092"/>
              <a:gd name="connsiteY27" fmla="*/ 712149 h 1016153"/>
              <a:gd name="connsiteX28" fmla="*/ 358465 w 1011092"/>
              <a:gd name="connsiteY28" fmla="*/ 590166 h 1016153"/>
              <a:gd name="connsiteX29" fmla="*/ 486602 w 1011092"/>
              <a:gd name="connsiteY29" fmla="*/ 586492 h 1016153"/>
              <a:gd name="connsiteX30" fmla="*/ 489909 w 1011092"/>
              <a:gd name="connsiteY30" fmla="*/ 589339 h 1016153"/>
              <a:gd name="connsiteX31" fmla="*/ 511127 w 1011092"/>
              <a:gd name="connsiteY31" fmla="*/ 700942 h 1016153"/>
              <a:gd name="connsiteX32" fmla="*/ 511311 w 1011092"/>
              <a:gd name="connsiteY32" fmla="*/ 703331 h 1016153"/>
              <a:gd name="connsiteX33" fmla="*/ 376560 w 1011092"/>
              <a:gd name="connsiteY33" fmla="*/ 587318 h 1016153"/>
              <a:gd name="connsiteX34" fmla="*/ 376836 w 1011092"/>
              <a:gd name="connsiteY34" fmla="*/ 586767 h 1016153"/>
              <a:gd name="connsiteX35" fmla="*/ 379500 w 1011092"/>
              <a:gd name="connsiteY35" fmla="*/ 586492 h 1016153"/>
              <a:gd name="connsiteX36" fmla="*/ 486602 w 1011092"/>
              <a:gd name="connsiteY36" fmla="*/ 586492 h 1016153"/>
              <a:gd name="connsiteX37" fmla="*/ 462904 w 1011092"/>
              <a:gd name="connsiteY37" fmla="*/ 453302 h 1016153"/>
              <a:gd name="connsiteX38" fmla="*/ 464006 w 1011092"/>
              <a:gd name="connsiteY38" fmla="*/ 453486 h 1016153"/>
              <a:gd name="connsiteX39" fmla="*/ 486510 w 1011092"/>
              <a:gd name="connsiteY39" fmla="*/ 572438 h 1016153"/>
              <a:gd name="connsiteX40" fmla="*/ 377846 w 1011092"/>
              <a:gd name="connsiteY40" fmla="*/ 572438 h 1016153"/>
              <a:gd name="connsiteX41" fmla="*/ 462904 w 1011092"/>
              <a:gd name="connsiteY41" fmla="*/ 453302 h 1016153"/>
              <a:gd name="connsiteX42" fmla="*/ 389236 w 1011092"/>
              <a:gd name="connsiteY42" fmla="*/ 429145 h 1016153"/>
              <a:gd name="connsiteX43" fmla="*/ 457117 w 1011092"/>
              <a:gd name="connsiteY43" fmla="*/ 429237 h 1016153"/>
              <a:gd name="connsiteX44" fmla="*/ 459413 w 1011092"/>
              <a:gd name="connsiteY44" fmla="*/ 431533 h 1016153"/>
              <a:gd name="connsiteX45" fmla="*/ 457852 w 1011092"/>
              <a:gd name="connsiteY45" fmla="*/ 436401 h 1016153"/>
              <a:gd name="connsiteX46" fmla="*/ 364252 w 1011092"/>
              <a:gd name="connsiteY46" fmla="*/ 567478 h 1016153"/>
              <a:gd name="connsiteX47" fmla="*/ 362598 w 1011092"/>
              <a:gd name="connsiteY47" fmla="*/ 569682 h 1016153"/>
              <a:gd name="connsiteX48" fmla="*/ 362139 w 1011092"/>
              <a:gd name="connsiteY48" fmla="*/ 569499 h 1016153"/>
              <a:gd name="connsiteX49" fmla="*/ 365446 w 1011092"/>
              <a:gd name="connsiteY49" fmla="*/ 548831 h 1016153"/>
              <a:gd name="connsiteX50" fmla="*/ 383725 w 1011092"/>
              <a:gd name="connsiteY50" fmla="*/ 444944 h 1016153"/>
              <a:gd name="connsiteX51" fmla="*/ 386389 w 1011092"/>
              <a:gd name="connsiteY51" fmla="*/ 431533 h 1016153"/>
              <a:gd name="connsiteX52" fmla="*/ 389236 w 1011092"/>
              <a:gd name="connsiteY52" fmla="*/ 429145 h 1016153"/>
              <a:gd name="connsiteX53" fmla="*/ 441501 w 1011092"/>
              <a:gd name="connsiteY53" fmla="*/ 308999 h 1016153"/>
              <a:gd name="connsiteX54" fmla="*/ 466210 w 1011092"/>
              <a:gd name="connsiteY54" fmla="*/ 315153 h 1016153"/>
              <a:gd name="connsiteX55" fmla="*/ 608585 w 1011092"/>
              <a:gd name="connsiteY55" fmla="*/ 348313 h 1016153"/>
              <a:gd name="connsiteX56" fmla="*/ 808828 w 1011092"/>
              <a:gd name="connsiteY56" fmla="*/ 400486 h 1016153"/>
              <a:gd name="connsiteX57" fmla="*/ 904724 w 1011092"/>
              <a:gd name="connsiteY57" fmla="*/ 435115 h 1016153"/>
              <a:gd name="connsiteX58" fmla="*/ 953958 w 1011092"/>
              <a:gd name="connsiteY58" fmla="*/ 462672 h 1016153"/>
              <a:gd name="connsiteX59" fmla="*/ 956346 w 1011092"/>
              <a:gd name="connsiteY59" fmla="*/ 467907 h 1016153"/>
              <a:gd name="connsiteX60" fmla="*/ 952304 w 1011092"/>
              <a:gd name="connsiteY60" fmla="*/ 510344 h 1016153"/>
              <a:gd name="connsiteX61" fmla="*/ 946334 w 1011092"/>
              <a:gd name="connsiteY61" fmla="*/ 572989 h 1016153"/>
              <a:gd name="connsiteX62" fmla="*/ 939629 w 1011092"/>
              <a:gd name="connsiteY62" fmla="*/ 585022 h 1016153"/>
              <a:gd name="connsiteX63" fmla="*/ 939445 w 1011092"/>
              <a:gd name="connsiteY63" fmla="*/ 585206 h 1016153"/>
              <a:gd name="connsiteX64" fmla="*/ 931913 w 1011092"/>
              <a:gd name="connsiteY64" fmla="*/ 585940 h 1016153"/>
              <a:gd name="connsiteX65" fmla="*/ 848876 w 1011092"/>
              <a:gd name="connsiteY65" fmla="*/ 542677 h 1016153"/>
              <a:gd name="connsiteX66" fmla="*/ 836109 w 1011092"/>
              <a:gd name="connsiteY66" fmla="*/ 532849 h 1016153"/>
              <a:gd name="connsiteX67" fmla="*/ 845753 w 1011092"/>
              <a:gd name="connsiteY67" fmla="*/ 660159 h 1016153"/>
              <a:gd name="connsiteX68" fmla="*/ 796611 w 1011092"/>
              <a:gd name="connsiteY68" fmla="*/ 699656 h 1016153"/>
              <a:gd name="connsiteX69" fmla="*/ 793121 w 1011092"/>
              <a:gd name="connsiteY69" fmla="*/ 700667 h 1016153"/>
              <a:gd name="connsiteX70" fmla="*/ 758675 w 1011092"/>
              <a:gd name="connsiteY70" fmla="*/ 713618 h 1016153"/>
              <a:gd name="connsiteX71" fmla="*/ 751602 w 1011092"/>
              <a:gd name="connsiteY71" fmla="*/ 732265 h 1016153"/>
              <a:gd name="connsiteX72" fmla="*/ 748020 w 1011092"/>
              <a:gd name="connsiteY72" fmla="*/ 739154 h 1016153"/>
              <a:gd name="connsiteX73" fmla="*/ 698970 w 1011092"/>
              <a:gd name="connsiteY73" fmla="*/ 778192 h 1016153"/>
              <a:gd name="connsiteX74" fmla="*/ 691897 w 1011092"/>
              <a:gd name="connsiteY74" fmla="*/ 784163 h 1016153"/>
              <a:gd name="connsiteX75" fmla="*/ 717432 w 1011092"/>
              <a:gd name="connsiteY75" fmla="*/ 816220 h 1016153"/>
              <a:gd name="connsiteX76" fmla="*/ 762533 w 1011092"/>
              <a:gd name="connsiteY76" fmla="*/ 780029 h 1016153"/>
              <a:gd name="connsiteX77" fmla="*/ 762533 w 1011092"/>
              <a:gd name="connsiteY77" fmla="*/ 850482 h 1016153"/>
              <a:gd name="connsiteX78" fmla="*/ 554023 w 1011092"/>
              <a:gd name="connsiteY78" fmla="*/ 850482 h 1016153"/>
              <a:gd name="connsiteX79" fmla="*/ 473651 w 1011092"/>
              <a:gd name="connsiteY79" fmla="*/ 429696 h 1016153"/>
              <a:gd name="connsiteX80" fmla="*/ 492021 w 1011092"/>
              <a:gd name="connsiteY80" fmla="*/ 429696 h 1016153"/>
              <a:gd name="connsiteX81" fmla="*/ 492021 w 1011092"/>
              <a:gd name="connsiteY81" fmla="*/ 366041 h 1016153"/>
              <a:gd name="connsiteX82" fmla="*/ 464189 w 1011092"/>
              <a:gd name="connsiteY82" fmla="*/ 366041 h 1016153"/>
              <a:gd name="connsiteX83" fmla="*/ 464189 w 1011092"/>
              <a:gd name="connsiteY83" fmla="*/ 337658 h 1016153"/>
              <a:gd name="connsiteX84" fmla="*/ 441501 w 1011092"/>
              <a:gd name="connsiteY84" fmla="*/ 337658 h 1016153"/>
              <a:gd name="connsiteX85" fmla="*/ 441501 w 1011092"/>
              <a:gd name="connsiteY85" fmla="*/ 308999 h 1016153"/>
              <a:gd name="connsiteX86" fmla="*/ 168418 w 1011092"/>
              <a:gd name="connsiteY86" fmla="*/ 235975 h 1016153"/>
              <a:gd name="connsiteX87" fmla="*/ 311986 w 1011092"/>
              <a:gd name="connsiteY87" fmla="*/ 274094 h 1016153"/>
              <a:gd name="connsiteX88" fmla="*/ 400167 w 1011092"/>
              <a:gd name="connsiteY88" fmla="*/ 297425 h 1016153"/>
              <a:gd name="connsiteX89" fmla="*/ 403106 w 1011092"/>
              <a:gd name="connsiteY89" fmla="*/ 301283 h 1016153"/>
              <a:gd name="connsiteX90" fmla="*/ 403198 w 1011092"/>
              <a:gd name="connsiteY90" fmla="*/ 334167 h 1016153"/>
              <a:gd name="connsiteX91" fmla="*/ 403198 w 1011092"/>
              <a:gd name="connsiteY91" fmla="*/ 337106 h 1016153"/>
              <a:gd name="connsiteX92" fmla="*/ 382163 w 1011092"/>
              <a:gd name="connsiteY92" fmla="*/ 337106 h 1016153"/>
              <a:gd name="connsiteX93" fmla="*/ 382163 w 1011092"/>
              <a:gd name="connsiteY93" fmla="*/ 365581 h 1016153"/>
              <a:gd name="connsiteX94" fmla="*/ 353688 w 1011092"/>
              <a:gd name="connsiteY94" fmla="*/ 365581 h 1016153"/>
              <a:gd name="connsiteX95" fmla="*/ 353688 w 1011092"/>
              <a:gd name="connsiteY95" fmla="*/ 368521 h 1016153"/>
              <a:gd name="connsiteX96" fmla="*/ 353596 w 1011092"/>
              <a:gd name="connsiteY96" fmla="*/ 425930 h 1016153"/>
              <a:gd name="connsiteX97" fmla="*/ 356812 w 1011092"/>
              <a:gd name="connsiteY97" fmla="*/ 429328 h 1016153"/>
              <a:gd name="connsiteX98" fmla="*/ 366548 w 1011092"/>
              <a:gd name="connsiteY98" fmla="*/ 429237 h 1016153"/>
              <a:gd name="connsiteX99" fmla="*/ 372519 w 1011092"/>
              <a:gd name="connsiteY99" fmla="*/ 429237 h 1016153"/>
              <a:gd name="connsiteX100" fmla="*/ 371049 w 1011092"/>
              <a:gd name="connsiteY100" fmla="*/ 439065 h 1016153"/>
              <a:gd name="connsiteX101" fmla="*/ 353045 w 1011092"/>
              <a:gd name="connsiteY101" fmla="*/ 541115 h 1016153"/>
              <a:gd name="connsiteX102" fmla="*/ 333297 w 1011092"/>
              <a:gd name="connsiteY102" fmla="*/ 653821 h 1016153"/>
              <a:gd name="connsiteX103" fmla="*/ 313548 w 1011092"/>
              <a:gd name="connsiteY103" fmla="*/ 765700 h 1016153"/>
              <a:gd name="connsiteX104" fmla="*/ 300597 w 1011092"/>
              <a:gd name="connsiteY104" fmla="*/ 840837 h 1016153"/>
              <a:gd name="connsiteX105" fmla="*/ 298208 w 1011092"/>
              <a:gd name="connsiteY105" fmla="*/ 849747 h 1016153"/>
              <a:gd name="connsiteX106" fmla="*/ 289390 w 1011092"/>
              <a:gd name="connsiteY106" fmla="*/ 850390 h 1016153"/>
              <a:gd name="connsiteX107" fmla="*/ 125062 w 1011092"/>
              <a:gd name="connsiteY107" fmla="*/ 850482 h 1016153"/>
              <a:gd name="connsiteX108" fmla="*/ 121388 w 1011092"/>
              <a:gd name="connsiteY108" fmla="*/ 850482 h 1016153"/>
              <a:gd name="connsiteX109" fmla="*/ 119643 w 1011092"/>
              <a:gd name="connsiteY109" fmla="*/ 835234 h 1016153"/>
              <a:gd name="connsiteX110" fmla="*/ 108621 w 1011092"/>
              <a:gd name="connsiteY110" fmla="*/ 734010 h 1016153"/>
              <a:gd name="connsiteX111" fmla="*/ 97874 w 1011092"/>
              <a:gd name="connsiteY111" fmla="*/ 636185 h 1016153"/>
              <a:gd name="connsiteX112" fmla="*/ 92822 w 1011092"/>
              <a:gd name="connsiteY112" fmla="*/ 590900 h 1016153"/>
              <a:gd name="connsiteX113" fmla="*/ 93648 w 1011092"/>
              <a:gd name="connsiteY113" fmla="*/ 582450 h 1016153"/>
              <a:gd name="connsiteX114" fmla="*/ 93740 w 1011092"/>
              <a:gd name="connsiteY114" fmla="*/ 577398 h 1016153"/>
              <a:gd name="connsiteX115" fmla="*/ 88504 w 1011092"/>
              <a:gd name="connsiteY115" fmla="*/ 551954 h 1016153"/>
              <a:gd name="connsiteX116" fmla="*/ 80237 w 1011092"/>
              <a:gd name="connsiteY116" fmla="*/ 477185 h 1016153"/>
              <a:gd name="connsiteX117" fmla="*/ 73440 w 1011092"/>
              <a:gd name="connsiteY117" fmla="*/ 414356 h 1016153"/>
              <a:gd name="connsiteX118" fmla="*/ 74542 w 1011092"/>
              <a:gd name="connsiteY118" fmla="*/ 402690 h 1016153"/>
              <a:gd name="connsiteX119" fmla="*/ 79227 w 1011092"/>
              <a:gd name="connsiteY119" fmla="*/ 386524 h 1016153"/>
              <a:gd name="connsiteX120" fmla="*/ 83360 w 1011092"/>
              <a:gd name="connsiteY120" fmla="*/ 377155 h 1016153"/>
              <a:gd name="connsiteX121" fmla="*/ 164835 w 1011092"/>
              <a:gd name="connsiteY121" fmla="*/ 237077 h 1016153"/>
              <a:gd name="connsiteX122" fmla="*/ 168418 w 1011092"/>
              <a:gd name="connsiteY122" fmla="*/ 235975 h 1016153"/>
              <a:gd name="connsiteX123" fmla="*/ 187891 w 1011092"/>
              <a:gd name="connsiteY123" fmla="*/ 0 h 1016153"/>
              <a:gd name="connsiteX124" fmla="*/ 187340 w 1011092"/>
              <a:gd name="connsiteY124" fmla="*/ 92 h 1016153"/>
              <a:gd name="connsiteX125" fmla="*/ 179716 w 1011092"/>
              <a:gd name="connsiteY125" fmla="*/ 2021 h 1016153"/>
              <a:gd name="connsiteX126" fmla="*/ 93373 w 1011092"/>
              <a:gd name="connsiteY126" fmla="*/ 45652 h 1016153"/>
              <a:gd name="connsiteX127" fmla="*/ 7397 w 1011092"/>
              <a:gd name="connsiteY127" fmla="*/ 297058 h 1016153"/>
              <a:gd name="connsiteX128" fmla="*/ 67286 w 1011092"/>
              <a:gd name="connsiteY128" fmla="*/ 405171 h 1016153"/>
              <a:gd name="connsiteX129" fmla="*/ 70960 w 1011092"/>
              <a:gd name="connsiteY129" fmla="*/ 412794 h 1016153"/>
              <a:gd name="connsiteX130" fmla="*/ 75553 w 1011092"/>
              <a:gd name="connsiteY130" fmla="*/ 454129 h 1016153"/>
              <a:gd name="connsiteX131" fmla="*/ 85014 w 1011092"/>
              <a:gd name="connsiteY131" fmla="*/ 539095 h 1016153"/>
              <a:gd name="connsiteX132" fmla="*/ 84555 w 1011092"/>
              <a:gd name="connsiteY132" fmla="*/ 556823 h 1016153"/>
              <a:gd name="connsiteX133" fmla="*/ 80972 w 1011092"/>
              <a:gd name="connsiteY133" fmla="*/ 569774 h 1016153"/>
              <a:gd name="connsiteX134" fmla="*/ 78768 w 1011092"/>
              <a:gd name="connsiteY134" fmla="*/ 574183 h 1016153"/>
              <a:gd name="connsiteX135" fmla="*/ 78308 w 1011092"/>
              <a:gd name="connsiteY135" fmla="*/ 584287 h 1016153"/>
              <a:gd name="connsiteX136" fmla="*/ 87678 w 1011092"/>
              <a:gd name="connsiteY136" fmla="*/ 587778 h 1016153"/>
              <a:gd name="connsiteX137" fmla="*/ 90341 w 1011092"/>
              <a:gd name="connsiteY137" fmla="*/ 587226 h 1016153"/>
              <a:gd name="connsiteX138" fmla="*/ 119367 w 1011092"/>
              <a:gd name="connsiteY138" fmla="*/ 850482 h 1016153"/>
              <a:gd name="connsiteX139" fmla="*/ 105409 w 1011092"/>
              <a:gd name="connsiteY139" fmla="*/ 850482 h 1016153"/>
              <a:gd name="connsiteX140" fmla="*/ 108149 w 1011092"/>
              <a:gd name="connsiteY140" fmla="*/ 860205 h 1016153"/>
              <a:gd name="connsiteX141" fmla="*/ 105215 w 1011092"/>
              <a:gd name="connsiteY141" fmla="*/ 860221 h 1016153"/>
              <a:gd name="connsiteX142" fmla="*/ 677468 w 1011092"/>
              <a:gd name="connsiteY142" fmla="*/ 1002157 h 1016153"/>
              <a:gd name="connsiteX143" fmla="*/ 782315 w 1011092"/>
              <a:gd name="connsiteY143" fmla="*/ 993501 h 1016153"/>
              <a:gd name="connsiteX144" fmla="*/ 897170 w 1011092"/>
              <a:gd name="connsiteY144" fmla="*/ 860769 h 1016153"/>
              <a:gd name="connsiteX145" fmla="*/ 898570 w 1011092"/>
              <a:gd name="connsiteY145" fmla="*/ 860769 h 1016153"/>
              <a:gd name="connsiteX146" fmla="*/ 898570 w 1011092"/>
              <a:gd name="connsiteY146" fmla="*/ 858873 h 1016153"/>
              <a:gd name="connsiteX147" fmla="*/ 900636 w 1011092"/>
              <a:gd name="connsiteY147" fmla="*/ 856077 h 1016153"/>
              <a:gd name="connsiteX148" fmla="*/ 898570 w 1011092"/>
              <a:gd name="connsiteY148" fmla="*/ 856087 h 1016153"/>
              <a:gd name="connsiteX149" fmla="*/ 898570 w 1011092"/>
              <a:gd name="connsiteY149" fmla="*/ 850390 h 1016153"/>
              <a:gd name="connsiteX150" fmla="*/ 856133 w 1011092"/>
              <a:gd name="connsiteY150" fmla="*/ 850390 h 1016153"/>
              <a:gd name="connsiteX151" fmla="*/ 856133 w 1011092"/>
              <a:gd name="connsiteY151" fmla="*/ 796379 h 1016153"/>
              <a:gd name="connsiteX152" fmla="*/ 816452 w 1011092"/>
              <a:gd name="connsiteY152" fmla="*/ 796379 h 1016153"/>
              <a:gd name="connsiteX153" fmla="*/ 816268 w 1011092"/>
              <a:gd name="connsiteY153" fmla="*/ 794910 h 1016153"/>
              <a:gd name="connsiteX154" fmla="*/ 816452 w 1011092"/>
              <a:gd name="connsiteY154" fmla="*/ 755137 h 1016153"/>
              <a:gd name="connsiteX155" fmla="*/ 817462 w 1011092"/>
              <a:gd name="connsiteY155" fmla="*/ 751371 h 1016153"/>
              <a:gd name="connsiteX156" fmla="*/ 821320 w 1011092"/>
              <a:gd name="connsiteY156" fmla="*/ 734929 h 1016153"/>
              <a:gd name="connsiteX157" fmla="*/ 823341 w 1011092"/>
              <a:gd name="connsiteY157" fmla="*/ 730979 h 1016153"/>
              <a:gd name="connsiteX158" fmla="*/ 863941 w 1011092"/>
              <a:gd name="connsiteY158" fmla="*/ 698279 h 1016153"/>
              <a:gd name="connsiteX159" fmla="*/ 870829 w 1011092"/>
              <a:gd name="connsiteY159" fmla="*/ 692859 h 1016153"/>
              <a:gd name="connsiteX160" fmla="*/ 933842 w 1011092"/>
              <a:gd name="connsiteY160" fmla="*/ 730336 h 1016153"/>
              <a:gd name="connsiteX161" fmla="*/ 1006682 w 1011092"/>
              <a:gd name="connsiteY161" fmla="*/ 733183 h 1016153"/>
              <a:gd name="connsiteX162" fmla="*/ 1005029 w 1011092"/>
              <a:gd name="connsiteY162" fmla="*/ 730887 h 1016153"/>
              <a:gd name="connsiteX163" fmla="*/ 999058 w 1011092"/>
              <a:gd name="connsiteY163" fmla="*/ 720324 h 1016153"/>
              <a:gd name="connsiteX164" fmla="*/ 997038 w 1011092"/>
              <a:gd name="connsiteY164" fmla="*/ 713251 h 1016153"/>
              <a:gd name="connsiteX165" fmla="*/ 969298 w 1011092"/>
              <a:gd name="connsiteY165" fmla="*/ 617814 h 1016153"/>
              <a:gd name="connsiteX166" fmla="*/ 971135 w 1011092"/>
              <a:gd name="connsiteY166" fmla="*/ 612303 h 1016153"/>
              <a:gd name="connsiteX167" fmla="*/ 1008611 w 1011092"/>
              <a:gd name="connsiteY167" fmla="*/ 582450 h 1016153"/>
              <a:gd name="connsiteX168" fmla="*/ 1011092 w 1011092"/>
              <a:gd name="connsiteY168" fmla="*/ 580337 h 1016153"/>
              <a:gd name="connsiteX169" fmla="*/ 985464 w 1011092"/>
              <a:gd name="connsiteY169" fmla="*/ 548280 h 1016153"/>
              <a:gd name="connsiteX170" fmla="*/ 961306 w 1011092"/>
              <a:gd name="connsiteY170" fmla="*/ 567570 h 1016153"/>
              <a:gd name="connsiteX171" fmla="*/ 961214 w 1011092"/>
              <a:gd name="connsiteY171" fmla="*/ 566192 h 1016153"/>
              <a:gd name="connsiteX172" fmla="*/ 970124 w 1011092"/>
              <a:gd name="connsiteY172" fmla="*/ 470571 h 1016153"/>
              <a:gd name="connsiteX173" fmla="*/ 973798 w 1011092"/>
              <a:gd name="connsiteY173" fmla="*/ 466530 h 1016153"/>
              <a:gd name="connsiteX174" fmla="*/ 988311 w 1011092"/>
              <a:gd name="connsiteY174" fmla="*/ 458354 h 1016153"/>
              <a:gd name="connsiteX175" fmla="*/ 993915 w 1011092"/>
              <a:gd name="connsiteY175" fmla="*/ 434380 h 1016153"/>
              <a:gd name="connsiteX176" fmla="*/ 992996 w 1011092"/>
              <a:gd name="connsiteY176" fmla="*/ 413162 h 1016153"/>
              <a:gd name="connsiteX177" fmla="*/ 993639 w 1011092"/>
              <a:gd name="connsiteY177" fmla="*/ 406916 h 1016153"/>
              <a:gd name="connsiteX178" fmla="*/ 965532 w 1011092"/>
              <a:gd name="connsiteY178" fmla="*/ 399200 h 1016153"/>
              <a:gd name="connsiteX179" fmla="*/ 602063 w 1011092"/>
              <a:gd name="connsiteY179" fmla="*/ 302477 h 1016153"/>
              <a:gd name="connsiteX180" fmla="*/ 252281 w 1011092"/>
              <a:gd name="connsiteY180" fmla="*/ 209520 h 1016153"/>
              <a:gd name="connsiteX181" fmla="*/ 183941 w 1011092"/>
              <a:gd name="connsiteY181" fmla="*/ 191150 h 1016153"/>
              <a:gd name="connsiteX182" fmla="*/ 180083 w 1011092"/>
              <a:gd name="connsiteY182" fmla="*/ 186098 h 1016153"/>
              <a:gd name="connsiteX183" fmla="*/ 180451 w 1011092"/>
              <a:gd name="connsiteY183" fmla="*/ 170850 h 1016153"/>
              <a:gd name="connsiteX184" fmla="*/ 182012 w 1011092"/>
              <a:gd name="connsiteY184" fmla="*/ 28934 h 1016153"/>
              <a:gd name="connsiteX185" fmla="*/ 184860 w 1011092"/>
              <a:gd name="connsiteY185" fmla="*/ 10839 h 1016153"/>
              <a:gd name="connsiteX186" fmla="*/ 187891 w 1011092"/>
              <a:gd name="connsiteY186" fmla="*/ 0 h 1016153"/>
              <a:gd name="connsiteX0" fmla="*/ 516363 w 1011092"/>
              <a:gd name="connsiteY0" fmla="*/ 728958 h 1016153"/>
              <a:gd name="connsiteX1" fmla="*/ 539786 w 1011092"/>
              <a:gd name="connsiteY1" fmla="*/ 850298 h 1016153"/>
              <a:gd name="connsiteX2" fmla="*/ 335318 w 1011092"/>
              <a:gd name="connsiteY2" fmla="*/ 850298 h 1016153"/>
              <a:gd name="connsiteX3" fmla="*/ 334950 w 1011092"/>
              <a:gd name="connsiteY3" fmla="*/ 849655 h 1016153"/>
              <a:gd name="connsiteX4" fmla="*/ 516363 w 1011092"/>
              <a:gd name="connsiteY4" fmla="*/ 728958 h 1016153"/>
              <a:gd name="connsiteX5" fmla="*/ 492940 w 1011092"/>
              <a:gd name="connsiteY5" fmla="*/ 726386 h 1016153"/>
              <a:gd name="connsiteX6" fmla="*/ 493859 w 1011092"/>
              <a:gd name="connsiteY6" fmla="*/ 726478 h 1016153"/>
              <a:gd name="connsiteX7" fmla="*/ 494226 w 1011092"/>
              <a:gd name="connsiteY7" fmla="*/ 727213 h 1016153"/>
              <a:gd name="connsiteX8" fmla="*/ 314191 w 1011092"/>
              <a:gd name="connsiteY8" fmla="*/ 846899 h 1016153"/>
              <a:gd name="connsiteX9" fmla="*/ 313640 w 1011092"/>
              <a:gd name="connsiteY9" fmla="*/ 846440 h 1016153"/>
              <a:gd name="connsiteX10" fmla="*/ 317406 w 1011092"/>
              <a:gd name="connsiteY10" fmla="*/ 824211 h 1016153"/>
              <a:gd name="connsiteX11" fmla="*/ 334123 w 1011092"/>
              <a:gd name="connsiteY11" fmla="*/ 728591 h 1016153"/>
              <a:gd name="connsiteX12" fmla="*/ 336604 w 1011092"/>
              <a:gd name="connsiteY12" fmla="*/ 726386 h 1016153"/>
              <a:gd name="connsiteX13" fmla="*/ 492940 w 1011092"/>
              <a:gd name="connsiteY13" fmla="*/ 726386 h 1016153"/>
              <a:gd name="connsiteX14" fmla="*/ 784762 w 1011092"/>
              <a:gd name="connsiteY14" fmla="*/ 726202 h 1016153"/>
              <a:gd name="connsiteX15" fmla="*/ 795509 w 1011092"/>
              <a:gd name="connsiteY15" fmla="*/ 736674 h 1016153"/>
              <a:gd name="connsiteX16" fmla="*/ 784762 w 1011092"/>
              <a:gd name="connsiteY16" fmla="*/ 746870 h 1016153"/>
              <a:gd name="connsiteX17" fmla="*/ 774198 w 1011092"/>
              <a:gd name="connsiteY17" fmla="*/ 736215 h 1016153"/>
              <a:gd name="connsiteX18" fmla="*/ 784762 w 1011092"/>
              <a:gd name="connsiteY18" fmla="*/ 726202 h 1016153"/>
              <a:gd name="connsiteX19" fmla="*/ 928330 w 1011092"/>
              <a:gd name="connsiteY19" fmla="*/ 610006 h 1016153"/>
              <a:gd name="connsiteX20" fmla="*/ 939353 w 1011092"/>
              <a:gd name="connsiteY20" fmla="*/ 620019 h 1016153"/>
              <a:gd name="connsiteX21" fmla="*/ 928974 w 1011092"/>
              <a:gd name="connsiteY21" fmla="*/ 630949 h 1016153"/>
              <a:gd name="connsiteX22" fmla="*/ 917859 w 1011092"/>
              <a:gd name="connsiteY22" fmla="*/ 620845 h 1016153"/>
              <a:gd name="connsiteX23" fmla="*/ 928330 w 1011092"/>
              <a:gd name="connsiteY23" fmla="*/ 610006 h 1016153"/>
              <a:gd name="connsiteX24" fmla="*/ 358465 w 1011092"/>
              <a:gd name="connsiteY24" fmla="*/ 590166 h 1016153"/>
              <a:gd name="connsiteX25" fmla="*/ 499278 w 1011092"/>
              <a:gd name="connsiteY25" fmla="*/ 711506 h 1016153"/>
              <a:gd name="connsiteX26" fmla="*/ 499002 w 1011092"/>
              <a:gd name="connsiteY26" fmla="*/ 712149 h 1016153"/>
              <a:gd name="connsiteX27" fmla="*/ 337338 w 1011092"/>
              <a:gd name="connsiteY27" fmla="*/ 712149 h 1016153"/>
              <a:gd name="connsiteX28" fmla="*/ 358465 w 1011092"/>
              <a:gd name="connsiteY28" fmla="*/ 590166 h 1016153"/>
              <a:gd name="connsiteX29" fmla="*/ 486602 w 1011092"/>
              <a:gd name="connsiteY29" fmla="*/ 586492 h 1016153"/>
              <a:gd name="connsiteX30" fmla="*/ 489909 w 1011092"/>
              <a:gd name="connsiteY30" fmla="*/ 589339 h 1016153"/>
              <a:gd name="connsiteX31" fmla="*/ 511127 w 1011092"/>
              <a:gd name="connsiteY31" fmla="*/ 700942 h 1016153"/>
              <a:gd name="connsiteX32" fmla="*/ 511311 w 1011092"/>
              <a:gd name="connsiteY32" fmla="*/ 703331 h 1016153"/>
              <a:gd name="connsiteX33" fmla="*/ 376560 w 1011092"/>
              <a:gd name="connsiteY33" fmla="*/ 587318 h 1016153"/>
              <a:gd name="connsiteX34" fmla="*/ 376836 w 1011092"/>
              <a:gd name="connsiteY34" fmla="*/ 586767 h 1016153"/>
              <a:gd name="connsiteX35" fmla="*/ 379500 w 1011092"/>
              <a:gd name="connsiteY35" fmla="*/ 586492 h 1016153"/>
              <a:gd name="connsiteX36" fmla="*/ 486602 w 1011092"/>
              <a:gd name="connsiteY36" fmla="*/ 586492 h 1016153"/>
              <a:gd name="connsiteX37" fmla="*/ 462904 w 1011092"/>
              <a:gd name="connsiteY37" fmla="*/ 453302 h 1016153"/>
              <a:gd name="connsiteX38" fmla="*/ 464006 w 1011092"/>
              <a:gd name="connsiteY38" fmla="*/ 453486 h 1016153"/>
              <a:gd name="connsiteX39" fmla="*/ 486510 w 1011092"/>
              <a:gd name="connsiteY39" fmla="*/ 572438 h 1016153"/>
              <a:gd name="connsiteX40" fmla="*/ 377846 w 1011092"/>
              <a:gd name="connsiteY40" fmla="*/ 572438 h 1016153"/>
              <a:gd name="connsiteX41" fmla="*/ 462904 w 1011092"/>
              <a:gd name="connsiteY41" fmla="*/ 453302 h 1016153"/>
              <a:gd name="connsiteX42" fmla="*/ 389236 w 1011092"/>
              <a:gd name="connsiteY42" fmla="*/ 429145 h 1016153"/>
              <a:gd name="connsiteX43" fmla="*/ 457117 w 1011092"/>
              <a:gd name="connsiteY43" fmla="*/ 429237 h 1016153"/>
              <a:gd name="connsiteX44" fmla="*/ 459413 w 1011092"/>
              <a:gd name="connsiteY44" fmla="*/ 431533 h 1016153"/>
              <a:gd name="connsiteX45" fmla="*/ 457852 w 1011092"/>
              <a:gd name="connsiteY45" fmla="*/ 436401 h 1016153"/>
              <a:gd name="connsiteX46" fmla="*/ 364252 w 1011092"/>
              <a:gd name="connsiteY46" fmla="*/ 567478 h 1016153"/>
              <a:gd name="connsiteX47" fmla="*/ 362598 w 1011092"/>
              <a:gd name="connsiteY47" fmla="*/ 569682 h 1016153"/>
              <a:gd name="connsiteX48" fmla="*/ 362139 w 1011092"/>
              <a:gd name="connsiteY48" fmla="*/ 569499 h 1016153"/>
              <a:gd name="connsiteX49" fmla="*/ 365446 w 1011092"/>
              <a:gd name="connsiteY49" fmla="*/ 548831 h 1016153"/>
              <a:gd name="connsiteX50" fmla="*/ 383725 w 1011092"/>
              <a:gd name="connsiteY50" fmla="*/ 444944 h 1016153"/>
              <a:gd name="connsiteX51" fmla="*/ 386389 w 1011092"/>
              <a:gd name="connsiteY51" fmla="*/ 431533 h 1016153"/>
              <a:gd name="connsiteX52" fmla="*/ 389236 w 1011092"/>
              <a:gd name="connsiteY52" fmla="*/ 429145 h 1016153"/>
              <a:gd name="connsiteX53" fmla="*/ 441501 w 1011092"/>
              <a:gd name="connsiteY53" fmla="*/ 308999 h 1016153"/>
              <a:gd name="connsiteX54" fmla="*/ 466210 w 1011092"/>
              <a:gd name="connsiteY54" fmla="*/ 315153 h 1016153"/>
              <a:gd name="connsiteX55" fmla="*/ 608585 w 1011092"/>
              <a:gd name="connsiteY55" fmla="*/ 348313 h 1016153"/>
              <a:gd name="connsiteX56" fmla="*/ 808828 w 1011092"/>
              <a:gd name="connsiteY56" fmla="*/ 400486 h 1016153"/>
              <a:gd name="connsiteX57" fmla="*/ 904724 w 1011092"/>
              <a:gd name="connsiteY57" fmla="*/ 435115 h 1016153"/>
              <a:gd name="connsiteX58" fmla="*/ 953958 w 1011092"/>
              <a:gd name="connsiteY58" fmla="*/ 462672 h 1016153"/>
              <a:gd name="connsiteX59" fmla="*/ 956346 w 1011092"/>
              <a:gd name="connsiteY59" fmla="*/ 467907 h 1016153"/>
              <a:gd name="connsiteX60" fmla="*/ 952304 w 1011092"/>
              <a:gd name="connsiteY60" fmla="*/ 510344 h 1016153"/>
              <a:gd name="connsiteX61" fmla="*/ 946334 w 1011092"/>
              <a:gd name="connsiteY61" fmla="*/ 572989 h 1016153"/>
              <a:gd name="connsiteX62" fmla="*/ 939629 w 1011092"/>
              <a:gd name="connsiteY62" fmla="*/ 585022 h 1016153"/>
              <a:gd name="connsiteX63" fmla="*/ 939445 w 1011092"/>
              <a:gd name="connsiteY63" fmla="*/ 585206 h 1016153"/>
              <a:gd name="connsiteX64" fmla="*/ 931913 w 1011092"/>
              <a:gd name="connsiteY64" fmla="*/ 585940 h 1016153"/>
              <a:gd name="connsiteX65" fmla="*/ 848876 w 1011092"/>
              <a:gd name="connsiteY65" fmla="*/ 542677 h 1016153"/>
              <a:gd name="connsiteX66" fmla="*/ 836109 w 1011092"/>
              <a:gd name="connsiteY66" fmla="*/ 532849 h 1016153"/>
              <a:gd name="connsiteX67" fmla="*/ 845753 w 1011092"/>
              <a:gd name="connsiteY67" fmla="*/ 660159 h 1016153"/>
              <a:gd name="connsiteX68" fmla="*/ 796611 w 1011092"/>
              <a:gd name="connsiteY68" fmla="*/ 699656 h 1016153"/>
              <a:gd name="connsiteX69" fmla="*/ 793121 w 1011092"/>
              <a:gd name="connsiteY69" fmla="*/ 700667 h 1016153"/>
              <a:gd name="connsiteX70" fmla="*/ 758675 w 1011092"/>
              <a:gd name="connsiteY70" fmla="*/ 713618 h 1016153"/>
              <a:gd name="connsiteX71" fmla="*/ 751602 w 1011092"/>
              <a:gd name="connsiteY71" fmla="*/ 732265 h 1016153"/>
              <a:gd name="connsiteX72" fmla="*/ 748020 w 1011092"/>
              <a:gd name="connsiteY72" fmla="*/ 739154 h 1016153"/>
              <a:gd name="connsiteX73" fmla="*/ 698970 w 1011092"/>
              <a:gd name="connsiteY73" fmla="*/ 778192 h 1016153"/>
              <a:gd name="connsiteX74" fmla="*/ 691897 w 1011092"/>
              <a:gd name="connsiteY74" fmla="*/ 784163 h 1016153"/>
              <a:gd name="connsiteX75" fmla="*/ 717432 w 1011092"/>
              <a:gd name="connsiteY75" fmla="*/ 816220 h 1016153"/>
              <a:gd name="connsiteX76" fmla="*/ 762533 w 1011092"/>
              <a:gd name="connsiteY76" fmla="*/ 780029 h 1016153"/>
              <a:gd name="connsiteX77" fmla="*/ 762533 w 1011092"/>
              <a:gd name="connsiteY77" fmla="*/ 850482 h 1016153"/>
              <a:gd name="connsiteX78" fmla="*/ 554023 w 1011092"/>
              <a:gd name="connsiteY78" fmla="*/ 850482 h 1016153"/>
              <a:gd name="connsiteX79" fmla="*/ 473651 w 1011092"/>
              <a:gd name="connsiteY79" fmla="*/ 429696 h 1016153"/>
              <a:gd name="connsiteX80" fmla="*/ 492021 w 1011092"/>
              <a:gd name="connsiteY80" fmla="*/ 429696 h 1016153"/>
              <a:gd name="connsiteX81" fmla="*/ 492021 w 1011092"/>
              <a:gd name="connsiteY81" fmla="*/ 366041 h 1016153"/>
              <a:gd name="connsiteX82" fmla="*/ 464189 w 1011092"/>
              <a:gd name="connsiteY82" fmla="*/ 366041 h 1016153"/>
              <a:gd name="connsiteX83" fmla="*/ 464189 w 1011092"/>
              <a:gd name="connsiteY83" fmla="*/ 337658 h 1016153"/>
              <a:gd name="connsiteX84" fmla="*/ 441501 w 1011092"/>
              <a:gd name="connsiteY84" fmla="*/ 337658 h 1016153"/>
              <a:gd name="connsiteX85" fmla="*/ 441501 w 1011092"/>
              <a:gd name="connsiteY85" fmla="*/ 308999 h 1016153"/>
              <a:gd name="connsiteX86" fmla="*/ 168418 w 1011092"/>
              <a:gd name="connsiteY86" fmla="*/ 235975 h 1016153"/>
              <a:gd name="connsiteX87" fmla="*/ 311986 w 1011092"/>
              <a:gd name="connsiteY87" fmla="*/ 274094 h 1016153"/>
              <a:gd name="connsiteX88" fmla="*/ 400167 w 1011092"/>
              <a:gd name="connsiteY88" fmla="*/ 297425 h 1016153"/>
              <a:gd name="connsiteX89" fmla="*/ 403106 w 1011092"/>
              <a:gd name="connsiteY89" fmla="*/ 301283 h 1016153"/>
              <a:gd name="connsiteX90" fmla="*/ 403198 w 1011092"/>
              <a:gd name="connsiteY90" fmla="*/ 334167 h 1016153"/>
              <a:gd name="connsiteX91" fmla="*/ 403198 w 1011092"/>
              <a:gd name="connsiteY91" fmla="*/ 337106 h 1016153"/>
              <a:gd name="connsiteX92" fmla="*/ 382163 w 1011092"/>
              <a:gd name="connsiteY92" fmla="*/ 337106 h 1016153"/>
              <a:gd name="connsiteX93" fmla="*/ 382163 w 1011092"/>
              <a:gd name="connsiteY93" fmla="*/ 365581 h 1016153"/>
              <a:gd name="connsiteX94" fmla="*/ 353688 w 1011092"/>
              <a:gd name="connsiteY94" fmla="*/ 365581 h 1016153"/>
              <a:gd name="connsiteX95" fmla="*/ 353688 w 1011092"/>
              <a:gd name="connsiteY95" fmla="*/ 368521 h 1016153"/>
              <a:gd name="connsiteX96" fmla="*/ 353596 w 1011092"/>
              <a:gd name="connsiteY96" fmla="*/ 425930 h 1016153"/>
              <a:gd name="connsiteX97" fmla="*/ 356812 w 1011092"/>
              <a:gd name="connsiteY97" fmla="*/ 429328 h 1016153"/>
              <a:gd name="connsiteX98" fmla="*/ 366548 w 1011092"/>
              <a:gd name="connsiteY98" fmla="*/ 429237 h 1016153"/>
              <a:gd name="connsiteX99" fmla="*/ 372519 w 1011092"/>
              <a:gd name="connsiteY99" fmla="*/ 429237 h 1016153"/>
              <a:gd name="connsiteX100" fmla="*/ 371049 w 1011092"/>
              <a:gd name="connsiteY100" fmla="*/ 439065 h 1016153"/>
              <a:gd name="connsiteX101" fmla="*/ 353045 w 1011092"/>
              <a:gd name="connsiteY101" fmla="*/ 541115 h 1016153"/>
              <a:gd name="connsiteX102" fmla="*/ 333297 w 1011092"/>
              <a:gd name="connsiteY102" fmla="*/ 653821 h 1016153"/>
              <a:gd name="connsiteX103" fmla="*/ 313548 w 1011092"/>
              <a:gd name="connsiteY103" fmla="*/ 765700 h 1016153"/>
              <a:gd name="connsiteX104" fmla="*/ 300597 w 1011092"/>
              <a:gd name="connsiteY104" fmla="*/ 840837 h 1016153"/>
              <a:gd name="connsiteX105" fmla="*/ 298208 w 1011092"/>
              <a:gd name="connsiteY105" fmla="*/ 849747 h 1016153"/>
              <a:gd name="connsiteX106" fmla="*/ 289390 w 1011092"/>
              <a:gd name="connsiteY106" fmla="*/ 850390 h 1016153"/>
              <a:gd name="connsiteX107" fmla="*/ 125062 w 1011092"/>
              <a:gd name="connsiteY107" fmla="*/ 850482 h 1016153"/>
              <a:gd name="connsiteX108" fmla="*/ 121388 w 1011092"/>
              <a:gd name="connsiteY108" fmla="*/ 850482 h 1016153"/>
              <a:gd name="connsiteX109" fmla="*/ 119643 w 1011092"/>
              <a:gd name="connsiteY109" fmla="*/ 835234 h 1016153"/>
              <a:gd name="connsiteX110" fmla="*/ 108621 w 1011092"/>
              <a:gd name="connsiteY110" fmla="*/ 734010 h 1016153"/>
              <a:gd name="connsiteX111" fmla="*/ 97874 w 1011092"/>
              <a:gd name="connsiteY111" fmla="*/ 636185 h 1016153"/>
              <a:gd name="connsiteX112" fmla="*/ 92822 w 1011092"/>
              <a:gd name="connsiteY112" fmla="*/ 590900 h 1016153"/>
              <a:gd name="connsiteX113" fmla="*/ 93648 w 1011092"/>
              <a:gd name="connsiteY113" fmla="*/ 582450 h 1016153"/>
              <a:gd name="connsiteX114" fmla="*/ 93740 w 1011092"/>
              <a:gd name="connsiteY114" fmla="*/ 577398 h 1016153"/>
              <a:gd name="connsiteX115" fmla="*/ 88504 w 1011092"/>
              <a:gd name="connsiteY115" fmla="*/ 551954 h 1016153"/>
              <a:gd name="connsiteX116" fmla="*/ 80237 w 1011092"/>
              <a:gd name="connsiteY116" fmla="*/ 477185 h 1016153"/>
              <a:gd name="connsiteX117" fmla="*/ 73440 w 1011092"/>
              <a:gd name="connsiteY117" fmla="*/ 414356 h 1016153"/>
              <a:gd name="connsiteX118" fmla="*/ 74542 w 1011092"/>
              <a:gd name="connsiteY118" fmla="*/ 402690 h 1016153"/>
              <a:gd name="connsiteX119" fmla="*/ 79227 w 1011092"/>
              <a:gd name="connsiteY119" fmla="*/ 386524 h 1016153"/>
              <a:gd name="connsiteX120" fmla="*/ 83360 w 1011092"/>
              <a:gd name="connsiteY120" fmla="*/ 377155 h 1016153"/>
              <a:gd name="connsiteX121" fmla="*/ 164835 w 1011092"/>
              <a:gd name="connsiteY121" fmla="*/ 237077 h 1016153"/>
              <a:gd name="connsiteX122" fmla="*/ 168418 w 1011092"/>
              <a:gd name="connsiteY122" fmla="*/ 235975 h 1016153"/>
              <a:gd name="connsiteX123" fmla="*/ 187891 w 1011092"/>
              <a:gd name="connsiteY123" fmla="*/ 0 h 1016153"/>
              <a:gd name="connsiteX124" fmla="*/ 187340 w 1011092"/>
              <a:gd name="connsiteY124" fmla="*/ 92 h 1016153"/>
              <a:gd name="connsiteX125" fmla="*/ 179716 w 1011092"/>
              <a:gd name="connsiteY125" fmla="*/ 2021 h 1016153"/>
              <a:gd name="connsiteX126" fmla="*/ 93373 w 1011092"/>
              <a:gd name="connsiteY126" fmla="*/ 45652 h 1016153"/>
              <a:gd name="connsiteX127" fmla="*/ 7397 w 1011092"/>
              <a:gd name="connsiteY127" fmla="*/ 297058 h 1016153"/>
              <a:gd name="connsiteX128" fmla="*/ 67286 w 1011092"/>
              <a:gd name="connsiteY128" fmla="*/ 405171 h 1016153"/>
              <a:gd name="connsiteX129" fmla="*/ 70960 w 1011092"/>
              <a:gd name="connsiteY129" fmla="*/ 412794 h 1016153"/>
              <a:gd name="connsiteX130" fmla="*/ 75553 w 1011092"/>
              <a:gd name="connsiteY130" fmla="*/ 454129 h 1016153"/>
              <a:gd name="connsiteX131" fmla="*/ 85014 w 1011092"/>
              <a:gd name="connsiteY131" fmla="*/ 539095 h 1016153"/>
              <a:gd name="connsiteX132" fmla="*/ 84555 w 1011092"/>
              <a:gd name="connsiteY132" fmla="*/ 556823 h 1016153"/>
              <a:gd name="connsiteX133" fmla="*/ 80972 w 1011092"/>
              <a:gd name="connsiteY133" fmla="*/ 569774 h 1016153"/>
              <a:gd name="connsiteX134" fmla="*/ 78768 w 1011092"/>
              <a:gd name="connsiteY134" fmla="*/ 574183 h 1016153"/>
              <a:gd name="connsiteX135" fmla="*/ 78308 w 1011092"/>
              <a:gd name="connsiteY135" fmla="*/ 584287 h 1016153"/>
              <a:gd name="connsiteX136" fmla="*/ 87678 w 1011092"/>
              <a:gd name="connsiteY136" fmla="*/ 587778 h 1016153"/>
              <a:gd name="connsiteX137" fmla="*/ 90341 w 1011092"/>
              <a:gd name="connsiteY137" fmla="*/ 587226 h 1016153"/>
              <a:gd name="connsiteX138" fmla="*/ 119367 w 1011092"/>
              <a:gd name="connsiteY138" fmla="*/ 850482 h 1016153"/>
              <a:gd name="connsiteX139" fmla="*/ 105409 w 1011092"/>
              <a:gd name="connsiteY139" fmla="*/ 850482 h 1016153"/>
              <a:gd name="connsiteX140" fmla="*/ 108149 w 1011092"/>
              <a:gd name="connsiteY140" fmla="*/ 860205 h 1016153"/>
              <a:gd name="connsiteX141" fmla="*/ 677468 w 1011092"/>
              <a:gd name="connsiteY141" fmla="*/ 1002157 h 1016153"/>
              <a:gd name="connsiteX142" fmla="*/ 782315 w 1011092"/>
              <a:gd name="connsiteY142" fmla="*/ 993501 h 1016153"/>
              <a:gd name="connsiteX143" fmla="*/ 897170 w 1011092"/>
              <a:gd name="connsiteY143" fmla="*/ 860769 h 1016153"/>
              <a:gd name="connsiteX144" fmla="*/ 898570 w 1011092"/>
              <a:gd name="connsiteY144" fmla="*/ 860769 h 1016153"/>
              <a:gd name="connsiteX145" fmla="*/ 898570 w 1011092"/>
              <a:gd name="connsiteY145" fmla="*/ 858873 h 1016153"/>
              <a:gd name="connsiteX146" fmla="*/ 900636 w 1011092"/>
              <a:gd name="connsiteY146" fmla="*/ 856077 h 1016153"/>
              <a:gd name="connsiteX147" fmla="*/ 898570 w 1011092"/>
              <a:gd name="connsiteY147" fmla="*/ 856087 h 1016153"/>
              <a:gd name="connsiteX148" fmla="*/ 898570 w 1011092"/>
              <a:gd name="connsiteY148" fmla="*/ 850390 h 1016153"/>
              <a:gd name="connsiteX149" fmla="*/ 856133 w 1011092"/>
              <a:gd name="connsiteY149" fmla="*/ 850390 h 1016153"/>
              <a:gd name="connsiteX150" fmla="*/ 856133 w 1011092"/>
              <a:gd name="connsiteY150" fmla="*/ 796379 h 1016153"/>
              <a:gd name="connsiteX151" fmla="*/ 816452 w 1011092"/>
              <a:gd name="connsiteY151" fmla="*/ 796379 h 1016153"/>
              <a:gd name="connsiteX152" fmla="*/ 816268 w 1011092"/>
              <a:gd name="connsiteY152" fmla="*/ 794910 h 1016153"/>
              <a:gd name="connsiteX153" fmla="*/ 816452 w 1011092"/>
              <a:gd name="connsiteY153" fmla="*/ 755137 h 1016153"/>
              <a:gd name="connsiteX154" fmla="*/ 817462 w 1011092"/>
              <a:gd name="connsiteY154" fmla="*/ 751371 h 1016153"/>
              <a:gd name="connsiteX155" fmla="*/ 821320 w 1011092"/>
              <a:gd name="connsiteY155" fmla="*/ 734929 h 1016153"/>
              <a:gd name="connsiteX156" fmla="*/ 823341 w 1011092"/>
              <a:gd name="connsiteY156" fmla="*/ 730979 h 1016153"/>
              <a:gd name="connsiteX157" fmla="*/ 863941 w 1011092"/>
              <a:gd name="connsiteY157" fmla="*/ 698279 h 1016153"/>
              <a:gd name="connsiteX158" fmla="*/ 870829 w 1011092"/>
              <a:gd name="connsiteY158" fmla="*/ 692859 h 1016153"/>
              <a:gd name="connsiteX159" fmla="*/ 933842 w 1011092"/>
              <a:gd name="connsiteY159" fmla="*/ 730336 h 1016153"/>
              <a:gd name="connsiteX160" fmla="*/ 1006682 w 1011092"/>
              <a:gd name="connsiteY160" fmla="*/ 733183 h 1016153"/>
              <a:gd name="connsiteX161" fmla="*/ 1005029 w 1011092"/>
              <a:gd name="connsiteY161" fmla="*/ 730887 h 1016153"/>
              <a:gd name="connsiteX162" fmla="*/ 999058 w 1011092"/>
              <a:gd name="connsiteY162" fmla="*/ 720324 h 1016153"/>
              <a:gd name="connsiteX163" fmla="*/ 997038 w 1011092"/>
              <a:gd name="connsiteY163" fmla="*/ 713251 h 1016153"/>
              <a:gd name="connsiteX164" fmla="*/ 969298 w 1011092"/>
              <a:gd name="connsiteY164" fmla="*/ 617814 h 1016153"/>
              <a:gd name="connsiteX165" fmla="*/ 971135 w 1011092"/>
              <a:gd name="connsiteY165" fmla="*/ 612303 h 1016153"/>
              <a:gd name="connsiteX166" fmla="*/ 1008611 w 1011092"/>
              <a:gd name="connsiteY166" fmla="*/ 582450 h 1016153"/>
              <a:gd name="connsiteX167" fmla="*/ 1011092 w 1011092"/>
              <a:gd name="connsiteY167" fmla="*/ 580337 h 1016153"/>
              <a:gd name="connsiteX168" fmla="*/ 985464 w 1011092"/>
              <a:gd name="connsiteY168" fmla="*/ 548280 h 1016153"/>
              <a:gd name="connsiteX169" fmla="*/ 961306 w 1011092"/>
              <a:gd name="connsiteY169" fmla="*/ 567570 h 1016153"/>
              <a:gd name="connsiteX170" fmla="*/ 961214 w 1011092"/>
              <a:gd name="connsiteY170" fmla="*/ 566192 h 1016153"/>
              <a:gd name="connsiteX171" fmla="*/ 970124 w 1011092"/>
              <a:gd name="connsiteY171" fmla="*/ 470571 h 1016153"/>
              <a:gd name="connsiteX172" fmla="*/ 973798 w 1011092"/>
              <a:gd name="connsiteY172" fmla="*/ 466530 h 1016153"/>
              <a:gd name="connsiteX173" fmla="*/ 988311 w 1011092"/>
              <a:gd name="connsiteY173" fmla="*/ 458354 h 1016153"/>
              <a:gd name="connsiteX174" fmla="*/ 993915 w 1011092"/>
              <a:gd name="connsiteY174" fmla="*/ 434380 h 1016153"/>
              <a:gd name="connsiteX175" fmla="*/ 992996 w 1011092"/>
              <a:gd name="connsiteY175" fmla="*/ 413162 h 1016153"/>
              <a:gd name="connsiteX176" fmla="*/ 993639 w 1011092"/>
              <a:gd name="connsiteY176" fmla="*/ 406916 h 1016153"/>
              <a:gd name="connsiteX177" fmla="*/ 965532 w 1011092"/>
              <a:gd name="connsiteY177" fmla="*/ 399200 h 1016153"/>
              <a:gd name="connsiteX178" fmla="*/ 602063 w 1011092"/>
              <a:gd name="connsiteY178" fmla="*/ 302477 h 1016153"/>
              <a:gd name="connsiteX179" fmla="*/ 252281 w 1011092"/>
              <a:gd name="connsiteY179" fmla="*/ 209520 h 1016153"/>
              <a:gd name="connsiteX180" fmla="*/ 183941 w 1011092"/>
              <a:gd name="connsiteY180" fmla="*/ 191150 h 1016153"/>
              <a:gd name="connsiteX181" fmla="*/ 180083 w 1011092"/>
              <a:gd name="connsiteY181" fmla="*/ 186098 h 1016153"/>
              <a:gd name="connsiteX182" fmla="*/ 180451 w 1011092"/>
              <a:gd name="connsiteY182" fmla="*/ 170850 h 1016153"/>
              <a:gd name="connsiteX183" fmla="*/ 182012 w 1011092"/>
              <a:gd name="connsiteY183" fmla="*/ 28934 h 1016153"/>
              <a:gd name="connsiteX184" fmla="*/ 184860 w 1011092"/>
              <a:gd name="connsiteY184" fmla="*/ 10839 h 1016153"/>
              <a:gd name="connsiteX185" fmla="*/ 187891 w 1011092"/>
              <a:gd name="connsiteY185" fmla="*/ 0 h 1016153"/>
              <a:gd name="connsiteX0" fmla="*/ 516363 w 1011092"/>
              <a:gd name="connsiteY0" fmla="*/ 728958 h 1016153"/>
              <a:gd name="connsiteX1" fmla="*/ 539786 w 1011092"/>
              <a:gd name="connsiteY1" fmla="*/ 850298 h 1016153"/>
              <a:gd name="connsiteX2" fmla="*/ 335318 w 1011092"/>
              <a:gd name="connsiteY2" fmla="*/ 850298 h 1016153"/>
              <a:gd name="connsiteX3" fmla="*/ 334950 w 1011092"/>
              <a:gd name="connsiteY3" fmla="*/ 849655 h 1016153"/>
              <a:gd name="connsiteX4" fmla="*/ 516363 w 1011092"/>
              <a:gd name="connsiteY4" fmla="*/ 728958 h 1016153"/>
              <a:gd name="connsiteX5" fmla="*/ 492940 w 1011092"/>
              <a:gd name="connsiteY5" fmla="*/ 726386 h 1016153"/>
              <a:gd name="connsiteX6" fmla="*/ 493859 w 1011092"/>
              <a:gd name="connsiteY6" fmla="*/ 726478 h 1016153"/>
              <a:gd name="connsiteX7" fmla="*/ 494226 w 1011092"/>
              <a:gd name="connsiteY7" fmla="*/ 727213 h 1016153"/>
              <a:gd name="connsiteX8" fmla="*/ 314191 w 1011092"/>
              <a:gd name="connsiteY8" fmla="*/ 846899 h 1016153"/>
              <a:gd name="connsiteX9" fmla="*/ 313640 w 1011092"/>
              <a:gd name="connsiteY9" fmla="*/ 846440 h 1016153"/>
              <a:gd name="connsiteX10" fmla="*/ 317406 w 1011092"/>
              <a:gd name="connsiteY10" fmla="*/ 824211 h 1016153"/>
              <a:gd name="connsiteX11" fmla="*/ 334123 w 1011092"/>
              <a:gd name="connsiteY11" fmla="*/ 728591 h 1016153"/>
              <a:gd name="connsiteX12" fmla="*/ 336604 w 1011092"/>
              <a:gd name="connsiteY12" fmla="*/ 726386 h 1016153"/>
              <a:gd name="connsiteX13" fmla="*/ 492940 w 1011092"/>
              <a:gd name="connsiteY13" fmla="*/ 726386 h 1016153"/>
              <a:gd name="connsiteX14" fmla="*/ 784762 w 1011092"/>
              <a:gd name="connsiteY14" fmla="*/ 726202 h 1016153"/>
              <a:gd name="connsiteX15" fmla="*/ 795509 w 1011092"/>
              <a:gd name="connsiteY15" fmla="*/ 736674 h 1016153"/>
              <a:gd name="connsiteX16" fmla="*/ 784762 w 1011092"/>
              <a:gd name="connsiteY16" fmla="*/ 746870 h 1016153"/>
              <a:gd name="connsiteX17" fmla="*/ 774198 w 1011092"/>
              <a:gd name="connsiteY17" fmla="*/ 736215 h 1016153"/>
              <a:gd name="connsiteX18" fmla="*/ 784762 w 1011092"/>
              <a:gd name="connsiteY18" fmla="*/ 726202 h 1016153"/>
              <a:gd name="connsiteX19" fmla="*/ 928330 w 1011092"/>
              <a:gd name="connsiteY19" fmla="*/ 610006 h 1016153"/>
              <a:gd name="connsiteX20" fmla="*/ 939353 w 1011092"/>
              <a:gd name="connsiteY20" fmla="*/ 620019 h 1016153"/>
              <a:gd name="connsiteX21" fmla="*/ 928974 w 1011092"/>
              <a:gd name="connsiteY21" fmla="*/ 630949 h 1016153"/>
              <a:gd name="connsiteX22" fmla="*/ 917859 w 1011092"/>
              <a:gd name="connsiteY22" fmla="*/ 620845 h 1016153"/>
              <a:gd name="connsiteX23" fmla="*/ 928330 w 1011092"/>
              <a:gd name="connsiteY23" fmla="*/ 610006 h 1016153"/>
              <a:gd name="connsiteX24" fmla="*/ 358465 w 1011092"/>
              <a:gd name="connsiteY24" fmla="*/ 590166 h 1016153"/>
              <a:gd name="connsiteX25" fmla="*/ 499278 w 1011092"/>
              <a:gd name="connsiteY25" fmla="*/ 711506 h 1016153"/>
              <a:gd name="connsiteX26" fmla="*/ 499002 w 1011092"/>
              <a:gd name="connsiteY26" fmla="*/ 712149 h 1016153"/>
              <a:gd name="connsiteX27" fmla="*/ 337338 w 1011092"/>
              <a:gd name="connsiteY27" fmla="*/ 712149 h 1016153"/>
              <a:gd name="connsiteX28" fmla="*/ 358465 w 1011092"/>
              <a:gd name="connsiteY28" fmla="*/ 590166 h 1016153"/>
              <a:gd name="connsiteX29" fmla="*/ 486602 w 1011092"/>
              <a:gd name="connsiteY29" fmla="*/ 586492 h 1016153"/>
              <a:gd name="connsiteX30" fmla="*/ 489909 w 1011092"/>
              <a:gd name="connsiteY30" fmla="*/ 589339 h 1016153"/>
              <a:gd name="connsiteX31" fmla="*/ 511127 w 1011092"/>
              <a:gd name="connsiteY31" fmla="*/ 700942 h 1016153"/>
              <a:gd name="connsiteX32" fmla="*/ 511311 w 1011092"/>
              <a:gd name="connsiteY32" fmla="*/ 703331 h 1016153"/>
              <a:gd name="connsiteX33" fmla="*/ 376560 w 1011092"/>
              <a:gd name="connsiteY33" fmla="*/ 587318 h 1016153"/>
              <a:gd name="connsiteX34" fmla="*/ 376836 w 1011092"/>
              <a:gd name="connsiteY34" fmla="*/ 586767 h 1016153"/>
              <a:gd name="connsiteX35" fmla="*/ 379500 w 1011092"/>
              <a:gd name="connsiteY35" fmla="*/ 586492 h 1016153"/>
              <a:gd name="connsiteX36" fmla="*/ 486602 w 1011092"/>
              <a:gd name="connsiteY36" fmla="*/ 586492 h 1016153"/>
              <a:gd name="connsiteX37" fmla="*/ 462904 w 1011092"/>
              <a:gd name="connsiteY37" fmla="*/ 453302 h 1016153"/>
              <a:gd name="connsiteX38" fmla="*/ 464006 w 1011092"/>
              <a:gd name="connsiteY38" fmla="*/ 453486 h 1016153"/>
              <a:gd name="connsiteX39" fmla="*/ 486510 w 1011092"/>
              <a:gd name="connsiteY39" fmla="*/ 572438 h 1016153"/>
              <a:gd name="connsiteX40" fmla="*/ 377846 w 1011092"/>
              <a:gd name="connsiteY40" fmla="*/ 572438 h 1016153"/>
              <a:gd name="connsiteX41" fmla="*/ 462904 w 1011092"/>
              <a:gd name="connsiteY41" fmla="*/ 453302 h 1016153"/>
              <a:gd name="connsiteX42" fmla="*/ 389236 w 1011092"/>
              <a:gd name="connsiteY42" fmla="*/ 429145 h 1016153"/>
              <a:gd name="connsiteX43" fmla="*/ 457117 w 1011092"/>
              <a:gd name="connsiteY43" fmla="*/ 429237 h 1016153"/>
              <a:gd name="connsiteX44" fmla="*/ 459413 w 1011092"/>
              <a:gd name="connsiteY44" fmla="*/ 431533 h 1016153"/>
              <a:gd name="connsiteX45" fmla="*/ 457852 w 1011092"/>
              <a:gd name="connsiteY45" fmla="*/ 436401 h 1016153"/>
              <a:gd name="connsiteX46" fmla="*/ 364252 w 1011092"/>
              <a:gd name="connsiteY46" fmla="*/ 567478 h 1016153"/>
              <a:gd name="connsiteX47" fmla="*/ 362598 w 1011092"/>
              <a:gd name="connsiteY47" fmla="*/ 569682 h 1016153"/>
              <a:gd name="connsiteX48" fmla="*/ 362139 w 1011092"/>
              <a:gd name="connsiteY48" fmla="*/ 569499 h 1016153"/>
              <a:gd name="connsiteX49" fmla="*/ 365446 w 1011092"/>
              <a:gd name="connsiteY49" fmla="*/ 548831 h 1016153"/>
              <a:gd name="connsiteX50" fmla="*/ 383725 w 1011092"/>
              <a:gd name="connsiteY50" fmla="*/ 444944 h 1016153"/>
              <a:gd name="connsiteX51" fmla="*/ 386389 w 1011092"/>
              <a:gd name="connsiteY51" fmla="*/ 431533 h 1016153"/>
              <a:gd name="connsiteX52" fmla="*/ 389236 w 1011092"/>
              <a:gd name="connsiteY52" fmla="*/ 429145 h 1016153"/>
              <a:gd name="connsiteX53" fmla="*/ 441501 w 1011092"/>
              <a:gd name="connsiteY53" fmla="*/ 308999 h 1016153"/>
              <a:gd name="connsiteX54" fmla="*/ 466210 w 1011092"/>
              <a:gd name="connsiteY54" fmla="*/ 315153 h 1016153"/>
              <a:gd name="connsiteX55" fmla="*/ 608585 w 1011092"/>
              <a:gd name="connsiteY55" fmla="*/ 348313 h 1016153"/>
              <a:gd name="connsiteX56" fmla="*/ 808828 w 1011092"/>
              <a:gd name="connsiteY56" fmla="*/ 400486 h 1016153"/>
              <a:gd name="connsiteX57" fmla="*/ 904724 w 1011092"/>
              <a:gd name="connsiteY57" fmla="*/ 435115 h 1016153"/>
              <a:gd name="connsiteX58" fmla="*/ 953958 w 1011092"/>
              <a:gd name="connsiteY58" fmla="*/ 462672 h 1016153"/>
              <a:gd name="connsiteX59" fmla="*/ 956346 w 1011092"/>
              <a:gd name="connsiteY59" fmla="*/ 467907 h 1016153"/>
              <a:gd name="connsiteX60" fmla="*/ 952304 w 1011092"/>
              <a:gd name="connsiteY60" fmla="*/ 510344 h 1016153"/>
              <a:gd name="connsiteX61" fmla="*/ 946334 w 1011092"/>
              <a:gd name="connsiteY61" fmla="*/ 572989 h 1016153"/>
              <a:gd name="connsiteX62" fmla="*/ 939629 w 1011092"/>
              <a:gd name="connsiteY62" fmla="*/ 585022 h 1016153"/>
              <a:gd name="connsiteX63" fmla="*/ 939445 w 1011092"/>
              <a:gd name="connsiteY63" fmla="*/ 585206 h 1016153"/>
              <a:gd name="connsiteX64" fmla="*/ 931913 w 1011092"/>
              <a:gd name="connsiteY64" fmla="*/ 585940 h 1016153"/>
              <a:gd name="connsiteX65" fmla="*/ 848876 w 1011092"/>
              <a:gd name="connsiteY65" fmla="*/ 542677 h 1016153"/>
              <a:gd name="connsiteX66" fmla="*/ 836109 w 1011092"/>
              <a:gd name="connsiteY66" fmla="*/ 532849 h 1016153"/>
              <a:gd name="connsiteX67" fmla="*/ 845753 w 1011092"/>
              <a:gd name="connsiteY67" fmla="*/ 660159 h 1016153"/>
              <a:gd name="connsiteX68" fmla="*/ 796611 w 1011092"/>
              <a:gd name="connsiteY68" fmla="*/ 699656 h 1016153"/>
              <a:gd name="connsiteX69" fmla="*/ 793121 w 1011092"/>
              <a:gd name="connsiteY69" fmla="*/ 700667 h 1016153"/>
              <a:gd name="connsiteX70" fmla="*/ 758675 w 1011092"/>
              <a:gd name="connsiteY70" fmla="*/ 713618 h 1016153"/>
              <a:gd name="connsiteX71" fmla="*/ 751602 w 1011092"/>
              <a:gd name="connsiteY71" fmla="*/ 732265 h 1016153"/>
              <a:gd name="connsiteX72" fmla="*/ 748020 w 1011092"/>
              <a:gd name="connsiteY72" fmla="*/ 739154 h 1016153"/>
              <a:gd name="connsiteX73" fmla="*/ 698970 w 1011092"/>
              <a:gd name="connsiteY73" fmla="*/ 778192 h 1016153"/>
              <a:gd name="connsiteX74" fmla="*/ 691897 w 1011092"/>
              <a:gd name="connsiteY74" fmla="*/ 784163 h 1016153"/>
              <a:gd name="connsiteX75" fmla="*/ 717432 w 1011092"/>
              <a:gd name="connsiteY75" fmla="*/ 816220 h 1016153"/>
              <a:gd name="connsiteX76" fmla="*/ 762533 w 1011092"/>
              <a:gd name="connsiteY76" fmla="*/ 780029 h 1016153"/>
              <a:gd name="connsiteX77" fmla="*/ 762533 w 1011092"/>
              <a:gd name="connsiteY77" fmla="*/ 850482 h 1016153"/>
              <a:gd name="connsiteX78" fmla="*/ 554023 w 1011092"/>
              <a:gd name="connsiteY78" fmla="*/ 850482 h 1016153"/>
              <a:gd name="connsiteX79" fmla="*/ 473651 w 1011092"/>
              <a:gd name="connsiteY79" fmla="*/ 429696 h 1016153"/>
              <a:gd name="connsiteX80" fmla="*/ 492021 w 1011092"/>
              <a:gd name="connsiteY80" fmla="*/ 429696 h 1016153"/>
              <a:gd name="connsiteX81" fmla="*/ 492021 w 1011092"/>
              <a:gd name="connsiteY81" fmla="*/ 366041 h 1016153"/>
              <a:gd name="connsiteX82" fmla="*/ 464189 w 1011092"/>
              <a:gd name="connsiteY82" fmla="*/ 366041 h 1016153"/>
              <a:gd name="connsiteX83" fmla="*/ 464189 w 1011092"/>
              <a:gd name="connsiteY83" fmla="*/ 337658 h 1016153"/>
              <a:gd name="connsiteX84" fmla="*/ 441501 w 1011092"/>
              <a:gd name="connsiteY84" fmla="*/ 337658 h 1016153"/>
              <a:gd name="connsiteX85" fmla="*/ 441501 w 1011092"/>
              <a:gd name="connsiteY85" fmla="*/ 308999 h 1016153"/>
              <a:gd name="connsiteX86" fmla="*/ 168418 w 1011092"/>
              <a:gd name="connsiteY86" fmla="*/ 235975 h 1016153"/>
              <a:gd name="connsiteX87" fmla="*/ 311986 w 1011092"/>
              <a:gd name="connsiteY87" fmla="*/ 274094 h 1016153"/>
              <a:gd name="connsiteX88" fmla="*/ 400167 w 1011092"/>
              <a:gd name="connsiteY88" fmla="*/ 297425 h 1016153"/>
              <a:gd name="connsiteX89" fmla="*/ 403106 w 1011092"/>
              <a:gd name="connsiteY89" fmla="*/ 301283 h 1016153"/>
              <a:gd name="connsiteX90" fmla="*/ 403198 w 1011092"/>
              <a:gd name="connsiteY90" fmla="*/ 334167 h 1016153"/>
              <a:gd name="connsiteX91" fmla="*/ 403198 w 1011092"/>
              <a:gd name="connsiteY91" fmla="*/ 337106 h 1016153"/>
              <a:gd name="connsiteX92" fmla="*/ 382163 w 1011092"/>
              <a:gd name="connsiteY92" fmla="*/ 337106 h 1016153"/>
              <a:gd name="connsiteX93" fmla="*/ 382163 w 1011092"/>
              <a:gd name="connsiteY93" fmla="*/ 365581 h 1016153"/>
              <a:gd name="connsiteX94" fmla="*/ 353688 w 1011092"/>
              <a:gd name="connsiteY94" fmla="*/ 365581 h 1016153"/>
              <a:gd name="connsiteX95" fmla="*/ 353688 w 1011092"/>
              <a:gd name="connsiteY95" fmla="*/ 368521 h 1016153"/>
              <a:gd name="connsiteX96" fmla="*/ 353596 w 1011092"/>
              <a:gd name="connsiteY96" fmla="*/ 425930 h 1016153"/>
              <a:gd name="connsiteX97" fmla="*/ 356812 w 1011092"/>
              <a:gd name="connsiteY97" fmla="*/ 429328 h 1016153"/>
              <a:gd name="connsiteX98" fmla="*/ 366548 w 1011092"/>
              <a:gd name="connsiteY98" fmla="*/ 429237 h 1016153"/>
              <a:gd name="connsiteX99" fmla="*/ 372519 w 1011092"/>
              <a:gd name="connsiteY99" fmla="*/ 429237 h 1016153"/>
              <a:gd name="connsiteX100" fmla="*/ 371049 w 1011092"/>
              <a:gd name="connsiteY100" fmla="*/ 439065 h 1016153"/>
              <a:gd name="connsiteX101" fmla="*/ 353045 w 1011092"/>
              <a:gd name="connsiteY101" fmla="*/ 541115 h 1016153"/>
              <a:gd name="connsiteX102" fmla="*/ 333297 w 1011092"/>
              <a:gd name="connsiteY102" fmla="*/ 653821 h 1016153"/>
              <a:gd name="connsiteX103" fmla="*/ 313548 w 1011092"/>
              <a:gd name="connsiteY103" fmla="*/ 765700 h 1016153"/>
              <a:gd name="connsiteX104" fmla="*/ 300597 w 1011092"/>
              <a:gd name="connsiteY104" fmla="*/ 840837 h 1016153"/>
              <a:gd name="connsiteX105" fmla="*/ 298208 w 1011092"/>
              <a:gd name="connsiteY105" fmla="*/ 849747 h 1016153"/>
              <a:gd name="connsiteX106" fmla="*/ 289390 w 1011092"/>
              <a:gd name="connsiteY106" fmla="*/ 850390 h 1016153"/>
              <a:gd name="connsiteX107" fmla="*/ 125062 w 1011092"/>
              <a:gd name="connsiteY107" fmla="*/ 850482 h 1016153"/>
              <a:gd name="connsiteX108" fmla="*/ 121388 w 1011092"/>
              <a:gd name="connsiteY108" fmla="*/ 850482 h 1016153"/>
              <a:gd name="connsiteX109" fmla="*/ 119643 w 1011092"/>
              <a:gd name="connsiteY109" fmla="*/ 835234 h 1016153"/>
              <a:gd name="connsiteX110" fmla="*/ 108621 w 1011092"/>
              <a:gd name="connsiteY110" fmla="*/ 734010 h 1016153"/>
              <a:gd name="connsiteX111" fmla="*/ 97874 w 1011092"/>
              <a:gd name="connsiteY111" fmla="*/ 636185 h 1016153"/>
              <a:gd name="connsiteX112" fmla="*/ 92822 w 1011092"/>
              <a:gd name="connsiteY112" fmla="*/ 590900 h 1016153"/>
              <a:gd name="connsiteX113" fmla="*/ 93648 w 1011092"/>
              <a:gd name="connsiteY113" fmla="*/ 582450 h 1016153"/>
              <a:gd name="connsiteX114" fmla="*/ 93740 w 1011092"/>
              <a:gd name="connsiteY114" fmla="*/ 577398 h 1016153"/>
              <a:gd name="connsiteX115" fmla="*/ 88504 w 1011092"/>
              <a:gd name="connsiteY115" fmla="*/ 551954 h 1016153"/>
              <a:gd name="connsiteX116" fmla="*/ 80237 w 1011092"/>
              <a:gd name="connsiteY116" fmla="*/ 477185 h 1016153"/>
              <a:gd name="connsiteX117" fmla="*/ 73440 w 1011092"/>
              <a:gd name="connsiteY117" fmla="*/ 414356 h 1016153"/>
              <a:gd name="connsiteX118" fmla="*/ 74542 w 1011092"/>
              <a:gd name="connsiteY118" fmla="*/ 402690 h 1016153"/>
              <a:gd name="connsiteX119" fmla="*/ 79227 w 1011092"/>
              <a:gd name="connsiteY119" fmla="*/ 386524 h 1016153"/>
              <a:gd name="connsiteX120" fmla="*/ 83360 w 1011092"/>
              <a:gd name="connsiteY120" fmla="*/ 377155 h 1016153"/>
              <a:gd name="connsiteX121" fmla="*/ 164835 w 1011092"/>
              <a:gd name="connsiteY121" fmla="*/ 237077 h 1016153"/>
              <a:gd name="connsiteX122" fmla="*/ 168418 w 1011092"/>
              <a:gd name="connsiteY122" fmla="*/ 235975 h 1016153"/>
              <a:gd name="connsiteX123" fmla="*/ 187891 w 1011092"/>
              <a:gd name="connsiteY123" fmla="*/ 0 h 1016153"/>
              <a:gd name="connsiteX124" fmla="*/ 187340 w 1011092"/>
              <a:gd name="connsiteY124" fmla="*/ 92 h 1016153"/>
              <a:gd name="connsiteX125" fmla="*/ 179716 w 1011092"/>
              <a:gd name="connsiteY125" fmla="*/ 2021 h 1016153"/>
              <a:gd name="connsiteX126" fmla="*/ 93373 w 1011092"/>
              <a:gd name="connsiteY126" fmla="*/ 45652 h 1016153"/>
              <a:gd name="connsiteX127" fmla="*/ 7397 w 1011092"/>
              <a:gd name="connsiteY127" fmla="*/ 297058 h 1016153"/>
              <a:gd name="connsiteX128" fmla="*/ 67286 w 1011092"/>
              <a:gd name="connsiteY128" fmla="*/ 405171 h 1016153"/>
              <a:gd name="connsiteX129" fmla="*/ 70960 w 1011092"/>
              <a:gd name="connsiteY129" fmla="*/ 412794 h 1016153"/>
              <a:gd name="connsiteX130" fmla="*/ 75553 w 1011092"/>
              <a:gd name="connsiteY130" fmla="*/ 454129 h 1016153"/>
              <a:gd name="connsiteX131" fmla="*/ 85014 w 1011092"/>
              <a:gd name="connsiteY131" fmla="*/ 539095 h 1016153"/>
              <a:gd name="connsiteX132" fmla="*/ 84555 w 1011092"/>
              <a:gd name="connsiteY132" fmla="*/ 556823 h 1016153"/>
              <a:gd name="connsiteX133" fmla="*/ 80972 w 1011092"/>
              <a:gd name="connsiteY133" fmla="*/ 569774 h 1016153"/>
              <a:gd name="connsiteX134" fmla="*/ 78768 w 1011092"/>
              <a:gd name="connsiteY134" fmla="*/ 574183 h 1016153"/>
              <a:gd name="connsiteX135" fmla="*/ 78308 w 1011092"/>
              <a:gd name="connsiteY135" fmla="*/ 584287 h 1016153"/>
              <a:gd name="connsiteX136" fmla="*/ 87678 w 1011092"/>
              <a:gd name="connsiteY136" fmla="*/ 587778 h 1016153"/>
              <a:gd name="connsiteX137" fmla="*/ 90341 w 1011092"/>
              <a:gd name="connsiteY137" fmla="*/ 587226 h 1016153"/>
              <a:gd name="connsiteX138" fmla="*/ 119367 w 1011092"/>
              <a:gd name="connsiteY138" fmla="*/ 850482 h 1016153"/>
              <a:gd name="connsiteX139" fmla="*/ 105409 w 1011092"/>
              <a:gd name="connsiteY139" fmla="*/ 850482 h 1016153"/>
              <a:gd name="connsiteX140" fmla="*/ 677468 w 1011092"/>
              <a:gd name="connsiteY140" fmla="*/ 1002157 h 1016153"/>
              <a:gd name="connsiteX141" fmla="*/ 782315 w 1011092"/>
              <a:gd name="connsiteY141" fmla="*/ 993501 h 1016153"/>
              <a:gd name="connsiteX142" fmla="*/ 897170 w 1011092"/>
              <a:gd name="connsiteY142" fmla="*/ 860769 h 1016153"/>
              <a:gd name="connsiteX143" fmla="*/ 898570 w 1011092"/>
              <a:gd name="connsiteY143" fmla="*/ 860769 h 1016153"/>
              <a:gd name="connsiteX144" fmla="*/ 898570 w 1011092"/>
              <a:gd name="connsiteY144" fmla="*/ 858873 h 1016153"/>
              <a:gd name="connsiteX145" fmla="*/ 900636 w 1011092"/>
              <a:gd name="connsiteY145" fmla="*/ 856077 h 1016153"/>
              <a:gd name="connsiteX146" fmla="*/ 898570 w 1011092"/>
              <a:gd name="connsiteY146" fmla="*/ 856087 h 1016153"/>
              <a:gd name="connsiteX147" fmla="*/ 898570 w 1011092"/>
              <a:gd name="connsiteY147" fmla="*/ 850390 h 1016153"/>
              <a:gd name="connsiteX148" fmla="*/ 856133 w 1011092"/>
              <a:gd name="connsiteY148" fmla="*/ 850390 h 1016153"/>
              <a:gd name="connsiteX149" fmla="*/ 856133 w 1011092"/>
              <a:gd name="connsiteY149" fmla="*/ 796379 h 1016153"/>
              <a:gd name="connsiteX150" fmla="*/ 816452 w 1011092"/>
              <a:gd name="connsiteY150" fmla="*/ 796379 h 1016153"/>
              <a:gd name="connsiteX151" fmla="*/ 816268 w 1011092"/>
              <a:gd name="connsiteY151" fmla="*/ 794910 h 1016153"/>
              <a:gd name="connsiteX152" fmla="*/ 816452 w 1011092"/>
              <a:gd name="connsiteY152" fmla="*/ 755137 h 1016153"/>
              <a:gd name="connsiteX153" fmla="*/ 817462 w 1011092"/>
              <a:gd name="connsiteY153" fmla="*/ 751371 h 1016153"/>
              <a:gd name="connsiteX154" fmla="*/ 821320 w 1011092"/>
              <a:gd name="connsiteY154" fmla="*/ 734929 h 1016153"/>
              <a:gd name="connsiteX155" fmla="*/ 823341 w 1011092"/>
              <a:gd name="connsiteY155" fmla="*/ 730979 h 1016153"/>
              <a:gd name="connsiteX156" fmla="*/ 863941 w 1011092"/>
              <a:gd name="connsiteY156" fmla="*/ 698279 h 1016153"/>
              <a:gd name="connsiteX157" fmla="*/ 870829 w 1011092"/>
              <a:gd name="connsiteY157" fmla="*/ 692859 h 1016153"/>
              <a:gd name="connsiteX158" fmla="*/ 933842 w 1011092"/>
              <a:gd name="connsiteY158" fmla="*/ 730336 h 1016153"/>
              <a:gd name="connsiteX159" fmla="*/ 1006682 w 1011092"/>
              <a:gd name="connsiteY159" fmla="*/ 733183 h 1016153"/>
              <a:gd name="connsiteX160" fmla="*/ 1005029 w 1011092"/>
              <a:gd name="connsiteY160" fmla="*/ 730887 h 1016153"/>
              <a:gd name="connsiteX161" fmla="*/ 999058 w 1011092"/>
              <a:gd name="connsiteY161" fmla="*/ 720324 h 1016153"/>
              <a:gd name="connsiteX162" fmla="*/ 997038 w 1011092"/>
              <a:gd name="connsiteY162" fmla="*/ 713251 h 1016153"/>
              <a:gd name="connsiteX163" fmla="*/ 969298 w 1011092"/>
              <a:gd name="connsiteY163" fmla="*/ 617814 h 1016153"/>
              <a:gd name="connsiteX164" fmla="*/ 971135 w 1011092"/>
              <a:gd name="connsiteY164" fmla="*/ 612303 h 1016153"/>
              <a:gd name="connsiteX165" fmla="*/ 1008611 w 1011092"/>
              <a:gd name="connsiteY165" fmla="*/ 582450 h 1016153"/>
              <a:gd name="connsiteX166" fmla="*/ 1011092 w 1011092"/>
              <a:gd name="connsiteY166" fmla="*/ 580337 h 1016153"/>
              <a:gd name="connsiteX167" fmla="*/ 985464 w 1011092"/>
              <a:gd name="connsiteY167" fmla="*/ 548280 h 1016153"/>
              <a:gd name="connsiteX168" fmla="*/ 961306 w 1011092"/>
              <a:gd name="connsiteY168" fmla="*/ 567570 h 1016153"/>
              <a:gd name="connsiteX169" fmla="*/ 961214 w 1011092"/>
              <a:gd name="connsiteY169" fmla="*/ 566192 h 1016153"/>
              <a:gd name="connsiteX170" fmla="*/ 970124 w 1011092"/>
              <a:gd name="connsiteY170" fmla="*/ 470571 h 1016153"/>
              <a:gd name="connsiteX171" fmla="*/ 973798 w 1011092"/>
              <a:gd name="connsiteY171" fmla="*/ 466530 h 1016153"/>
              <a:gd name="connsiteX172" fmla="*/ 988311 w 1011092"/>
              <a:gd name="connsiteY172" fmla="*/ 458354 h 1016153"/>
              <a:gd name="connsiteX173" fmla="*/ 993915 w 1011092"/>
              <a:gd name="connsiteY173" fmla="*/ 434380 h 1016153"/>
              <a:gd name="connsiteX174" fmla="*/ 992996 w 1011092"/>
              <a:gd name="connsiteY174" fmla="*/ 413162 h 1016153"/>
              <a:gd name="connsiteX175" fmla="*/ 993639 w 1011092"/>
              <a:gd name="connsiteY175" fmla="*/ 406916 h 1016153"/>
              <a:gd name="connsiteX176" fmla="*/ 965532 w 1011092"/>
              <a:gd name="connsiteY176" fmla="*/ 399200 h 1016153"/>
              <a:gd name="connsiteX177" fmla="*/ 602063 w 1011092"/>
              <a:gd name="connsiteY177" fmla="*/ 302477 h 1016153"/>
              <a:gd name="connsiteX178" fmla="*/ 252281 w 1011092"/>
              <a:gd name="connsiteY178" fmla="*/ 209520 h 1016153"/>
              <a:gd name="connsiteX179" fmla="*/ 183941 w 1011092"/>
              <a:gd name="connsiteY179" fmla="*/ 191150 h 1016153"/>
              <a:gd name="connsiteX180" fmla="*/ 180083 w 1011092"/>
              <a:gd name="connsiteY180" fmla="*/ 186098 h 1016153"/>
              <a:gd name="connsiteX181" fmla="*/ 180451 w 1011092"/>
              <a:gd name="connsiteY181" fmla="*/ 170850 h 1016153"/>
              <a:gd name="connsiteX182" fmla="*/ 182012 w 1011092"/>
              <a:gd name="connsiteY182" fmla="*/ 28934 h 1016153"/>
              <a:gd name="connsiteX183" fmla="*/ 184860 w 1011092"/>
              <a:gd name="connsiteY183" fmla="*/ 10839 h 1016153"/>
              <a:gd name="connsiteX184" fmla="*/ 187891 w 1011092"/>
              <a:gd name="connsiteY184" fmla="*/ 0 h 1016153"/>
              <a:gd name="connsiteX0" fmla="*/ 516363 w 1011092"/>
              <a:gd name="connsiteY0" fmla="*/ 728958 h 1016153"/>
              <a:gd name="connsiteX1" fmla="*/ 539786 w 1011092"/>
              <a:gd name="connsiteY1" fmla="*/ 850298 h 1016153"/>
              <a:gd name="connsiteX2" fmla="*/ 335318 w 1011092"/>
              <a:gd name="connsiteY2" fmla="*/ 850298 h 1016153"/>
              <a:gd name="connsiteX3" fmla="*/ 334950 w 1011092"/>
              <a:gd name="connsiteY3" fmla="*/ 849655 h 1016153"/>
              <a:gd name="connsiteX4" fmla="*/ 516363 w 1011092"/>
              <a:gd name="connsiteY4" fmla="*/ 728958 h 1016153"/>
              <a:gd name="connsiteX5" fmla="*/ 492940 w 1011092"/>
              <a:gd name="connsiteY5" fmla="*/ 726386 h 1016153"/>
              <a:gd name="connsiteX6" fmla="*/ 493859 w 1011092"/>
              <a:gd name="connsiteY6" fmla="*/ 726478 h 1016153"/>
              <a:gd name="connsiteX7" fmla="*/ 494226 w 1011092"/>
              <a:gd name="connsiteY7" fmla="*/ 727213 h 1016153"/>
              <a:gd name="connsiteX8" fmla="*/ 314191 w 1011092"/>
              <a:gd name="connsiteY8" fmla="*/ 846899 h 1016153"/>
              <a:gd name="connsiteX9" fmla="*/ 313640 w 1011092"/>
              <a:gd name="connsiteY9" fmla="*/ 846440 h 1016153"/>
              <a:gd name="connsiteX10" fmla="*/ 317406 w 1011092"/>
              <a:gd name="connsiteY10" fmla="*/ 824211 h 1016153"/>
              <a:gd name="connsiteX11" fmla="*/ 334123 w 1011092"/>
              <a:gd name="connsiteY11" fmla="*/ 728591 h 1016153"/>
              <a:gd name="connsiteX12" fmla="*/ 336604 w 1011092"/>
              <a:gd name="connsiteY12" fmla="*/ 726386 h 1016153"/>
              <a:gd name="connsiteX13" fmla="*/ 492940 w 1011092"/>
              <a:gd name="connsiteY13" fmla="*/ 726386 h 1016153"/>
              <a:gd name="connsiteX14" fmla="*/ 784762 w 1011092"/>
              <a:gd name="connsiteY14" fmla="*/ 726202 h 1016153"/>
              <a:gd name="connsiteX15" fmla="*/ 795509 w 1011092"/>
              <a:gd name="connsiteY15" fmla="*/ 736674 h 1016153"/>
              <a:gd name="connsiteX16" fmla="*/ 784762 w 1011092"/>
              <a:gd name="connsiteY16" fmla="*/ 746870 h 1016153"/>
              <a:gd name="connsiteX17" fmla="*/ 774198 w 1011092"/>
              <a:gd name="connsiteY17" fmla="*/ 736215 h 1016153"/>
              <a:gd name="connsiteX18" fmla="*/ 784762 w 1011092"/>
              <a:gd name="connsiteY18" fmla="*/ 726202 h 1016153"/>
              <a:gd name="connsiteX19" fmla="*/ 928330 w 1011092"/>
              <a:gd name="connsiteY19" fmla="*/ 610006 h 1016153"/>
              <a:gd name="connsiteX20" fmla="*/ 939353 w 1011092"/>
              <a:gd name="connsiteY20" fmla="*/ 620019 h 1016153"/>
              <a:gd name="connsiteX21" fmla="*/ 928974 w 1011092"/>
              <a:gd name="connsiteY21" fmla="*/ 630949 h 1016153"/>
              <a:gd name="connsiteX22" fmla="*/ 917859 w 1011092"/>
              <a:gd name="connsiteY22" fmla="*/ 620845 h 1016153"/>
              <a:gd name="connsiteX23" fmla="*/ 928330 w 1011092"/>
              <a:gd name="connsiteY23" fmla="*/ 610006 h 1016153"/>
              <a:gd name="connsiteX24" fmla="*/ 358465 w 1011092"/>
              <a:gd name="connsiteY24" fmla="*/ 590166 h 1016153"/>
              <a:gd name="connsiteX25" fmla="*/ 499278 w 1011092"/>
              <a:gd name="connsiteY25" fmla="*/ 711506 h 1016153"/>
              <a:gd name="connsiteX26" fmla="*/ 499002 w 1011092"/>
              <a:gd name="connsiteY26" fmla="*/ 712149 h 1016153"/>
              <a:gd name="connsiteX27" fmla="*/ 337338 w 1011092"/>
              <a:gd name="connsiteY27" fmla="*/ 712149 h 1016153"/>
              <a:gd name="connsiteX28" fmla="*/ 358465 w 1011092"/>
              <a:gd name="connsiteY28" fmla="*/ 590166 h 1016153"/>
              <a:gd name="connsiteX29" fmla="*/ 486602 w 1011092"/>
              <a:gd name="connsiteY29" fmla="*/ 586492 h 1016153"/>
              <a:gd name="connsiteX30" fmla="*/ 489909 w 1011092"/>
              <a:gd name="connsiteY30" fmla="*/ 589339 h 1016153"/>
              <a:gd name="connsiteX31" fmla="*/ 511127 w 1011092"/>
              <a:gd name="connsiteY31" fmla="*/ 700942 h 1016153"/>
              <a:gd name="connsiteX32" fmla="*/ 511311 w 1011092"/>
              <a:gd name="connsiteY32" fmla="*/ 703331 h 1016153"/>
              <a:gd name="connsiteX33" fmla="*/ 376560 w 1011092"/>
              <a:gd name="connsiteY33" fmla="*/ 587318 h 1016153"/>
              <a:gd name="connsiteX34" fmla="*/ 376836 w 1011092"/>
              <a:gd name="connsiteY34" fmla="*/ 586767 h 1016153"/>
              <a:gd name="connsiteX35" fmla="*/ 379500 w 1011092"/>
              <a:gd name="connsiteY35" fmla="*/ 586492 h 1016153"/>
              <a:gd name="connsiteX36" fmla="*/ 486602 w 1011092"/>
              <a:gd name="connsiteY36" fmla="*/ 586492 h 1016153"/>
              <a:gd name="connsiteX37" fmla="*/ 462904 w 1011092"/>
              <a:gd name="connsiteY37" fmla="*/ 453302 h 1016153"/>
              <a:gd name="connsiteX38" fmla="*/ 464006 w 1011092"/>
              <a:gd name="connsiteY38" fmla="*/ 453486 h 1016153"/>
              <a:gd name="connsiteX39" fmla="*/ 486510 w 1011092"/>
              <a:gd name="connsiteY39" fmla="*/ 572438 h 1016153"/>
              <a:gd name="connsiteX40" fmla="*/ 377846 w 1011092"/>
              <a:gd name="connsiteY40" fmla="*/ 572438 h 1016153"/>
              <a:gd name="connsiteX41" fmla="*/ 462904 w 1011092"/>
              <a:gd name="connsiteY41" fmla="*/ 453302 h 1016153"/>
              <a:gd name="connsiteX42" fmla="*/ 389236 w 1011092"/>
              <a:gd name="connsiteY42" fmla="*/ 429145 h 1016153"/>
              <a:gd name="connsiteX43" fmla="*/ 457117 w 1011092"/>
              <a:gd name="connsiteY43" fmla="*/ 429237 h 1016153"/>
              <a:gd name="connsiteX44" fmla="*/ 459413 w 1011092"/>
              <a:gd name="connsiteY44" fmla="*/ 431533 h 1016153"/>
              <a:gd name="connsiteX45" fmla="*/ 457852 w 1011092"/>
              <a:gd name="connsiteY45" fmla="*/ 436401 h 1016153"/>
              <a:gd name="connsiteX46" fmla="*/ 364252 w 1011092"/>
              <a:gd name="connsiteY46" fmla="*/ 567478 h 1016153"/>
              <a:gd name="connsiteX47" fmla="*/ 362598 w 1011092"/>
              <a:gd name="connsiteY47" fmla="*/ 569682 h 1016153"/>
              <a:gd name="connsiteX48" fmla="*/ 362139 w 1011092"/>
              <a:gd name="connsiteY48" fmla="*/ 569499 h 1016153"/>
              <a:gd name="connsiteX49" fmla="*/ 365446 w 1011092"/>
              <a:gd name="connsiteY49" fmla="*/ 548831 h 1016153"/>
              <a:gd name="connsiteX50" fmla="*/ 383725 w 1011092"/>
              <a:gd name="connsiteY50" fmla="*/ 444944 h 1016153"/>
              <a:gd name="connsiteX51" fmla="*/ 386389 w 1011092"/>
              <a:gd name="connsiteY51" fmla="*/ 431533 h 1016153"/>
              <a:gd name="connsiteX52" fmla="*/ 389236 w 1011092"/>
              <a:gd name="connsiteY52" fmla="*/ 429145 h 1016153"/>
              <a:gd name="connsiteX53" fmla="*/ 441501 w 1011092"/>
              <a:gd name="connsiteY53" fmla="*/ 308999 h 1016153"/>
              <a:gd name="connsiteX54" fmla="*/ 466210 w 1011092"/>
              <a:gd name="connsiteY54" fmla="*/ 315153 h 1016153"/>
              <a:gd name="connsiteX55" fmla="*/ 608585 w 1011092"/>
              <a:gd name="connsiteY55" fmla="*/ 348313 h 1016153"/>
              <a:gd name="connsiteX56" fmla="*/ 808828 w 1011092"/>
              <a:gd name="connsiteY56" fmla="*/ 400486 h 1016153"/>
              <a:gd name="connsiteX57" fmla="*/ 904724 w 1011092"/>
              <a:gd name="connsiteY57" fmla="*/ 435115 h 1016153"/>
              <a:gd name="connsiteX58" fmla="*/ 953958 w 1011092"/>
              <a:gd name="connsiteY58" fmla="*/ 462672 h 1016153"/>
              <a:gd name="connsiteX59" fmla="*/ 956346 w 1011092"/>
              <a:gd name="connsiteY59" fmla="*/ 467907 h 1016153"/>
              <a:gd name="connsiteX60" fmla="*/ 952304 w 1011092"/>
              <a:gd name="connsiteY60" fmla="*/ 510344 h 1016153"/>
              <a:gd name="connsiteX61" fmla="*/ 946334 w 1011092"/>
              <a:gd name="connsiteY61" fmla="*/ 572989 h 1016153"/>
              <a:gd name="connsiteX62" fmla="*/ 939629 w 1011092"/>
              <a:gd name="connsiteY62" fmla="*/ 585022 h 1016153"/>
              <a:gd name="connsiteX63" fmla="*/ 939445 w 1011092"/>
              <a:gd name="connsiteY63" fmla="*/ 585206 h 1016153"/>
              <a:gd name="connsiteX64" fmla="*/ 931913 w 1011092"/>
              <a:gd name="connsiteY64" fmla="*/ 585940 h 1016153"/>
              <a:gd name="connsiteX65" fmla="*/ 848876 w 1011092"/>
              <a:gd name="connsiteY65" fmla="*/ 542677 h 1016153"/>
              <a:gd name="connsiteX66" fmla="*/ 836109 w 1011092"/>
              <a:gd name="connsiteY66" fmla="*/ 532849 h 1016153"/>
              <a:gd name="connsiteX67" fmla="*/ 845753 w 1011092"/>
              <a:gd name="connsiteY67" fmla="*/ 660159 h 1016153"/>
              <a:gd name="connsiteX68" fmla="*/ 796611 w 1011092"/>
              <a:gd name="connsiteY68" fmla="*/ 699656 h 1016153"/>
              <a:gd name="connsiteX69" fmla="*/ 793121 w 1011092"/>
              <a:gd name="connsiteY69" fmla="*/ 700667 h 1016153"/>
              <a:gd name="connsiteX70" fmla="*/ 758675 w 1011092"/>
              <a:gd name="connsiteY70" fmla="*/ 713618 h 1016153"/>
              <a:gd name="connsiteX71" fmla="*/ 751602 w 1011092"/>
              <a:gd name="connsiteY71" fmla="*/ 732265 h 1016153"/>
              <a:gd name="connsiteX72" fmla="*/ 748020 w 1011092"/>
              <a:gd name="connsiteY72" fmla="*/ 739154 h 1016153"/>
              <a:gd name="connsiteX73" fmla="*/ 698970 w 1011092"/>
              <a:gd name="connsiteY73" fmla="*/ 778192 h 1016153"/>
              <a:gd name="connsiteX74" fmla="*/ 691897 w 1011092"/>
              <a:gd name="connsiteY74" fmla="*/ 784163 h 1016153"/>
              <a:gd name="connsiteX75" fmla="*/ 717432 w 1011092"/>
              <a:gd name="connsiteY75" fmla="*/ 816220 h 1016153"/>
              <a:gd name="connsiteX76" fmla="*/ 762533 w 1011092"/>
              <a:gd name="connsiteY76" fmla="*/ 780029 h 1016153"/>
              <a:gd name="connsiteX77" fmla="*/ 762533 w 1011092"/>
              <a:gd name="connsiteY77" fmla="*/ 850482 h 1016153"/>
              <a:gd name="connsiteX78" fmla="*/ 554023 w 1011092"/>
              <a:gd name="connsiteY78" fmla="*/ 850482 h 1016153"/>
              <a:gd name="connsiteX79" fmla="*/ 473651 w 1011092"/>
              <a:gd name="connsiteY79" fmla="*/ 429696 h 1016153"/>
              <a:gd name="connsiteX80" fmla="*/ 492021 w 1011092"/>
              <a:gd name="connsiteY80" fmla="*/ 429696 h 1016153"/>
              <a:gd name="connsiteX81" fmla="*/ 492021 w 1011092"/>
              <a:gd name="connsiteY81" fmla="*/ 366041 h 1016153"/>
              <a:gd name="connsiteX82" fmla="*/ 464189 w 1011092"/>
              <a:gd name="connsiteY82" fmla="*/ 366041 h 1016153"/>
              <a:gd name="connsiteX83" fmla="*/ 464189 w 1011092"/>
              <a:gd name="connsiteY83" fmla="*/ 337658 h 1016153"/>
              <a:gd name="connsiteX84" fmla="*/ 441501 w 1011092"/>
              <a:gd name="connsiteY84" fmla="*/ 337658 h 1016153"/>
              <a:gd name="connsiteX85" fmla="*/ 441501 w 1011092"/>
              <a:gd name="connsiteY85" fmla="*/ 308999 h 1016153"/>
              <a:gd name="connsiteX86" fmla="*/ 168418 w 1011092"/>
              <a:gd name="connsiteY86" fmla="*/ 235975 h 1016153"/>
              <a:gd name="connsiteX87" fmla="*/ 311986 w 1011092"/>
              <a:gd name="connsiteY87" fmla="*/ 274094 h 1016153"/>
              <a:gd name="connsiteX88" fmla="*/ 400167 w 1011092"/>
              <a:gd name="connsiteY88" fmla="*/ 297425 h 1016153"/>
              <a:gd name="connsiteX89" fmla="*/ 403106 w 1011092"/>
              <a:gd name="connsiteY89" fmla="*/ 301283 h 1016153"/>
              <a:gd name="connsiteX90" fmla="*/ 403198 w 1011092"/>
              <a:gd name="connsiteY90" fmla="*/ 334167 h 1016153"/>
              <a:gd name="connsiteX91" fmla="*/ 403198 w 1011092"/>
              <a:gd name="connsiteY91" fmla="*/ 337106 h 1016153"/>
              <a:gd name="connsiteX92" fmla="*/ 382163 w 1011092"/>
              <a:gd name="connsiteY92" fmla="*/ 337106 h 1016153"/>
              <a:gd name="connsiteX93" fmla="*/ 382163 w 1011092"/>
              <a:gd name="connsiteY93" fmla="*/ 365581 h 1016153"/>
              <a:gd name="connsiteX94" fmla="*/ 353688 w 1011092"/>
              <a:gd name="connsiteY94" fmla="*/ 365581 h 1016153"/>
              <a:gd name="connsiteX95" fmla="*/ 353688 w 1011092"/>
              <a:gd name="connsiteY95" fmla="*/ 368521 h 1016153"/>
              <a:gd name="connsiteX96" fmla="*/ 353596 w 1011092"/>
              <a:gd name="connsiteY96" fmla="*/ 425930 h 1016153"/>
              <a:gd name="connsiteX97" fmla="*/ 356812 w 1011092"/>
              <a:gd name="connsiteY97" fmla="*/ 429328 h 1016153"/>
              <a:gd name="connsiteX98" fmla="*/ 366548 w 1011092"/>
              <a:gd name="connsiteY98" fmla="*/ 429237 h 1016153"/>
              <a:gd name="connsiteX99" fmla="*/ 372519 w 1011092"/>
              <a:gd name="connsiteY99" fmla="*/ 429237 h 1016153"/>
              <a:gd name="connsiteX100" fmla="*/ 371049 w 1011092"/>
              <a:gd name="connsiteY100" fmla="*/ 439065 h 1016153"/>
              <a:gd name="connsiteX101" fmla="*/ 353045 w 1011092"/>
              <a:gd name="connsiteY101" fmla="*/ 541115 h 1016153"/>
              <a:gd name="connsiteX102" fmla="*/ 333297 w 1011092"/>
              <a:gd name="connsiteY102" fmla="*/ 653821 h 1016153"/>
              <a:gd name="connsiteX103" fmla="*/ 313548 w 1011092"/>
              <a:gd name="connsiteY103" fmla="*/ 765700 h 1016153"/>
              <a:gd name="connsiteX104" fmla="*/ 300597 w 1011092"/>
              <a:gd name="connsiteY104" fmla="*/ 840837 h 1016153"/>
              <a:gd name="connsiteX105" fmla="*/ 298208 w 1011092"/>
              <a:gd name="connsiteY105" fmla="*/ 849747 h 1016153"/>
              <a:gd name="connsiteX106" fmla="*/ 289390 w 1011092"/>
              <a:gd name="connsiteY106" fmla="*/ 850390 h 1016153"/>
              <a:gd name="connsiteX107" fmla="*/ 125062 w 1011092"/>
              <a:gd name="connsiteY107" fmla="*/ 850482 h 1016153"/>
              <a:gd name="connsiteX108" fmla="*/ 121388 w 1011092"/>
              <a:gd name="connsiteY108" fmla="*/ 850482 h 1016153"/>
              <a:gd name="connsiteX109" fmla="*/ 119643 w 1011092"/>
              <a:gd name="connsiteY109" fmla="*/ 835234 h 1016153"/>
              <a:gd name="connsiteX110" fmla="*/ 108621 w 1011092"/>
              <a:gd name="connsiteY110" fmla="*/ 734010 h 1016153"/>
              <a:gd name="connsiteX111" fmla="*/ 97874 w 1011092"/>
              <a:gd name="connsiteY111" fmla="*/ 636185 h 1016153"/>
              <a:gd name="connsiteX112" fmla="*/ 92822 w 1011092"/>
              <a:gd name="connsiteY112" fmla="*/ 590900 h 1016153"/>
              <a:gd name="connsiteX113" fmla="*/ 93648 w 1011092"/>
              <a:gd name="connsiteY113" fmla="*/ 582450 h 1016153"/>
              <a:gd name="connsiteX114" fmla="*/ 93740 w 1011092"/>
              <a:gd name="connsiteY114" fmla="*/ 577398 h 1016153"/>
              <a:gd name="connsiteX115" fmla="*/ 88504 w 1011092"/>
              <a:gd name="connsiteY115" fmla="*/ 551954 h 1016153"/>
              <a:gd name="connsiteX116" fmla="*/ 80237 w 1011092"/>
              <a:gd name="connsiteY116" fmla="*/ 477185 h 1016153"/>
              <a:gd name="connsiteX117" fmla="*/ 73440 w 1011092"/>
              <a:gd name="connsiteY117" fmla="*/ 414356 h 1016153"/>
              <a:gd name="connsiteX118" fmla="*/ 74542 w 1011092"/>
              <a:gd name="connsiteY118" fmla="*/ 402690 h 1016153"/>
              <a:gd name="connsiteX119" fmla="*/ 79227 w 1011092"/>
              <a:gd name="connsiteY119" fmla="*/ 386524 h 1016153"/>
              <a:gd name="connsiteX120" fmla="*/ 83360 w 1011092"/>
              <a:gd name="connsiteY120" fmla="*/ 377155 h 1016153"/>
              <a:gd name="connsiteX121" fmla="*/ 164835 w 1011092"/>
              <a:gd name="connsiteY121" fmla="*/ 237077 h 1016153"/>
              <a:gd name="connsiteX122" fmla="*/ 168418 w 1011092"/>
              <a:gd name="connsiteY122" fmla="*/ 235975 h 1016153"/>
              <a:gd name="connsiteX123" fmla="*/ 187891 w 1011092"/>
              <a:gd name="connsiteY123" fmla="*/ 0 h 1016153"/>
              <a:gd name="connsiteX124" fmla="*/ 187340 w 1011092"/>
              <a:gd name="connsiteY124" fmla="*/ 92 h 1016153"/>
              <a:gd name="connsiteX125" fmla="*/ 179716 w 1011092"/>
              <a:gd name="connsiteY125" fmla="*/ 2021 h 1016153"/>
              <a:gd name="connsiteX126" fmla="*/ 93373 w 1011092"/>
              <a:gd name="connsiteY126" fmla="*/ 45652 h 1016153"/>
              <a:gd name="connsiteX127" fmla="*/ 7397 w 1011092"/>
              <a:gd name="connsiteY127" fmla="*/ 297058 h 1016153"/>
              <a:gd name="connsiteX128" fmla="*/ 67286 w 1011092"/>
              <a:gd name="connsiteY128" fmla="*/ 405171 h 1016153"/>
              <a:gd name="connsiteX129" fmla="*/ 70960 w 1011092"/>
              <a:gd name="connsiteY129" fmla="*/ 412794 h 1016153"/>
              <a:gd name="connsiteX130" fmla="*/ 75553 w 1011092"/>
              <a:gd name="connsiteY130" fmla="*/ 454129 h 1016153"/>
              <a:gd name="connsiteX131" fmla="*/ 85014 w 1011092"/>
              <a:gd name="connsiteY131" fmla="*/ 539095 h 1016153"/>
              <a:gd name="connsiteX132" fmla="*/ 84555 w 1011092"/>
              <a:gd name="connsiteY132" fmla="*/ 556823 h 1016153"/>
              <a:gd name="connsiteX133" fmla="*/ 80972 w 1011092"/>
              <a:gd name="connsiteY133" fmla="*/ 569774 h 1016153"/>
              <a:gd name="connsiteX134" fmla="*/ 78768 w 1011092"/>
              <a:gd name="connsiteY134" fmla="*/ 574183 h 1016153"/>
              <a:gd name="connsiteX135" fmla="*/ 78308 w 1011092"/>
              <a:gd name="connsiteY135" fmla="*/ 584287 h 1016153"/>
              <a:gd name="connsiteX136" fmla="*/ 87678 w 1011092"/>
              <a:gd name="connsiteY136" fmla="*/ 587778 h 1016153"/>
              <a:gd name="connsiteX137" fmla="*/ 90341 w 1011092"/>
              <a:gd name="connsiteY137" fmla="*/ 587226 h 1016153"/>
              <a:gd name="connsiteX138" fmla="*/ 119367 w 1011092"/>
              <a:gd name="connsiteY138" fmla="*/ 850482 h 1016153"/>
              <a:gd name="connsiteX139" fmla="*/ 112553 w 1011092"/>
              <a:gd name="connsiteY139" fmla="*/ 857626 h 1016153"/>
              <a:gd name="connsiteX140" fmla="*/ 677468 w 1011092"/>
              <a:gd name="connsiteY140" fmla="*/ 1002157 h 1016153"/>
              <a:gd name="connsiteX141" fmla="*/ 782315 w 1011092"/>
              <a:gd name="connsiteY141" fmla="*/ 993501 h 1016153"/>
              <a:gd name="connsiteX142" fmla="*/ 897170 w 1011092"/>
              <a:gd name="connsiteY142" fmla="*/ 860769 h 1016153"/>
              <a:gd name="connsiteX143" fmla="*/ 898570 w 1011092"/>
              <a:gd name="connsiteY143" fmla="*/ 860769 h 1016153"/>
              <a:gd name="connsiteX144" fmla="*/ 898570 w 1011092"/>
              <a:gd name="connsiteY144" fmla="*/ 858873 h 1016153"/>
              <a:gd name="connsiteX145" fmla="*/ 900636 w 1011092"/>
              <a:gd name="connsiteY145" fmla="*/ 856077 h 1016153"/>
              <a:gd name="connsiteX146" fmla="*/ 898570 w 1011092"/>
              <a:gd name="connsiteY146" fmla="*/ 856087 h 1016153"/>
              <a:gd name="connsiteX147" fmla="*/ 898570 w 1011092"/>
              <a:gd name="connsiteY147" fmla="*/ 850390 h 1016153"/>
              <a:gd name="connsiteX148" fmla="*/ 856133 w 1011092"/>
              <a:gd name="connsiteY148" fmla="*/ 850390 h 1016153"/>
              <a:gd name="connsiteX149" fmla="*/ 856133 w 1011092"/>
              <a:gd name="connsiteY149" fmla="*/ 796379 h 1016153"/>
              <a:gd name="connsiteX150" fmla="*/ 816452 w 1011092"/>
              <a:gd name="connsiteY150" fmla="*/ 796379 h 1016153"/>
              <a:gd name="connsiteX151" fmla="*/ 816268 w 1011092"/>
              <a:gd name="connsiteY151" fmla="*/ 794910 h 1016153"/>
              <a:gd name="connsiteX152" fmla="*/ 816452 w 1011092"/>
              <a:gd name="connsiteY152" fmla="*/ 755137 h 1016153"/>
              <a:gd name="connsiteX153" fmla="*/ 817462 w 1011092"/>
              <a:gd name="connsiteY153" fmla="*/ 751371 h 1016153"/>
              <a:gd name="connsiteX154" fmla="*/ 821320 w 1011092"/>
              <a:gd name="connsiteY154" fmla="*/ 734929 h 1016153"/>
              <a:gd name="connsiteX155" fmla="*/ 823341 w 1011092"/>
              <a:gd name="connsiteY155" fmla="*/ 730979 h 1016153"/>
              <a:gd name="connsiteX156" fmla="*/ 863941 w 1011092"/>
              <a:gd name="connsiteY156" fmla="*/ 698279 h 1016153"/>
              <a:gd name="connsiteX157" fmla="*/ 870829 w 1011092"/>
              <a:gd name="connsiteY157" fmla="*/ 692859 h 1016153"/>
              <a:gd name="connsiteX158" fmla="*/ 933842 w 1011092"/>
              <a:gd name="connsiteY158" fmla="*/ 730336 h 1016153"/>
              <a:gd name="connsiteX159" fmla="*/ 1006682 w 1011092"/>
              <a:gd name="connsiteY159" fmla="*/ 733183 h 1016153"/>
              <a:gd name="connsiteX160" fmla="*/ 1005029 w 1011092"/>
              <a:gd name="connsiteY160" fmla="*/ 730887 h 1016153"/>
              <a:gd name="connsiteX161" fmla="*/ 999058 w 1011092"/>
              <a:gd name="connsiteY161" fmla="*/ 720324 h 1016153"/>
              <a:gd name="connsiteX162" fmla="*/ 997038 w 1011092"/>
              <a:gd name="connsiteY162" fmla="*/ 713251 h 1016153"/>
              <a:gd name="connsiteX163" fmla="*/ 969298 w 1011092"/>
              <a:gd name="connsiteY163" fmla="*/ 617814 h 1016153"/>
              <a:gd name="connsiteX164" fmla="*/ 971135 w 1011092"/>
              <a:gd name="connsiteY164" fmla="*/ 612303 h 1016153"/>
              <a:gd name="connsiteX165" fmla="*/ 1008611 w 1011092"/>
              <a:gd name="connsiteY165" fmla="*/ 582450 h 1016153"/>
              <a:gd name="connsiteX166" fmla="*/ 1011092 w 1011092"/>
              <a:gd name="connsiteY166" fmla="*/ 580337 h 1016153"/>
              <a:gd name="connsiteX167" fmla="*/ 985464 w 1011092"/>
              <a:gd name="connsiteY167" fmla="*/ 548280 h 1016153"/>
              <a:gd name="connsiteX168" fmla="*/ 961306 w 1011092"/>
              <a:gd name="connsiteY168" fmla="*/ 567570 h 1016153"/>
              <a:gd name="connsiteX169" fmla="*/ 961214 w 1011092"/>
              <a:gd name="connsiteY169" fmla="*/ 566192 h 1016153"/>
              <a:gd name="connsiteX170" fmla="*/ 970124 w 1011092"/>
              <a:gd name="connsiteY170" fmla="*/ 470571 h 1016153"/>
              <a:gd name="connsiteX171" fmla="*/ 973798 w 1011092"/>
              <a:gd name="connsiteY171" fmla="*/ 466530 h 1016153"/>
              <a:gd name="connsiteX172" fmla="*/ 988311 w 1011092"/>
              <a:gd name="connsiteY172" fmla="*/ 458354 h 1016153"/>
              <a:gd name="connsiteX173" fmla="*/ 993915 w 1011092"/>
              <a:gd name="connsiteY173" fmla="*/ 434380 h 1016153"/>
              <a:gd name="connsiteX174" fmla="*/ 992996 w 1011092"/>
              <a:gd name="connsiteY174" fmla="*/ 413162 h 1016153"/>
              <a:gd name="connsiteX175" fmla="*/ 993639 w 1011092"/>
              <a:gd name="connsiteY175" fmla="*/ 406916 h 1016153"/>
              <a:gd name="connsiteX176" fmla="*/ 965532 w 1011092"/>
              <a:gd name="connsiteY176" fmla="*/ 399200 h 1016153"/>
              <a:gd name="connsiteX177" fmla="*/ 602063 w 1011092"/>
              <a:gd name="connsiteY177" fmla="*/ 302477 h 1016153"/>
              <a:gd name="connsiteX178" fmla="*/ 252281 w 1011092"/>
              <a:gd name="connsiteY178" fmla="*/ 209520 h 1016153"/>
              <a:gd name="connsiteX179" fmla="*/ 183941 w 1011092"/>
              <a:gd name="connsiteY179" fmla="*/ 191150 h 1016153"/>
              <a:gd name="connsiteX180" fmla="*/ 180083 w 1011092"/>
              <a:gd name="connsiteY180" fmla="*/ 186098 h 1016153"/>
              <a:gd name="connsiteX181" fmla="*/ 180451 w 1011092"/>
              <a:gd name="connsiteY181" fmla="*/ 170850 h 1016153"/>
              <a:gd name="connsiteX182" fmla="*/ 182012 w 1011092"/>
              <a:gd name="connsiteY182" fmla="*/ 28934 h 1016153"/>
              <a:gd name="connsiteX183" fmla="*/ 184860 w 1011092"/>
              <a:gd name="connsiteY183" fmla="*/ 10839 h 1016153"/>
              <a:gd name="connsiteX184" fmla="*/ 187891 w 1011092"/>
              <a:gd name="connsiteY184" fmla="*/ 0 h 101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011092" h="1016153">
                <a:moveTo>
                  <a:pt x="516363" y="728958"/>
                </a:moveTo>
                <a:cubicBezTo>
                  <a:pt x="524262" y="769741"/>
                  <a:pt x="531978" y="809790"/>
                  <a:pt x="539786" y="850298"/>
                </a:cubicBezTo>
                <a:lnTo>
                  <a:pt x="335318" y="850298"/>
                </a:lnTo>
                <a:cubicBezTo>
                  <a:pt x="335226" y="850114"/>
                  <a:pt x="335042" y="849839"/>
                  <a:pt x="334950" y="849655"/>
                </a:cubicBezTo>
                <a:lnTo>
                  <a:pt x="516363" y="728958"/>
                </a:lnTo>
                <a:close/>
                <a:moveTo>
                  <a:pt x="492940" y="726386"/>
                </a:moveTo>
                <a:cubicBezTo>
                  <a:pt x="493216" y="726386"/>
                  <a:pt x="493583" y="726478"/>
                  <a:pt x="493859" y="726478"/>
                </a:cubicBezTo>
                <a:cubicBezTo>
                  <a:pt x="494042" y="726754"/>
                  <a:pt x="494134" y="726937"/>
                  <a:pt x="494226" y="727213"/>
                </a:cubicBezTo>
                <a:lnTo>
                  <a:pt x="314191" y="846899"/>
                </a:lnTo>
                <a:cubicBezTo>
                  <a:pt x="314007" y="846716"/>
                  <a:pt x="313824" y="846624"/>
                  <a:pt x="313640" y="846440"/>
                </a:cubicBezTo>
                <a:cubicBezTo>
                  <a:pt x="314926" y="839000"/>
                  <a:pt x="316212" y="831560"/>
                  <a:pt x="317406" y="824211"/>
                </a:cubicBezTo>
                <a:cubicBezTo>
                  <a:pt x="323009" y="792338"/>
                  <a:pt x="328612" y="760464"/>
                  <a:pt x="334123" y="728591"/>
                </a:cubicBezTo>
                <a:cubicBezTo>
                  <a:pt x="334399" y="726937"/>
                  <a:pt x="334950" y="726386"/>
                  <a:pt x="336604" y="726386"/>
                </a:cubicBezTo>
                <a:lnTo>
                  <a:pt x="492940" y="726386"/>
                </a:lnTo>
                <a:close/>
                <a:moveTo>
                  <a:pt x="784762" y="726202"/>
                </a:moveTo>
                <a:cubicBezTo>
                  <a:pt x="791100" y="726202"/>
                  <a:pt x="795509" y="730428"/>
                  <a:pt x="795509" y="736674"/>
                </a:cubicBezTo>
                <a:cubicBezTo>
                  <a:pt x="795509" y="742553"/>
                  <a:pt x="791008" y="746870"/>
                  <a:pt x="784762" y="746870"/>
                </a:cubicBezTo>
                <a:cubicBezTo>
                  <a:pt x="778516" y="746870"/>
                  <a:pt x="774290" y="742553"/>
                  <a:pt x="774198" y="736215"/>
                </a:cubicBezTo>
                <a:cubicBezTo>
                  <a:pt x="774107" y="730428"/>
                  <a:pt x="778607" y="726202"/>
                  <a:pt x="784762" y="726202"/>
                </a:cubicBezTo>
                <a:close/>
                <a:moveTo>
                  <a:pt x="928330" y="610006"/>
                </a:moveTo>
                <a:cubicBezTo>
                  <a:pt x="934393" y="610006"/>
                  <a:pt x="939353" y="614507"/>
                  <a:pt x="939353" y="620019"/>
                </a:cubicBezTo>
                <a:cubicBezTo>
                  <a:pt x="939353" y="626173"/>
                  <a:pt x="934852" y="630857"/>
                  <a:pt x="928974" y="630949"/>
                </a:cubicBezTo>
                <a:cubicBezTo>
                  <a:pt x="922819" y="630949"/>
                  <a:pt x="917859" y="626448"/>
                  <a:pt x="917859" y="620845"/>
                </a:cubicBezTo>
                <a:cubicBezTo>
                  <a:pt x="917859" y="614691"/>
                  <a:pt x="922452" y="610006"/>
                  <a:pt x="928330" y="610006"/>
                </a:cubicBezTo>
                <a:close/>
                <a:moveTo>
                  <a:pt x="358465" y="590166"/>
                </a:moveTo>
                <a:lnTo>
                  <a:pt x="499278" y="711506"/>
                </a:lnTo>
                <a:cubicBezTo>
                  <a:pt x="499186" y="711689"/>
                  <a:pt x="499094" y="711965"/>
                  <a:pt x="499002" y="712149"/>
                </a:cubicBezTo>
                <a:lnTo>
                  <a:pt x="337338" y="712149"/>
                </a:lnTo>
                <a:cubicBezTo>
                  <a:pt x="344319" y="671733"/>
                  <a:pt x="351300" y="631317"/>
                  <a:pt x="358465" y="590166"/>
                </a:cubicBezTo>
                <a:close/>
                <a:moveTo>
                  <a:pt x="486602" y="586492"/>
                </a:moveTo>
                <a:cubicBezTo>
                  <a:pt x="488807" y="586492"/>
                  <a:pt x="489541" y="587135"/>
                  <a:pt x="489909" y="589339"/>
                </a:cubicBezTo>
                <a:cubicBezTo>
                  <a:pt x="496890" y="626540"/>
                  <a:pt x="504054" y="663741"/>
                  <a:pt x="511127" y="700942"/>
                </a:cubicBezTo>
                <a:cubicBezTo>
                  <a:pt x="511219" y="701494"/>
                  <a:pt x="511219" y="701953"/>
                  <a:pt x="511311" y="703331"/>
                </a:cubicBezTo>
                <a:lnTo>
                  <a:pt x="376560" y="587318"/>
                </a:lnTo>
                <a:lnTo>
                  <a:pt x="376836" y="586767"/>
                </a:lnTo>
                <a:cubicBezTo>
                  <a:pt x="377662" y="586675"/>
                  <a:pt x="378489" y="586675"/>
                  <a:pt x="379500" y="586492"/>
                </a:cubicBezTo>
                <a:lnTo>
                  <a:pt x="486602" y="586492"/>
                </a:lnTo>
                <a:close/>
                <a:moveTo>
                  <a:pt x="462904" y="453302"/>
                </a:moveTo>
                <a:cubicBezTo>
                  <a:pt x="463271" y="453394"/>
                  <a:pt x="463638" y="453394"/>
                  <a:pt x="464006" y="453486"/>
                </a:cubicBezTo>
                <a:cubicBezTo>
                  <a:pt x="471446" y="492984"/>
                  <a:pt x="478978" y="532573"/>
                  <a:pt x="486510" y="572438"/>
                </a:cubicBezTo>
                <a:lnTo>
                  <a:pt x="377846" y="572438"/>
                </a:lnTo>
                <a:lnTo>
                  <a:pt x="462904" y="453302"/>
                </a:lnTo>
                <a:close/>
                <a:moveTo>
                  <a:pt x="389236" y="429145"/>
                </a:moveTo>
                <a:lnTo>
                  <a:pt x="457117" y="429237"/>
                </a:lnTo>
                <a:cubicBezTo>
                  <a:pt x="458862" y="429237"/>
                  <a:pt x="459597" y="430063"/>
                  <a:pt x="459413" y="431533"/>
                </a:cubicBezTo>
                <a:cubicBezTo>
                  <a:pt x="459137" y="433186"/>
                  <a:pt x="458770" y="435115"/>
                  <a:pt x="457852" y="436401"/>
                </a:cubicBezTo>
                <a:lnTo>
                  <a:pt x="364252" y="567478"/>
                </a:lnTo>
                <a:lnTo>
                  <a:pt x="362598" y="569682"/>
                </a:lnTo>
                <a:cubicBezTo>
                  <a:pt x="362506" y="569590"/>
                  <a:pt x="362323" y="569590"/>
                  <a:pt x="362139" y="569499"/>
                </a:cubicBezTo>
                <a:lnTo>
                  <a:pt x="365446" y="548831"/>
                </a:lnTo>
                <a:cubicBezTo>
                  <a:pt x="371508" y="514202"/>
                  <a:pt x="377662" y="479573"/>
                  <a:pt x="383725" y="444944"/>
                </a:cubicBezTo>
                <a:cubicBezTo>
                  <a:pt x="384552" y="440443"/>
                  <a:pt x="385562" y="436034"/>
                  <a:pt x="386389" y="431533"/>
                </a:cubicBezTo>
                <a:cubicBezTo>
                  <a:pt x="386664" y="429880"/>
                  <a:pt x="387491" y="429145"/>
                  <a:pt x="389236" y="429145"/>
                </a:cubicBezTo>
                <a:close/>
                <a:moveTo>
                  <a:pt x="441501" y="308999"/>
                </a:moveTo>
                <a:lnTo>
                  <a:pt x="466210" y="315153"/>
                </a:lnTo>
                <a:lnTo>
                  <a:pt x="608585" y="348313"/>
                </a:lnTo>
                <a:cubicBezTo>
                  <a:pt x="675731" y="364020"/>
                  <a:pt x="742784" y="380278"/>
                  <a:pt x="808828" y="400486"/>
                </a:cubicBezTo>
                <a:cubicBezTo>
                  <a:pt x="841344" y="410406"/>
                  <a:pt x="873585" y="421245"/>
                  <a:pt x="904724" y="435115"/>
                </a:cubicBezTo>
                <a:cubicBezTo>
                  <a:pt x="921992" y="442739"/>
                  <a:pt x="938802" y="451282"/>
                  <a:pt x="953958" y="462672"/>
                </a:cubicBezTo>
                <a:cubicBezTo>
                  <a:pt x="955887" y="464049"/>
                  <a:pt x="956622" y="465519"/>
                  <a:pt x="956346" y="467907"/>
                </a:cubicBezTo>
                <a:cubicBezTo>
                  <a:pt x="954968" y="482053"/>
                  <a:pt x="953682" y="496199"/>
                  <a:pt x="952304" y="510344"/>
                </a:cubicBezTo>
                <a:cubicBezTo>
                  <a:pt x="950284" y="531287"/>
                  <a:pt x="948079" y="552138"/>
                  <a:pt x="946334" y="572989"/>
                </a:cubicBezTo>
                <a:cubicBezTo>
                  <a:pt x="945875" y="578317"/>
                  <a:pt x="944313" y="582358"/>
                  <a:pt x="939629" y="585022"/>
                </a:cubicBezTo>
                <a:lnTo>
                  <a:pt x="939445" y="585206"/>
                </a:lnTo>
                <a:cubicBezTo>
                  <a:pt x="937148" y="587594"/>
                  <a:pt x="934944" y="587594"/>
                  <a:pt x="931913" y="585940"/>
                </a:cubicBezTo>
                <a:lnTo>
                  <a:pt x="848876" y="542677"/>
                </a:lnTo>
                <a:cubicBezTo>
                  <a:pt x="844100" y="540197"/>
                  <a:pt x="839599" y="537441"/>
                  <a:pt x="836109" y="532849"/>
                </a:cubicBezTo>
                <a:cubicBezTo>
                  <a:pt x="820401" y="576755"/>
                  <a:pt x="823525" y="619192"/>
                  <a:pt x="845753" y="660159"/>
                </a:cubicBezTo>
                <a:lnTo>
                  <a:pt x="796611" y="699656"/>
                </a:lnTo>
                <a:cubicBezTo>
                  <a:pt x="795784" y="700391"/>
                  <a:pt x="794223" y="700851"/>
                  <a:pt x="793121" y="700667"/>
                </a:cubicBezTo>
                <a:cubicBezTo>
                  <a:pt x="779250" y="698738"/>
                  <a:pt x="767585" y="702412"/>
                  <a:pt x="758675" y="713618"/>
                </a:cubicBezTo>
                <a:cubicBezTo>
                  <a:pt x="754358" y="719130"/>
                  <a:pt x="751878" y="725284"/>
                  <a:pt x="751602" y="732265"/>
                </a:cubicBezTo>
                <a:cubicBezTo>
                  <a:pt x="751511" y="735204"/>
                  <a:pt x="750316" y="737317"/>
                  <a:pt x="748020" y="739154"/>
                </a:cubicBezTo>
                <a:lnTo>
                  <a:pt x="698970" y="778192"/>
                </a:lnTo>
                <a:cubicBezTo>
                  <a:pt x="696673" y="780029"/>
                  <a:pt x="694469" y="782050"/>
                  <a:pt x="691897" y="784163"/>
                </a:cubicBezTo>
                <a:lnTo>
                  <a:pt x="717432" y="816220"/>
                </a:lnTo>
                <a:lnTo>
                  <a:pt x="762533" y="780029"/>
                </a:lnTo>
                <a:lnTo>
                  <a:pt x="762533" y="850482"/>
                </a:lnTo>
                <a:lnTo>
                  <a:pt x="554023" y="850482"/>
                </a:lnTo>
                <a:lnTo>
                  <a:pt x="473651" y="429696"/>
                </a:lnTo>
                <a:lnTo>
                  <a:pt x="492021" y="429696"/>
                </a:lnTo>
                <a:lnTo>
                  <a:pt x="492021" y="366041"/>
                </a:lnTo>
                <a:lnTo>
                  <a:pt x="464189" y="366041"/>
                </a:lnTo>
                <a:lnTo>
                  <a:pt x="464189" y="337658"/>
                </a:lnTo>
                <a:lnTo>
                  <a:pt x="441501" y="337658"/>
                </a:lnTo>
                <a:lnTo>
                  <a:pt x="441501" y="308999"/>
                </a:lnTo>
                <a:close/>
                <a:moveTo>
                  <a:pt x="168418" y="235975"/>
                </a:moveTo>
                <a:lnTo>
                  <a:pt x="311986" y="274094"/>
                </a:lnTo>
                <a:lnTo>
                  <a:pt x="400167" y="297425"/>
                </a:lnTo>
                <a:cubicBezTo>
                  <a:pt x="402463" y="298068"/>
                  <a:pt x="403106" y="298987"/>
                  <a:pt x="403106" y="301283"/>
                </a:cubicBezTo>
                <a:cubicBezTo>
                  <a:pt x="403014" y="312214"/>
                  <a:pt x="403198" y="323236"/>
                  <a:pt x="403198" y="334167"/>
                </a:cubicBezTo>
                <a:lnTo>
                  <a:pt x="403198" y="337106"/>
                </a:lnTo>
                <a:lnTo>
                  <a:pt x="382163" y="337106"/>
                </a:lnTo>
                <a:lnTo>
                  <a:pt x="382163" y="365581"/>
                </a:lnTo>
                <a:lnTo>
                  <a:pt x="353688" y="365581"/>
                </a:lnTo>
                <a:lnTo>
                  <a:pt x="353688" y="368521"/>
                </a:lnTo>
                <a:cubicBezTo>
                  <a:pt x="353688" y="387626"/>
                  <a:pt x="353688" y="406824"/>
                  <a:pt x="353596" y="425930"/>
                </a:cubicBezTo>
                <a:cubicBezTo>
                  <a:pt x="353596" y="428502"/>
                  <a:pt x="354331" y="429420"/>
                  <a:pt x="356812" y="429328"/>
                </a:cubicBezTo>
                <a:cubicBezTo>
                  <a:pt x="360026" y="429237"/>
                  <a:pt x="363333" y="429237"/>
                  <a:pt x="366548" y="429237"/>
                </a:cubicBezTo>
                <a:lnTo>
                  <a:pt x="372519" y="429237"/>
                </a:lnTo>
                <a:cubicBezTo>
                  <a:pt x="371968" y="432727"/>
                  <a:pt x="371600" y="435942"/>
                  <a:pt x="371049" y="439065"/>
                </a:cubicBezTo>
                <a:cubicBezTo>
                  <a:pt x="365078" y="473051"/>
                  <a:pt x="359016" y="507129"/>
                  <a:pt x="353045" y="541115"/>
                </a:cubicBezTo>
                <a:cubicBezTo>
                  <a:pt x="346432" y="578684"/>
                  <a:pt x="339910" y="616252"/>
                  <a:pt x="333297" y="653821"/>
                </a:cubicBezTo>
                <a:cubicBezTo>
                  <a:pt x="326683" y="691114"/>
                  <a:pt x="320070" y="728407"/>
                  <a:pt x="313548" y="765700"/>
                </a:cubicBezTo>
                <a:cubicBezTo>
                  <a:pt x="309139" y="790684"/>
                  <a:pt x="304914" y="815761"/>
                  <a:pt x="300597" y="840837"/>
                </a:cubicBezTo>
                <a:cubicBezTo>
                  <a:pt x="300045" y="843960"/>
                  <a:pt x="300137" y="848002"/>
                  <a:pt x="298208" y="849747"/>
                </a:cubicBezTo>
                <a:cubicBezTo>
                  <a:pt x="296463" y="851308"/>
                  <a:pt x="292421" y="850390"/>
                  <a:pt x="289390" y="850390"/>
                </a:cubicBezTo>
                <a:lnTo>
                  <a:pt x="125062" y="850482"/>
                </a:lnTo>
                <a:lnTo>
                  <a:pt x="121388" y="850482"/>
                </a:lnTo>
                <a:cubicBezTo>
                  <a:pt x="120745" y="845246"/>
                  <a:pt x="120010" y="840194"/>
                  <a:pt x="119643" y="835234"/>
                </a:cubicBezTo>
                <a:lnTo>
                  <a:pt x="108621" y="734010"/>
                </a:lnTo>
                <a:lnTo>
                  <a:pt x="97874" y="636185"/>
                </a:lnTo>
                <a:cubicBezTo>
                  <a:pt x="96220" y="621029"/>
                  <a:pt x="94383" y="605965"/>
                  <a:pt x="92822" y="590900"/>
                </a:cubicBezTo>
                <a:cubicBezTo>
                  <a:pt x="92454" y="588145"/>
                  <a:pt x="93373" y="585298"/>
                  <a:pt x="93648" y="582450"/>
                </a:cubicBezTo>
                <a:cubicBezTo>
                  <a:pt x="93832" y="580796"/>
                  <a:pt x="94383" y="578776"/>
                  <a:pt x="93740" y="577398"/>
                </a:cubicBezTo>
                <a:cubicBezTo>
                  <a:pt x="90066" y="569223"/>
                  <a:pt x="89515" y="560588"/>
                  <a:pt x="88504" y="551954"/>
                </a:cubicBezTo>
                <a:lnTo>
                  <a:pt x="80237" y="477185"/>
                </a:lnTo>
                <a:cubicBezTo>
                  <a:pt x="77941" y="456242"/>
                  <a:pt x="75553" y="435299"/>
                  <a:pt x="73440" y="414356"/>
                </a:cubicBezTo>
                <a:cubicBezTo>
                  <a:pt x="73073" y="410498"/>
                  <a:pt x="73716" y="406457"/>
                  <a:pt x="74542" y="402690"/>
                </a:cubicBezTo>
                <a:cubicBezTo>
                  <a:pt x="75737" y="397179"/>
                  <a:pt x="77482" y="391852"/>
                  <a:pt x="79227" y="386524"/>
                </a:cubicBezTo>
                <a:cubicBezTo>
                  <a:pt x="80329" y="383309"/>
                  <a:pt x="81615" y="380094"/>
                  <a:pt x="83360" y="377155"/>
                </a:cubicBezTo>
                <a:lnTo>
                  <a:pt x="164835" y="237077"/>
                </a:lnTo>
                <a:cubicBezTo>
                  <a:pt x="165846" y="235240"/>
                  <a:pt x="166948" y="235607"/>
                  <a:pt x="168418" y="235975"/>
                </a:cubicBezTo>
                <a:close/>
                <a:moveTo>
                  <a:pt x="187891" y="0"/>
                </a:moveTo>
                <a:cubicBezTo>
                  <a:pt x="187707" y="0"/>
                  <a:pt x="187524" y="0"/>
                  <a:pt x="187340" y="92"/>
                </a:cubicBezTo>
                <a:cubicBezTo>
                  <a:pt x="184768" y="735"/>
                  <a:pt x="182196" y="1286"/>
                  <a:pt x="179716" y="2021"/>
                </a:cubicBezTo>
                <a:cubicBezTo>
                  <a:pt x="148210" y="11206"/>
                  <a:pt x="119275" y="25444"/>
                  <a:pt x="93373" y="45652"/>
                </a:cubicBezTo>
                <a:cubicBezTo>
                  <a:pt x="17134" y="104990"/>
                  <a:pt x="-16026" y="204836"/>
                  <a:pt x="7397" y="297058"/>
                </a:cubicBezTo>
                <a:cubicBezTo>
                  <a:pt x="17868" y="338392"/>
                  <a:pt x="38443" y="374032"/>
                  <a:pt x="67286" y="405171"/>
                </a:cubicBezTo>
                <a:cubicBezTo>
                  <a:pt x="69399" y="407375"/>
                  <a:pt x="70593" y="409855"/>
                  <a:pt x="70960" y="412794"/>
                </a:cubicBezTo>
                <a:cubicBezTo>
                  <a:pt x="72522" y="426573"/>
                  <a:pt x="73991" y="440351"/>
                  <a:pt x="75553" y="454129"/>
                </a:cubicBezTo>
                <a:cubicBezTo>
                  <a:pt x="78768" y="482420"/>
                  <a:pt x="81891" y="510803"/>
                  <a:pt x="85014" y="539095"/>
                </a:cubicBezTo>
                <a:cubicBezTo>
                  <a:pt x="85657" y="544973"/>
                  <a:pt x="86300" y="550944"/>
                  <a:pt x="84555" y="556823"/>
                </a:cubicBezTo>
                <a:cubicBezTo>
                  <a:pt x="83269" y="561140"/>
                  <a:pt x="82258" y="565457"/>
                  <a:pt x="80972" y="569774"/>
                </a:cubicBezTo>
                <a:cubicBezTo>
                  <a:pt x="80513" y="571336"/>
                  <a:pt x="79686" y="572805"/>
                  <a:pt x="78768" y="574183"/>
                </a:cubicBezTo>
                <a:cubicBezTo>
                  <a:pt x="76471" y="577582"/>
                  <a:pt x="76196" y="581164"/>
                  <a:pt x="78308" y="584287"/>
                </a:cubicBezTo>
                <a:cubicBezTo>
                  <a:pt x="80605" y="587686"/>
                  <a:pt x="83452" y="588696"/>
                  <a:pt x="87678" y="587778"/>
                </a:cubicBezTo>
                <a:cubicBezTo>
                  <a:pt x="88504" y="587594"/>
                  <a:pt x="89331" y="587410"/>
                  <a:pt x="90341" y="587226"/>
                </a:cubicBezTo>
                <a:cubicBezTo>
                  <a:pt x="99986" y="675039"/>
                  <a:pt x="109723" y="762577"/>
                  <a:pt x="119367" y="850482"/>
                </a:cubicBezTo>
                <a:lnTo>
                  <a:pt x="112553" y="857626"/>
                </a:lnTo>
                <a:lnTo>
                  <a:pt x="677468" y="1002157"/>
                </a:lnTo>
                <a:cubicBezTo>
                  <a:pt x="740537" y="1019130"/>
                  <a:pt x="746134" y="1025362"/>
                  <a:pt x="782315" y="993501"/>
                </a:cubicBezTo>
                <a:lnTo>
                  <a:pt x="897170" y="860769"/>
                </a:lnTo>
                <a:lnTo>
                  <a:pt x="898570" y="860769"/>
                </a:lnTo>
                <a:lnTo>
                  <a:pt x="898570" y="858873"/>
                </a:lnTo>
                <a:lnTo>
                  <a:pt x="900636" y="856077"/>
                </a:lnTo>
                <a:lnTo>
                  <a:pt x="898570" y="856087"/>
                </a:lnTo>
                <a:lnTo>
                  <a:pt x="898570" y="850390"/>
                </a:lnTo>
                <a:lnTo>
                  <a:pt x="856133" y="850390"/>
                </a:lnTo>
                <a:lnTo>
                  <a:pt x="856133" y="796379"/>
                </a:lnTo>
                <a:lnTo>
                  <a:pt x="816452" y="796379"/>
                </a:lnTo>
                <a:cubicBezTo>
                  <a:pt x="816360" y="795553"/>
                  <a:pt x="816268" y="795277"/>
                  <a:pt x="816268" y="794910"/>
                </a:cubicBezTo>
                <a:cubicBezTo>
                  <a:pt x="816360" y="781683"/>
                  <a:pt x="816360" y="768364"/>
                  <a:pt x="816452" y="755137"/>
                </a:cubicBezTo>
                <a:cubicBezTo>
                  <a:pt x="816452" y="753851"/>
                  <a:pt x="816911" y="752473"/>
                  <a:pt x="817462" y="751371"/>
                </a:cubicBezTo>
                <a:cubicBezTo>
                  <a:pt x="820126" y="746227"/>
                  <a:pt x="821412" y="740715"/>
                  <a:pt x="821320" y="734929"/>
                </a:cubicBezTo>
                <a:cubicBezTo>
                  <a:pt x="821320" y="733183"/>
                  <a:pt x="821963" y="732081"/>
                  <a:pt x="823341" y="730979"/>
                </a:cubicBezTo>
                <a:lnTo>
                  <a:pt x="863941" y="698279"/>
                </a:lnTo>
                <a:cubicBezTo>
                  <a:pt x="866145" y="696442"/>
                  <a:pt x="868350" y="694788"/>
                  <a:pt x="870829" y="692859"/>
                </a:cubicBezTo>
                <a:cubicBezTo>
                  <a:pt x="888925" y="710312"/>
                  <a:pt x="909776" y="723079"/>
                  <a:pt x="933842" y="730336"/>
                </a:cubicBezTo>
                <a:cubicBezTo>
                  <a:pt x="955795" y="736949"/>
                  <a:pt x="998875" y="738695"/>
                  <a:pt x="1006682" y="733183"/>
                </a:cubicBezTo>
                <a:cubicBezTo>
                  <a:pt x="1006131" y="732449"/>
                  <a:pt x="1005764" y="731438"/>
                  <a:pt x="1005029" y="730887"/>
                </a:cubicBezTo>
                <a:cubicBezTo>
                  <a:pt x="1001630" y="728131"/>
                  <a:pt x="1000161" y="724365"/>
                  <a:pt x="999058" y="720324"/>
                </a:cubicBezTo>
                <a:cubicBezTo>
                  <a:pt x="998415" y="717935"/>
                  <a:pt x="997681" y="715639"/>
                  <a:pt x="997038" y="713251"/>
                </a:cubicBezTo>
                <a:cubicBezTo>
                  <a:pt x="987760" y="681469"/>
                  <a:pt x="978575" y="649596"/>
                  <a:pt x="969298" y="617814"/>
                </a:cubicBezTo>
                <a:cubicBezTo>
                  <a:pt x="968563" y="615334"/>
                  <a:pt x="969114" y="613864"/>
                  <a:pt x="971135" y="612303"/>
                </a:cubicBezTo>
                <a:cubicBezTo>
                  <a:pt x="983719" y="602474"/>
                  <a:pt x="996119" y="592462"/>
                  <a:pt x="1008611" y="582450"/>
                </a:cubicBezTo>
                <a:cubicBezTo>
                  <a:pt x="1009346" y="581807"/>
                  <a:pt x="1009989" y="581256"/>
                  <a:pt x="1011092" y="580337"/>
                </a:cubicBezTo>
                <a:lnTo>
                  <a:pt x="985464" y="548280"/>
                </a:lnTo>
                <a:lnTo>
                  <a:pt x="961306" y="567570"/>
                </a:lnTo>
                <a:cubicBezTo>
                  <a:pt x="961214" y="566651"/>
                  <a:pt x="961214" y="566467"/>
                  <a:pt x="961214" y="566192"/>
                </a:cubicBezTo>
                <a:cubicBezTo>
                  <a:pt x="964246" y="534318"/>
                  <a:pt x="967277" y="502445"/>
                  <a:pt x="970124" y="470571"/>
                </a:cubicBezTo>
                <a:cubicBezTo>
                  <a:pt x="970308" y="467999"/>
                  <a:pt x="971318" y="466897"/>
                  <a:pt x="973798" y="466530"/>
                </a:cubicBezTo>
                <a:cubicBezTo>
                  <a:pt x="979585" y="465703"/>
                  <a:pt x="984546" y="462947"/>
                  <a:pt x="988311" y="458354"/>
                </a:cubicBezTo>
                <a:cubicBezTo>
                  <a:pt x="994098" y="451282"/>
                  <a:pt x="995752" y="443198"/>
                  <a:pt x="993915" y="434380"/>
                </a:cubicBezTo>
                <a:cubicBezTo>
                  <a:pt x="992353" y="427308"/>
                  <a:pt x="992169" y="420235"/>
                  <a:pt x="992996" y="413162"/>
                </a:cubicBezTo>
                <a:cubicBezTo>
                  <a:pt x="993272" y="411049"/>
                  <a:pt x="993455" y="408845"/>
                  <a:pt x="993639" y="406916"/>
                </a:cubicBezTo>
                <a:lnTo>
                  <a:pt x="965532" y="399200"/>
                </a:lnTo>
                <a:lnTo>
                  <a:pt x="602063" y="302477"/>
                </a:lnTo>
                <a:lnTo>
                  <a:pt x="252281" y="209520"/>
                </a:lnTo>
                <a:lnTo>
                  <a:pt x="183941" y="191150"/>
                </a:lnTo>
                <a:cubicBezTo>
                  <a:pt x="181002" y="190415"/>
                  <a:pt x="179899" y="189037"/>
                  <a:pt x="180083" y="186098"/>
                </a:cubicBezTo>
                <a:cubicBezTo>
                  <a:pt x="180359" y="181046"/>
                  <a:pt x="180359" y="175902"/>
                  <a:pt x="180451" y="170850"/>
                </a:cubicBezTo>
                <a:cubicBezTo>
                  <a:pt x="181002" y="123544"/>
                  <a:pt x="181553" y="76239"/>
                  <a:pt x="182012" y="28934"/>
                </a:cubicBezTo>
                <a:cubicBezTo>
                  <a:pt x="182012" y="22688"/>
                  <a:pt x="182931" y="16718"/>
                  <a:pt x="184860" y="10839"/>
                </a:cubicBezTo>
                <a:cubicBezTo>
                  <a:pt x="186054" y="7349"/>
                  <a:pt x="186881" y="3582"/>
                  <a:pt x="187891" y="0"/>
                </a:cubicBezTo>
                <a:close/>
              </a:path>
            </a:pathLst>
          </a:custGeom>
          <a:solidFill>
            <a:schemeClr val="accent2"/>
          </a:solidFill>
          <a:ln w="2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8E1AD7-2D88-41B0-ABAC-945A41D3DAC9}"/>
              </a:ext>
            </a:extLst>
          </p:cNvPr>
          <p:cNvSpPr/>
          <p:nvPr/>
        </p:nvSpPr>
        <p:spPr>
          <a:xfrm flipH="1">
            <a:off x="3378313" y="2615916"/>
            <a:ext cx="2881809" cy="2126783"/>
          </a:xfrm>
          <a:custGeom>
            <a:avLst/>
            <a:gdLst>
              <a:gd name="connsiteX0" fmla="*/ 43590 w 4114165"/>
              <a:gd name="connsiteY0" fmla="*/ 3035606 h 3036265"/>
              <a:gd name="connsiteX1" fmla="*/ 26 w 4114165"/>
              <a:gd name="connsiteY1" fmla="*/ 2993362 h 3036265"/>
              <a:gd name="connsiteX2" fmla="*/ 686 w 4114165"/>
              <a:gd name="connsiteY2" fmla="*/ 2683135 h 3036265"/>
              <a:gd name="connsiteX3" fmla="*/ 44250 w 4114165"/>
              <a:gd name="connsiteY3" fmla="*/ 2638251 h 3036265"/>
              <a:gd name="connsiteX4" fmla="*/ 314874 w 4114165"/>
              <a:gd name="connsiteY4" fmla="*/ 2638251 h 3036265"/>
              <a:gd name="connsiteX5" fmla="*/ 357117 w 4114165"/>
              <a:gd name="connsiteY5" fmla="*/ 2633631 h 3036265"/>
              <a:gd name="connsiteX6" fmla="*/ 357117 w 4114165"/>
              <a:gd name="connsiteY6" fmla="*/ 2627690 h 3036265"/>
              <a:gd name="connsiteX7" fmla="*/ 357117 w 4114165"/>
              <a:gd name="connsiteY7" fmla="*/ 2282480 h 3036265"/>
              <a:gd name="connsiteX8" fmla="*/ 357777 w 4114165"/>
              <a:gd name="connsiteY8" fmla="*/ 1953111 h 3036265"/>
              <a:gd name="connsiteX9" fmla="*/ 449525 w 4114165"/>
              <a:gd name="connsiteY9" fmla="*/ 1860043 h 3036265"/>
              <a:gd name="connsiteX10" fmla="*/ 1027076 w 4114165"/>
              <a:gd name="connsiteY10" fmla="*/ 1860043 h 3036265"/>
              <a:gd name="connsiteX11" fmla="*/ 1122124 w 4114165"/>
              <a:gd name="connsiteY11" fmla="*/ 1956411 h 3036265"/>
              <a:gd name="connsiteX12" fmla="*/ 1122124 w 4114165"/>
              <a:gd name="connsiteY12" fmla="*/ 2593367 h 3036265"/>
              <a:gd name="connsiteX13" fmla="*/ 1188790 w 4114165"/>
              <a:gd name="connsiteY13" fmla="*/ 2636271 h 3036265"/>
              <a:gd name="connsiteX14" fmla="*/ 1201991 w 4114165"/>
              <a:gd name="connsiteY14" fmla="*/ 2615809 h 3036265"/>
              <a:gd name="connsiteX15" fmla="*/ 1202651 w 4114165"/>
              <a:gd name="connsiteY15" fmla="*/ 2579506 h 3036265"/>
              <a:gd name="connsiteX16" fmla="*/ 1202651 w 4114165"/>
              <a:gd name="connsiteY16" fmla="*/ 1355099 h 3036265"/>
              <a:gd name="connsiteX17" fmla="*/ 1202651 w 4114165"/>
              <a:gd name="connsiteY17" fmla="*/ 1322096 h 3036265"/>
              <a:gd name="connsiteX18" fmla="*/ 1279878 w 4114165"/>
              <a:gd name="connsiteY18" fmla="*/ 1245529 h 3036265"/>
              <a:gd name="connsiteX19" fmla="*/ 1613207 w 4114165"/>
              <a:gd name="connsiteY19" fmla="*/ 1245529 h 3036265"/>
              <a:gd name="connsiteX20" fmla="*/ 1870630 w 4114165"/>
              <a:gd name="connsiteY20" fmla="*/ 1245529 h 3036265"/>
              <a:gd name="connsiteX21" fmla="*/ 1966998 w 4114165"/>
              <a:gd name="connsiteY21" fmla="*/ 1343878 h 3036265"/>
              <a:gd name="connsiteX22" fmla="*/ 1966998 w 4114165"/>
              <a:gd name="connsiteY22" fmla="*/ 2597987 h 3036265"/>
              <a:gd name="connsiteX23" fmla="*/ 1978879 w 4114165"/>
              <a:gd name="connsiteY23" fmla="*/ 2635611 h 3036265"/>
              <a:gd name="connsiteX24" fmla="*/ 2036964 w 4114165"/>
              <a:gd name="connsiteY24" fmla="*/ 2634951 h 3036265"/>
              <a:gd name="connsiteX25" fmla="*/ 2046205 w 4114165"/>
              <a:gd name="connsiteY25" fmla="*/ 2599307 h 3036265"/>
              <a:gd name="connsiteX26" fmla="*/ 2046205 w 4114165"/>
              <a:gd name="connsiteY26" fmla="*/ 830353 h 3036265"/>
              <a:gd name="connsiteX27" fmla="*/ 2046205 w 4114165"/>
              <a:gd name="connsiteY27" fmla="*/ 800650 h 3036265"/>
              <a:gd name="connsiteX28" fmla="*/ 2118152 w 4114165"/>
              <a:gd name="connsiteY28" fmla="*/ 727384 h 3036265"/>
              <a:gd name="connsiteX29" fmla="*/ 2738605 w 4114165"/>
              <a:gd name="connsiteY29" fmla="*/ 727384 h 3036265"/>
              <a:gd name="connsiteX30" fmla="*/ 2809892 w 4114165"/>
              <a:gd name="connsiteY30" fmla="*/ 801970 h 3036265"/>
              <a:gd name="connsiteX31" fmla="*/ 2810552 w 4114165"/>
              <a:gd name="connsiteY31" fmla="*/ 2594027 h 3036265"/>
              <a:gd name="connsiteX32" fmla="*/ 2857416 w 4114165"/>
              <a:gd name="connsiteY32" fmla="*/ 2639571 h 3036265"/>
              <a:gd name="connsiteX33" fmla="*/ 2891079 w 4114165"/>
              <a:gd name="connsiteY33" fmla="*/ 2590727 h 3036265"/>
              <a:gd name="connsiteX34" fmla="*/ 2891079 w 4114165"/>
              <a:gd name="connsiteY34" fmla="*/ 122771 h 3036265"/>
              <a:gd name="connsiteX35" fmla="*/ 3012529 w 4114165"/>
              <a:gd name="connsiteY35" fmla="*/ 0 h 3036265"/>
              <a:gd name="connsiteX36" fmla="*/ 3563678 w 4114165"/>
              <a:gd name="connsiteY36" fmla="*/ 0 h 3036265"/>
              <a:gd name="connsiteX37" fmla="*/ 3653446 w 4114165"/>
              <a:gd name="connsiteY37" fmla="*/ 87788 h 3036265"/>
              <a:gd name="connsiteX38" fmla="*/ 3650806 w 4114165"/>
              <a:gd name="connsiteY38" fmla="*/ 2594687 h 3036265"/>
              <a:gd name="connsiteX39" fmla="*/ 3695029 w 4114165"/>
              <a:gd name="connsiteY39" fmla="*/ 2638911 h 3036265"/>
              <a:gd name="connsiteX40" fmla="*/ 4071262 w 4114165"/>
              <a:gd name="connsiteY40" fmla="*/ 2638911 h 3036265"/>
              <a:gd name="connsiteX41" fmla="*/ 4114166 w 4114165"/>
              <a:gd name="connsiteY41" fmla="*/ 2681815 h 3036265"/>
              <a:gd name="connsiteX42" fmla="*/ 4114166 w 4114165"/>
              <a:gd name="connsiteY42" fmla="*/ 2992042 h 3036265"/>
              <a:gd name="connsiteX43" fmla="*/ 4069283 w 4114165"/>
              <a:gd name="connsiteY43" fmla="*/ 3036266 h 3036265"/>
              <a:gd name="connsiteX44" fmla="*/ 43590 w 4114165"/>
              <a:gd name="connsiteY44" fmla="*/ 3035606 h 30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114165" h="3036265">
                <a:moveTo>
                  <a:pt x="43590" y="3035606"/>
                </a:moveTo>
                <a:cubicBezTo>
                  <a:pt x="11247" y="3035606"/>
                  <a:pt x="-634" y="3027685"/>
                  <a:pt x="26" y="2993362"/>
                </a:cubicBezTo>
                <a:cubicBezTo>
                  <a:pt x="2006" y="2889733"/>
                  <a:pt x="686" y="2786764"/>
                  <a:pt x="686" y="2683135"/>
                </a:cubicBezTo>
                <a:cubicBezTo>
                  <a:pt x="686" y="2638911"/>
                  <a:pt x="1346" y="2638251"/>
                  <a:pt x="44250" y="2638251"/>
                </a:cubicBezTo>
                <a:cubicBezTo>
                  <a:pt x="134678" y="2638251"/>
                  <a:pt x="224446" y="2638251"/>
                  <a:pt x="314874" y="2638251"/>
                </a:cubicBezTo>
                <a:cubicBezTo>
                  <a:pt x="328735" y="2638251"/>
                  <a:pt x="343256" y="2640231"/>
                  <a:pt x="357117" y="2633631"/>
                </a:cubicBezTo>
                <a:cubicBezTo>
                  <a:pt x="357117" y="2631650"/>
                  <a:pt x="357117" y="2629670"/>
                  <a:pt x="357117" y="2627690"/>
                </a:cubicBezTo>
                <a:cubicBezTo>
                  <a:pt x="356457" y="2512840"/>
                  <a:pt x="357117" y="2397330"/>
                  <a:pt x="357117" y="2282480"/>
                </a:cubicBezTo>
                <a:cubicBezTo>
                  <a:pt x="357117" y="2280500"/>
                  <a:pt x="357777" y="2060700"/>
                  <a:pt x="357777" y="1953111"/>
                </a:cubicBezTo>
                <a:cubicBezTo>
                  <a:pt x="357777" y="1881165"/>
                  <a:pt x="378899" y="1860043"/>
                  <a:pt x="449525" y="1860043"/>
                </a:cubicBezTo>
                <a:cubicBezTo>
                  <a:pt x="642262" y="1860043"/>
                  <a:pt x="834339" y="1860043"/>
                  <a:pt x="1027076" y="1860043"/>
                </a:cubicBezTo>
                <a:cubicBezTo>
                  <a:pt x="1101663" y="1860043"/>
                  <a:pt x="1122124" y="1880505"/>
                  <a:pt x="1122124" y="1956411"/>
                </a:cubicBezTo>
                <a:cubicBezTo>
                  <a:pt x="1122124" y="2168950"/>
                  <a:pt x="1122124" y="2380829"/>
                  <a:pt x="1122124" y="2593367"/>
                </a:cubicBezTo>
                <a:cubicBezTo>
                  <a:pt x="1122124" y="2634290"/>
                  <a:pt x="1149187" y="2652112"/>
                  <a:pt x="1188790" y="2636271"/>
                </a:cubicBezTo>
                <a:cubicBezTo>
                  <a:pt x="1198691" y="2632310"/>
                  <a:pt x="1201991" y="2625050"/>
                  <a:pt x="1201991" y="2615809"/>
                </a:cubicBezTo>
                <a:cubicBezTo>
                  <a:pt x="1201991" y="2603928"/>
                  <a:pt x="1202651" y="2591387"/>
                  <a:pt x="1202651" y="2579506"/>
                </a:cubicBezTo>
                <a:cubicBezTo>
                  <a:pt x="1202651" y="2171590"/>
                  <a:pt x="1202651" y="1763674"/>
                  <a:pt x="1202651" y="1355099"/>
                </a:cubicBezTo>
                <a:cubicBezTo>
                  <a:pt x="1202651" y="1343878"/>
                  <a:pt x="1202651" y="1333317"/>
                  <a:pt x="1202651" y="1322096"/>
                </a:cubicBezTo>
                <a:cubicBezTo>
                  <a:pt x="1203971" y="1268631"/>
                  <a:pt x="1227074" y="1245529"/>
                  <a:pt x="1279878" y="1245529"/>
                </a:cubicBezTo>
                <a:cubicBezTo>
                  <a:pt x="1390768" y="1244869"/>
                  <a:pt x="1502318" y="1245529"/>
                  <a:pt x="1613207" y="1245529"/>
                </a:cubicBezTo>
                <a:cubicBezTo>
                  <a:pt x="1699015" y="1245529"/>
                  <a:pt x="1784822" y="1245529"/>
                  <a:pt x="1870630" y="1245529"/>
                </a:cubicBezTo>
                <a:cubicBezTo>
                  <a:pt x="1947857" y="1245529"/>
                  <a:pt x="1966998" y="1264671"/>
                  <a:pt x="1966998" y="1343878"/>
                </a:cubicBezTo>
                <a:cubicBezTo>
                  <a:pt x="1966998" y="1662685"/>
                  <a:pt x="1966998" y="2498979"/>
                  <a:pt x="1966998" y="2597987"/>
                </a:cubicBezTo>
                <a:cubicBezTo>
                  <a:pt x="1966998" y="2611189"/>
                  <a:pt x="1961058" y="2629670"/>
                  <a:pt x="1978879" y="2635611"/>
                </a:cubicBezTo>
                <a:cubicBezTo>
                  <a:pt x="1997361" y="2641551"/>
                  <a:pt x="2018483" y="2642872"/>
                  <a:pt x="2036964" y="2634951"/>
                </a:cubicBezTo>
                <a:cubicBezTo>
                  <a:pt x="2052146" y="2628350"/>
                  <a:pt x="2046205" y="2611849"/>
                  <a:pt x="2046205" y="2599307"/>
                </a:cubicBezTo>
                <a:cubicBezTo>
                  <a:pt x="2046865" y="2454095"/>
                  <a:pt x="2046205" y="1275232"/>
                  <a:pt x="2046205" y="830353"/>
                </a:cubicBezTo>
                <a:cubicBezTo>
                  <a:pt x="2046205" y="820452"/>
                  <a:pt x="2046205" y="810551"/>
                  <a:pt x="2046205" y="800650"/>
                </a:cubicBezTo>
                <a:cubicBezTo>
                  <a:pt x="2048185" y="754446"/>
                  <a:pt x="2072607" y="727384"/>
                  <a:pt x="2118152" y="727384"/>
                </a:cubicBezTo>
                <a:cubicBezTo>
                  <a:pt x="2324750" y="726724"/>
                  <a:pt x="2532008" y="726724"/>
                  <a:pt x="2738605" y="727384"/>
                </a:cubicBezTo>
                <a:cubicBezTo>
                  <a:pt x="2782830" y="727384"/>
                  <a:pt x="2808572" y="756426"/>
                  <a:pt x="2809892" y="801970"/>
                </a:cubicBezTo>
                <a:cubicBezTo>
                  <a:pt x="2811212" y="848174"/>
                  <a:pt x="2810552" y="2042879"/>
                  <a:pt x="2810552" y="2594027"/>
                </a:cubicBezTo>
                <a:cubicBezTo>
                  <a:pt x="2810552" y="2638251"/>
                  <a:pt x="2813192" y="2638251"/>
                  <a:pt x="2857416" y="2639571"/>
                </a:cubicBezTo>
                <a:cubicBezTo>
                  <a:pt x="2897019" y="2640891"/>
                  <a:pt x="2891079" y="2614489"/>
                  <a:pt x="2891079" y="2590727"/>
                </a:cubicBezTo>
                <a:cubicBezTo>
                  <a:pt x="2891079" y="1768295"/>
                  <a:pt x="2891079" y="945203"/>
                  <a:pt x="2891079" y="122771"/>
                </a:cubicBezTo>
                <a:cubicBezTo>
                  <a:pt x="2891079" y="9241"/>
                  <a:pt x="2900320" y="0"/>
                  <a:pt x="3012529" y="0"/>
                </a:cubicBezTo>
                <a:cubicBezTo>
                  <a:pt x="3196026" y="0"/>
                  <a:pt x="3380182" y="0"/>
                  <a:pt x="3563678" y="0"/>
                </a:cubicBezTo>
                <a:cubicBezTo>
                  <a:pt x="3631664" y="0"/>
                  <a:pt x="3652785" y="21122"/>
                  <a:pt x="3653446" y="87788"/>
                </a:cubicBezTo>
                <a:cubicBezTo>
                  <a:pt x="3654106" y="264023"/>
                  <a:pt x="3651466" y="2399310"/>
                  <a:pt x="3650806" y="2594687"/>
                </a:cubicBezTo>
                <a:cubicBezTo>
                  <a:pt x="3650806" y="2638911"/>
                  <a:pt x="3650806" y="2638911"/>
                  <a:pt x="3695029" y="2638911"/>
                </a:cubicBezTo>
                <a:cubicBezTo>
                  <a:pt x="3820440" y="2638911"/>
                  <a:pt x="3945851" y="2638911"/>
                  <a:pt x="4071262" y="2638911"/>
                </a:cubicBezTo>
                <a:cubicBezTo>
                  <a:pt x="4112186" y="2638911"/>
                  <a:pt x="4114166" y="2640891"/>
                  <a:pt x="4114166" y="2681815"/>
                </a:cubicBezTo>
                <a:cubicBezTo>
                  <a:pt x="4114166" y="2785444"/>
                  <a:pt x="4114166" y="2888413"/>
                  <a:pt x="4114166" y="2992042"/>
                </a:cubicBezTo>
                <a:cubicBezTo>
                  <a:pt x="4114166" y="3034946"/>
                  <a:pt x="4113506" y="3036266"/>
                  <a:pt x="4069283" y="3036266"/>
                </a:cubicBezTo>
                <a:cubicBezTo>
                  <a:pt x="3504933" y="3034946"/>
                  <a:pt x="196723" y="3034286"/>
                  <a:pt x="43590" y="3035606"/>
                </a:cubicBezTo>
                <a:close/>
              </a:path>
            </a:pathLst>
          </a:custGeom>
          <a:solidFill>
            <a:schemeClr val="accent2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813535-EE0B-4800-B92E-B9232C6630C8}"/>
              </a:ext>
            </a:extLst>
          </p:cNvPr>
          <p:cNvSpPr/>
          <p:nvPr/>
        </p:nvSpPr>
        <p:spPr>
          <a:xfrm flipV="1">
            <a:off x="3678532" y="1851085"/>
            <a:ext cx="2581590" cy="1943771"/>
          </a:xfrm>
          <a:custGeom>
            <a:avLst/>
            <a:gdLst>
              <a:gd name="connsiteX0" fmla="*/ 1064151 w 2969257"/>
              <a:gd name="connsiteY0" fmla="*/ 935232 h 2235661"/>
              <a:gd name="connsiteX1" fmla="*/ 1755891 w 2969257"/>
              <a:gd name="connsiteY1" fmla="*/ 1096946 h 2235661"/>
              <a:gd name="connsiteX2" fmla="*/ 1823878 w 2969257"/>
              <a:gd name="connsiteY2" fmla="*/ 1078465 h 2235661"/>
              <a:gd name="connsiteX3" fmla="*/ 2653570 w 2969257"/>
              <a:gd name="connsiteY3" fmla="*/ 270554 h 2235661"/>
              <a:gd name="connsiteX4" fmla="*/ 2654230 w 2969257"/>
              <a:gd name="connsiteY4" fmla="*/ 228310 h 2235661"/>
              <a:gd name="connsiteX5" fmla="*/ 2578984 w 2969257"/>
              <a:gd name="connsiteY5" fmla="*/ 154384 h 2235661"/>
              <a:gd name="connsiteX6" fmla="*/ 2586244 w 2969257"/>
              <a:gd name="connsiteY6" fmla="*/ 118741 h 2235661"/>
              <a:gd name="connsiteX7" fmla="*/ 2938055 w 2969257"/>
              <a:gd name="connsiteY7" fmla="*/ 5211 h 2235661"/>
              <a:gd name="connsiteX8" fmla="*/ 2965778 w 2969257"/>
              <a:gd name="connsiteY8" fmla="*/ 4551 h 2235661"/>
              <a:gd name="connsiteX9" fmla="*/ 2964457 w 2969257"/>
              <a:gd name="connsiteY9" fmla="*/ 29633 h 2235661"/>
              <a:gd name="connsiteX10" fmla="*/ 2857528 w 2969257"/>
              <a:gd name="connsiteY10" fmla="*/ 383424 h 2235661"/>
              <a:gd name="connsiteX11" fmla="*/ 2817924 w 2969257"/>
              <a:gd name="connsiteY11" fmla="*/ 392665 h 2235661"/>
              <a:gd name="connsiteX12" fmla="*/ 2761820 w 2969257"/>
              <a:gd name="connsiteY12" fmla="*/ 336560 h 2235661"/>
              <a:gd name="connsiteX13" fmla="*/ 2714956 w 2969257"/>
              <a:gd name="connsiteY13" fmla="*/ 337220 h 2235661"/>
              <a:gd name="connsiteX14" fmla="*/ 1858200 w 2969257"/>
              <a:gd name="connsiteY14" fmla="*/ 1225657 h 2235661"/>
              <a:gd name="connsiteX15" fmla="*/ 1800115 w 2969257"/>
              <a:gd name="connsiteY15" fmla="*/ 1242159 h 2235661"/>
              <a:gd name="connsiteX16" fmla="*/ 1132137 w 2969257"/>
              <a:gd name="connsiteY16" fmla="*/ 1070544 h 2235661"/>
              <a:gd name="connsiteX17" fmla="*/ 1064151 w 2969257"/>
              <a:gd name="connsiteY17" fmla="*/ 1091666 h 2235661"/>
              <a:gd name="connsiteX18" fmla="*/ 114988 w 2969257"/>
              <a:gd name="connsiteY18" fmla="*/ 2222345 h 2235661"/>
              <a:gd name="connsiteX19" fmla="*/ 74724 w 2969257"/>
              <a:gd name="connsiteY19" fmla="*/ 2225645 h 2235661"/>
              <a:gd name="connsiteX20" fmla="*/ 15979 w 2969257"/>
              <a:gd name="connsiteY20" fmla="*/ 2178121 h 2235661"/>
              <a:gd name="connsiteX21" fmla="*/ 11359 w 2969257"/>
              <a:gd name="connsiteY21" fmla="*/ 2132577 h 2235661"/>
              <a:gd name="connsiteX22" fmla="*/ 1024547 w 2969257"/>
              <a:gd name="connsiteY22" fmla="*/ 954374 h 2235661"/>
              <a:gd name="connsiteX23" fmla="*/ 1064151 w 2969257"/>
              <a:gd name="connsiteY23" fmla="*/ 935232 h 22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69257" h="2235661">
                <a:moveTo>
                  <a:pt x="1064151" y="935232"/>
                </a:moveTo>
                <a:cubicBezTo>
                  <a:pt x="1105074" y="944473"/>
                  <a:pt x="1572395" y="1052722"/>
                  <a:pt x="1755891" y="1096946"/>
                </a:cubicBezTo>
                <a:cubicBezTo>
                  <a:pt x="1783614" y="1103547"/>
                  <a:pt x="1803415" y="1098266"/>
                  <a:pt x="1823878" y="1078465"/>
                </a:cubicBezTo>
                <a:cubicBezTo>
                  <a:pt x="2011334" y="894308"/>
                  <a:pt x="2564462" y="355701"/>
                  <a:pt x="2653570" y="270554"/>
                </a:cubicBezTo>
                <a:cubicBezTo>
                  <a:pt x="2670731" y="254052"/>
                  <a:pt x="2670731" y="243491"/>
                  <a:pt x="2654230" y="228310"/>
                </a:cubicBezTo>
                <a:cubicBezTo>
                  <a:pt x="2628488" y="204548"/>
                  <a:pt x="2604725" y="178806"/>
                  <a:pt x="2578984" y="154384"/>
                </a:cubicBezTo>
                <a:cubicBezTo>
                  <a:pt x="2561162" y="137222"/>
                  <a:pt x="2559842" y="126661"/>
                  <a:pt x="2586244" y="118741"/>
                </a:cubicBezTo>
                <a:cubicBezTo>
                  <a:pt x="2703734" y="81117"/>
                  <a:pt x="2820565" y="42834"/>
                  <a:pt x="2938055" y="5211"/>
                </a:cubicBezTo>
                <a:cubicBezTo>
                  <a:pt x="2947296" y="2570"/>
                  <a:pt x="2957196" y="-4690"/>
                  <a:pt x="2965778" y="4551"/>
                </a:cubicBezTo>
                <a:cubicBezTo>
                  <a:pt x="2973038" y="11811"/>
                  <a:pt x="2967097" y="21712"/>
                  <a:pt x="2964457" y="29633"/>
                </a:cubicBezTo>
                <a:cubicBezTo>
                  <a:pt x="2928814" y="147783"/>
                  <a:pt x="2893171" y="265273"/>
                  <a:pt x="2857528" y="383424"/>
                </a:cubicBezTo>
                <a:cubicBezTo>
                  <a:pt x="2847627" y="416427"/>
                  <a:pt x="2843007" y="417087"/>
                  <a:pt x="2817924" y="392665"/>
                </a:cubicBezTo>
                <a:cubicBezTo>
                  <a:pt x="2798783" y="374183"/>
                  <a:pt x="2778981" y="357021"/>
                  <a:pt x="2761820" y="336560"/>
                </a:cubicBezTo>
                <a:cubicBezTo>
                  <a:pt x="2743998" y="315438"/>
                  <a:pt x="2732117" y="318738"/>
                  <a:pt x="2714956" y="337220"/>
                </a:cubicBezTo>
                <a:cubicBezTo>
                  <a:pt x="2576343" y="481772"/>
                  <a:pt x="2004073" y="1073184"/>
                  <a:pt x="1858200" y="1225657"/>
                </a:cubicBezTo>
                <a:cubicBezTo>
                  <a:pt x="1840379" y="1244139"/>
                  <a:pt x="1824537" y="1248099"/>
                  <a:pt x="1800115" y="1242159"/>
                </a:cubicBezTo>
                <a:cubicBezTo>
                  <a:pt x="1577676" y="1184734"/>
                  <a:pt x="1354576" y="1128629"/>
                  <a:pt x="1132137" y="1070544"/>
                </a:cubicBezTo>
                <a:cubicBezTo>
                  <a:pt x="1102434" y="1062623"/>
                  <a:pt x="1083953" y="1067904"/>
                  <a:pt x="1064151" y="1091666"/>
                </a:cubicBezTo>
                <a:cubicBezTo>
                  <a:pt x="922238" y="1260641"/>
                  <a:pt x="288583" y="2014426"/>
                  <a:pt x="114988" y="2222345"/>
                </a:cubicBezTo>
                <a:cubicBezTo>
                  <a:pt x="100466" y="2239506"/>
                  <a:pt x="89906" y="2239506"/>
                  <a:pt x="74724" y="2225645"/>
                </a:cubicBezTo>
                <a:cubicBezTo>
                  <a:pt x="55583" y="2209143"/>
                  <a:pt x="36441" y="2191982"/>
                  <a:pt x="15979" y="2178121"/>
                </a:cubicBezTo>
                <a:cubicBezTo>
                  <a:pt x="-4483" y="2163600"/>
                  <a:pt x="-4483" y="2150398"/>
                  <a:pt x="11359" y="2132577"/>
                </a:cubicBezTo>
                <a:cubicBezTo>
                  <a:pt x="81985" y="2051390"/>
                  <a:pt x="924879" y="1070544"/>
                  <a:pt x="1024547" y="954374"/>
                </a:cubicBezTo>
                <a:cubicBezTo>
                  <a:pt x="1032468" y="944473"/>
                  <a:pt x="1039729" y="932592"/>
                  <a:pt x="1064151" y="935232"/>
                </a:cubicBezTo>
                <a:close/>
              </a:path>
            </a:pathLst>
          </a:custGeom>
          <a:solidFill>
            <a:schemeClr val="accent1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35FC49A-AAB9-4D04-85C1-9B068B5F9B06}"/>
              </a:ext>
            </a:extLst>
          </p:cNvPr>
          <p:cNvGrpSpPr/>
          <p:nvPr/>
        </p:nvGrpSpPr>
        <p:grpSpPr>
          <a:xfrm>
            <a:off x="319983" y="2929926"/>
            <a:ext cx="4649999" cy="3928075"/>
            <a:chOff x="319983" y="2929926"/>
            <a:chExt cx="4649999" cy="3928075"/>
          </a:xfrm>
        </p:grpSpPr>
        <p:grpSp>
          <p:nvGrpSpPr>
            <p:cNvPr id="7" name="Graphic 60">
              <a:extLst>
                <a:ext uri="{FF2B5EF4-FFF2-40B4-BE49-F238E27FC236}">
                  <a16:creationId xmlns:a16="http://schemas.microsoft.com/office/drawing/2014/main" id="{FD5C42B1-B196-44DC-A7FE-2A1404791231}"/>
                </a:ext>
              </a:extLst>
            </p:cNvPr>
            <p:cNvGrpSpPr/>
            <p:nvPr/>
          </p:nvGrpSpPr>
          <p:grpSpPr>
            <a:xfrm>
              <a:off x="1454391" y="2930354"/>
              <a:ext cx="1089732" cy="1378053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5AA9CA6-80C0-4102-8A95-F6DE22A9C421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A3C026B-52D4-4114-80E0-96CE69B45914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A7D9ABB-3C20-4894-A0F6-1D05B1E87CE5}"/>
                </a:ext>
              </a:extLst>
            </p:cNvPr>
            <p:cNvSpPr/>
            <p:nvPr/>
          </p:nvSpPr>
          <p:spPr>
            <a:xfrm>
              <a:off x="2177904" y="3433410"/>
              <a:ext cx="119863" cy="94469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D7D47C-0669-4EC0-9269-63AC028763C2}"/>
                </a:ext>
              </a:extLst>
            </p:cNvPr>
            <p:cNvSpPr/>
            <p:nvPr/>
          </p:nvSpPr>
          <p:spPr>
            <a:xfrm>
              <a:off x="319983" y="4128436"/>
              <a:ext cx="4005356" cy="2729565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F8863A-87C4-48D6-ADE7-30DA457AC254}"/>
                </a:ext>
              </a:extLst>
            </p:cNvPr>
            <p:cNvSpPr/>
            <p:nvPr/>
          </p:nvSpPr>
          <p:spPr>
            <a:xfrm>
              <a:off x="4168141" y="4711753"/>
              <a:ext cx="801841" cy="24014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DAD62E-F79D-4C6B-A058-120C9443001B}"/>
                </a:ext>
              </a:extLst>
            </p:cNvPr>
            <p:cNvSpPr/>
            <p:nvPr/>
          </p:nvSpPr>
          <p:spPr>
            <a:xfrm>
              <a:off x="1454391" y="2929926"/>
              <a:ext cx="838695" cy="1003577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0A08C7E-1B28-4E36-B2EC-8BD165F804BD}"/>
                </a:ext>
              </a:extLst>
            </p:cNvPr>
            <p:cNvSpPr/>
            <p:nvPr/>
          </p:nvSpPr>
          <p:spPr>
            <a:xfrm>
              <a:off x="1670458" y="3151115"/>
              <a:ext cx="626004" cy="1156829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97A67F-FE34-4C9A-8512-CB92CD5996BB}"/>
                </a:ext>
              </a:extLst>
            </p:cNvPr>
            <p:cNvSpPr/>
            <p:nvPr/>
          </p:nvSpPr>
          <p:spPr>
            <a:xfrm>
              <a:off x="4099252" y="4769707"/>
              <a:ext cx="232685" cy="265849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BE5B68-C25D-4C96-A927-83EF9A15C14A}"/>
                </a:ext>
              </a:extLst>
            </p:cNvPr>
            <p:cNvSpPr/>
            <p:nvPr/>
          </p:nvSpPr>
          <p:spPr>
            <a:xfrm>
              <a:off x="2152321" y="3379137"/>
              <a:ext cx="115586" cy="53931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1B9C4BA-A46F-4C4B-A896-8DE1E824D244}"/>
                </a:ext>
              </a:extLst>
            </p:cNvPr>
            <p:cNvSpPr/>
            <p:nvPr/>
          </p:nvSpPr>
          <p:spPr>
            <a:xfrm>
              <a:off x="2490757" y="3619856"/>
              <a:ext cx="27278" cy="26353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A673E0-9584-48C9-A72A-1FCAAD870F85}"/>
                </a:ext>
              </a:extLst>
            </p:cNvPr>
            <p:cNvSpPr/>
            <p:nvPr/>
          </p:nvSpPr>
          <p:spPr>
            <a:xfrm>
              <a:off x="1738454" y="4113179"/>
              <a:ext cx="1081064" cy="2434270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447292-2598-4B40-815D-3C0A2F8B650A}"/>
                </a:ext>
              </a:extLst>
            </p:cNvPr>
            <p:cNvSpPr/>
            <p:nvPr/>
          </p:nvSpPr>
          <p:spPr>
            <a:xfrm>
              <a:off x="1985918" y="4302559"/>
              <a:ext cx="516684" cy="2099407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3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6B53ED5-D3A4-4294-BBEE-12BE0CF5A5F8}"/>
                </a:ext>
              </a:extLst>
            </p:cNvPr>
            <p:cNvSpPr/>
            <p:nvPr/>
          </p:nvSpPr>
          <p:spPr>
            <a:xfrm>
              <a:off x="2200219" y="3439447"/>
              <a:ext cx="75234" cy="82396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20D175-8A9C-49E5-9C86-2E12A863591E}"/>
                </a:ext>
              </a:extLst>
            </p:cNvPr>
            <p:cNvSpPr/>
            <p:nvPr/>
          </p:nvSpPr>
          <p:spPr>
            <a:xfrm>
              <a:off x="1047318" y="6344363"/>
              <a:ext cx="234871" cy="237908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44C837-60EB-4FAD-8EF0-293A04DE2AC5}"/>
                </a:ext>
              </a:extLst>
            </p:cNvPr>
            <p:cNvSpPr/>
            <p:nvPr/>
          </p:nvSpPr>
          <p:spPr>
            <a:xfrm>
              <a:off x="1266792" y="6274046"/>
              <a:ext cx="689038" cy="420862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CAE300-05A1-4149-862B-2F8FFB034BE4}"/>
                </a:ext>
              </a:extLst>
            </p:cNvPr>
            <p:cNvSpPr/>
            <p:nvPr/>
          </p:nvSpPr>
          <p:spPr>
            <a:xfrm>
              <a:off x="1274329" y="6274046"/>
              <a:ext cx="686182" cy="170915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9ADF59-5CF9-477F-8DE7-03D8677A1652}"/>
              </a:ext>
            </a:extLst>
          </p:cNvPr>
          <p:cNvSpPr txBox="1"/>
          <p:nvPr/>
        </p:nvSpPr>
        <p:spPr>
          <a:xfrm>
            <a:off x="677523" y="212999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C38945-C992-4DFA-A135-96D2932A30C0}"/>
              </a:ext>
            </a:extLst>
          </p:cNvPr>
          <p:cNvSpPr txBox="1"/>
          <p:nvPr/>
        </p:nvSpPr>
        <p:spPr>
          <a:xfrm>
            <a:off x="6616695" y="811944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dirty="0">
                <a:cs typeface="Arial" pitchFamily="34" charset="0"/>
              </a:rPr>
              <a:t>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73DB05-332D-4B1E-B2E3-83D6CE8CED2F}"/>
              </a:ext>
            </a:extLst>
          </p:cNvPr>
          <p:cNvSpPr txBox="1"/>
          <p:nvPr/>
        </p:nvSpPr>
        <p:spPr>
          <a:xfrm>
            <a:off x="6616695" y="1638868"/>
            <a:ext cx="486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4D0FF4-3EB9-477B-BF51-FAB39A86D905}"/>
              </a:ext>
            </a:extLst>
          </p:cNvPr>
          <p:cNvSpPr/>
          <p:nvPr/>
        </p:nvSpPr>
        <p:spPr>
          <a:xfrm>
            <a:off x="8046900" y="2994668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DE0501-FA5D-42A1-973D-CFE9F9A08324}"/>
              </a:ext>
            </a:extLst>
          </p:cNvPr>
          <p:cNvSpPr/>
          <p:nvPr/>
        </p:nvSpPr>
        <p:spPr>
          <a:xfrm>
            <a:off x="9976152" y="2983379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399826-C434-4BDC-A976-007E6C574D5C}"/>
              </a:ext>
            </a:extLst>
          </p:cNvPr>
          <p:cNvGrpSpPr/>
          <p:nvPr/>
        </p:nvGrpSpPr>
        <p:grpSpPr>
          <a:xfrm rot="2768740">
            <a:off x="7124368" y="2718914"/>
            <a:ext cx="212523" cy="646332"/>
            <a:chOff x="6719918" y="3648662"/>
            <a:chExt cx="734357" cy="223335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A50F967-EA2E-432D-81EE-4AE8D109477E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A025ED7-DE09-4F57-AC03-58A893A3961E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D220B80-AF80-4893-958E-20436B16EA16}"/>
              </a:ext>
            </a:extLst>
          </p:cNvPr>
          <p:cNvSpPr txBox="1"/>
          <p:nvPr/>
        </p:nvSpPr>
        <p:spPr>
          <a:xfrm>
            <a:off x="6363113" y="3425187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062739-3B91-4E05-9A52-8A4235755D43}"/>
              </a:ext>
            </a:extLst>
          </p:cNvPr>
          <p:cNvSpPr txBox="1"/>
          <p:nvPr/>
        </p:nvSpPr>
        <p:spPr>
          <a:xfrm>
            <a:off x="8292365" y="3425187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9452B2-D890-4027-AF48-71DC87A3D0C3}"/>
              </a:ext>
            </a:extLst>
          </p:cNvPr>
          <p:cNvSpPr txBox="1"/>
          <p:nvPr/>
        </p:nvSpPr>
        <p:spPr>
          <a:xfrm>
            <a:off x="10221617" y="3425187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Graphic 23">
            <a:extLst>
              <a:ext uri="{FF2B5EF4-FFF2-40B4-BE49-F238E27FC236}">
                <a16:creationId xmlns:a16="http://schemas.microsoft.com/office/drawing/2014/main" id="{958001A4-9BE3-493E-8AC4-278925C2D853}"/>
              </a:ext>
            </a:extLst>
          </p:cNvPr>
          <p:cNvSpPr/>
          <p:nvPr/>
        </p:nvSpPr>
        <p:spPr>
          <a:xfrm>
            <a:off x="8764759" y="2871199"/>
            <a:ext cx="561268" cy="553987"/>
          </a:xfrm>
          <a:custGeom>
            <a:avLst/>
            <a:gdLst>
              <a:gd name="connsiteX0" fmla="*/ 355378 w 2143828"/>
              <a:gd name="connsiteY0" fmla="*/ 0 h 2116015"/>
              <a:gd name="connsiteX1" fmla="*/ 486236 w 2143828"/>
              <a:gd name="connsiteY1" fmla="*/ 97515 h 2116015"/>
              <a:gd name="connsiteX2" fmla="*/ 493273 w 2143828"/>
              <a:gd name="connsiteY2" fmla="*/ 103045 h 2116015"/>
              <a:gd name="connsiteX3" fmla="*/ 450548 w 2143828"/>
              <a:gd name="connsiteY3" fmla="*/ 160180 h 2116015"/>
              <a:gd name="connsiteX4" fmla="*/ 424409 w 2143828"/>
              <a:gd name="connsiteY4" fmla="*/ 194863 h 2116015"/>
              <a:gd name="connsiteX5" fmla="*/ 358897 w 2143828"/>
              <a:gd name="connsiteY5" fmla="*/ 311982 h 2116015"/>
              <a:gd name="connsiteX6" fmla="*/ 331921 w 2143828"/>
              <a:gd name="connsiteY6" fmla="*/ 368950 h 2116015"/>
              <a:gd name="connsiteX7" fmla="*/ 1626260 w 2143828"/>
              <a:gd name="connsiteY7" fmla="*/ 739240 h 2116015"/>
              <a:gd name="connsiteX8" fmla="*/ 1643016 w 2143828"/>
              <a:gd name="connsiteY8" fmla="*/ 678586 h 2116015"/>
              <a:gd name="connsiteX9" fmla="*/ 2143829 w 2143828"/>
              <a:gd name="connsiteY9" fmla="*/ 767221 h 2116015"/>
              <a:gd name="connsiteX10" fmla="*/ 2043298 w 2143828"/>
              <a:gd name="connsiteY10" fmla="*/ 1142203 h 2116015"/>
              <a:gd name="connsiteX11" fmla="*/ 1567952 w 2143828"/>
              <a:gd name="connsiteY11" fmla="*/ 954879 h 2116015"/>
              <a:gd name="connsiteX12" fmla="*/ 1592415 w 2143828"/>
              <a:gd name="connsiteY12" fmla="*/ 864569 h 2116015"/>
              <a:gd name="connsiteX13" fmla="*/ 1196992 w 2143828"/>
              <a:gd name="connsiteY13" fmla="*/ 751471 h 2116015"/>
              <a:gd name="connsiteX14" fmla="*/ 1744385 w 2143828"/>
              <a:gd name="connsiteY14" fmla="*/ 2065750 h 2116015"/>
              <a:gd name="connsiteX15" fmla="*/ 1684904 w 2143828"/>
              <a:gd name="connsiteY15" fmla="*/ 2090715 h 2116015"/>
              <a:gd name="connsiteX16" fmla="*/ 1633298 w 2143828"/>
              <a:gd name="connsiteY16" fmla="*/ 2112329 h 2116015"/>
              <a:gd name="connsiteX17" fmla="*/ 1626931 w 2143828"/>
              <a:gd name="connsiteY17" fmla="*/ 2115848 h 2116015"/>
              <a:gd name="connsiteX18" fmla="*/ 1623580 w 2143828"/>
              <a:gd name="connsiteY18" fmla="*/ 2115848 h 2116015"/>
              <a:gd name="connsiteX19" fmla="*/ 1622239 w 2143828"/>
              <a:gd name="connsiteY19" fmla="*/ 2111157 h 2116015"/>
              <a:gd name="connsiteX20" fmla="*/ 1541814 w 2143828"/>
              <a:gd name="connsiteY20" fmla="*/ 1917634 h 2116015"/>
              <a:gd name="connsiteX21" fmla="*/ 1530756 w 2143828"/>
              <a:gd name="connsiteY21" fmla="*/ 1906408 h 2116015"/>
              <a:gd name="connsiteX22" fmla="*/ 821340 w 2143828"/>
              <a:gd name="connsiteY22" fmla="*/ 1603306 h 2116015"/>
              <a:gd name="connsiteX23" fmla="*/ 767891 w 2143828"/>
              <a:gd name="connsiteY23" fmla="*/ 1580519 h 2116015"/>
              <a:gd name="connsiteX24" fmla="*/ 763367 w 2143828"/>
              <a:gd name="connsiteY24" fmla="*/ 1590907 h 2116015"/>
              <a:gd name="connsiteX25" fmla="*/ 645578 w 2143828"/>
              <a:gd name="connsiteY25" fmla="*/ 1873065 h 2116015"/>
              <a:gd name="connsiteX26" fmla="*/ 544544 w 2143828"/>
              <a:gd name="connsiteY26" fmla="*/ 2116016 h 2116015"/>
              <a:gd name="connsiteX27" fmla="*/ 542869 w 2143828"/>
              <a:gd name="connsiteY27" fmla="*/ 2116016 h 2116015"/>
              <a:gd name="connsiteX28" fmla="*/ 535329 w 2143828"/>
              <a:gd name="connsiteY28" fmla="*/ 2112497 h 2116015"/>
              <a:gd name="connsiteX29" fmla="*/ 435133 w 2143828"/>
              <a:gd name="connsiteY29" fmla="*/ 2070609 h 2116015"/>
              <a:gd name="connsiteX30" fmla="*/ 424409 w 2143828"/>
              <a:gd name="connsiteY30" fmla="*/ 2065750 h 2116015"/>
              <a:gd name="connsiteX31" fmla="*/ 996432 w 2143828"/>
              <a:gd name="connsiteY31" fmla="*/ 694168 h 2116015"/>
              <a:gd name="connsiteX32" fmla="*/ 299080 w 2143828"/>
              <a:gd name="connsiteY32" fmla="*/ 494781 h 2116015"/>
              <a:gd name="connsiteX33" fmla="*/ 298410 w 2143828"/>
              <a:gd name="connsiteY33" fmla="*/ 501819 h 2116015"/>
              <a:gd name="connsiteX34" fmla="*/ 291038 w 2143828"/>
              <a:gd name="connsiteY34" fmla="*/ 582579 h 2116015"/>
              <a:gd name="connsiteX35" fmla="*/ 286849 w 2143828"/>
              <a:gd name="connsiteY35" fmla="*/ 716118 h 2116015"/>
              <a:gd name="connsiteX36" fmla="*/ 300086 w 2143828"/>
              <a:gd name="connsiteY36" fmla="*/ 807099 h 2116015"/>
              <a:gd name="connsiteX37" fmla="*/ 306955 w 2143828"/>
              <a:gd name="connsiteY37" fmla="*/ 839436 h 2116015"/>
              <a:gd name="connsiteX38" fmla="*/ 304107 w 2143828"/>
              <a:gd name="connsiteY38" fmla="*/ 840776 h 2116015"/>
              <a:gd name="connsiteX39" fmla="*/ 202738 w 2143828"/>
              <a:gd name="connsiteY39" fmla="*/ 862391 h 2116015"/>
              <a:gd name="connsiteX40" fmla="*/ 194025 w 2143828"/>
              <a:gd name="connsiteY40" fmla="*/ 873282 h 2116015"/>
              <a:gd name="connsiteX41" fmla="*/ 194193 w 2143828"/>
              <a:gd name="connsiteY41" fmla="*/ 1722603 h 2116015"/>
              <a:gd name="connsiteX42" fmla="*/ 194528 w 2143828"/>
              <a:gd name="connsiteY42" fmla="*/ 1732321 h 2116015"/>
              <a:gd name="connsiteX43" fmla="*/ 344655 w 2143828"/>
              <a:gd name="connsiteY43" fmla="*/ 1732321 h 2116015"/>
              <a:gd name="connsiteX44" fmla="*/ 344655 w 2143828"/>
              <a:gd name="connsiteY44" fmla="*/ 2091218 h 2116015"/>
              <a:gd name="connsiteX45" fmla="*/ 335104 w 2143828"/>
              <a:gd name="connsiteY45" fmla="*/ 2091218 h 2116015"/>
              <a:gd name="connsiteX46" fmla="*/ 192685 w 2143828"/>
              <a:gd name="connsiteY46" fmla="*/ 2091218 h 2116015"/>
              <a:gd name="connsiteX47" fmla="*/ 0 w 2143828"/>
              <a:gd name="connsiteY47" fmla="*/ 2090883 h 2116015"/>
              <a:gd name="connsiteX48" fmla="*/ 0 w 2143828"/>
              <a:gd name="connsiteY48" fmla="*/ 1732321 h 2116015"/>
              <a:gd name="connsiteX49" fmla="*/ 150294 w 2143828"/>
              <a:gd name="connsiteY49" fmla="*/ 1732321 h 2116015"/>
              <a:gd name="connsiteX50" fmla="*/ 150294 w 2143828"/>
              <a:gd name="connsiteY50" fmla="*/ 874119 h 2116015"/>
              <a:gd name="connsiteX51" fmla="*/ 138230 w 2143828"/>
              <a:gd name="connsiteY51" fmla="*/ 876130 h 2116015"/>
              <a:gd name="connsiteX52" fmla="*/ 136220 w 2143828"/>
              <a:gd name="connsiteY52" fmla="*/ 869595 h 2116015"/>
              <a:gd name="connsiteX53" fmla="*/ 116616 w 2143828"/>
              <a:gd name="connsiteY53" fmla="*/ 750969 h 2116015"/>
              <a:gd name="connsiteX54" fmla="*/ 112763 w 2143828"/>
              <a:gd name="connsiteY54" fmla="*/ 630666 h 2116015"/>
              <a:gd name="connsiteX55" fmla="*/ 122816 w 2143828"/>
              <a:gd name="connsiteY55" fmla="*/ 513212 h 2116015"/>
              <a:gd name="connsiteX56" fmla="*/ 128512 w 2143828"/>
              <a:gd name="connsiteY56" fmla="*/ 465962 h 2116015"/>
              <a:gd name="connsiteX57" fmla="*/ 158337 w 2143828"/>
              <a:gd name="connsiteY57" fmla="*/ 357221 h 2116015"/>
              <a:gd name="connsiteX58" fmla="*/ 184475 w 2143828"/>
              <a:gd name="connsiteY58" fmla="*/ 278136 h 2116015"/>
              <a:gd name="connsiteX59" fmla="*/ 249653 w 2143828"/>
              <a:gd name="connsiteY59" fmla="*/ 145435 h 2116015"/>
              <a:gd name="connsiteX60" fmla="*/ 266240 w 2143828"/>
              <a:gd name="connsiteY60" fmla="*/ 118459 h 2116015"/>
              <a:gd name="connsiteX61" fmla="*/ 337115 w 2143828"/>
              <a:gd name="connsiteY61" fmla="*/ 23792 h 2116015"/>
              <a:gd name="connsiteX62" fmla="*/ 353702 w 2143828"/>
              <a:gd name="connsiteY62" fmla="*/ 0 h 2116015"/>
              <a:gd name="connsiteX63" fmla="*/ 355378 w 2143828"/>
              <a:gd name="connsiteY63" fmla="*/ 0 h 2116015"/>
              <a:gd name="connsiteX64" fmla="*/ 893555 w 2143828"/>
              <a:gd name="connsiteY64" fmla="*/ 1494732 h 2116015"/>
              <a:gd name="connsiteX65" fmla="*/ 1467924 w 2143828"/>
              <a:gd name="connsiteY65" fmla="*/ 1740196 h 2116015"/>
              <a:gd name="connsiteX66" fmla="*/ 1298194 w 2143828"/>
              <a:gd name="connsiteY66" fmla="*/ 1332542 h 2116015"/>
              <a:gd name="connsiteX67" fmla="*/ 893555 w 2143828"/>
              <a:gd name="connsiteY67" fmla="*/ 1494732 h 2116015"/>
              <a:gd name="connsiteX68" fmla="*/ 1084900 w 2143828"/>
              <a:gd name="connsiteY68" fmla="*/ 820670 h 2116015"/>
              <a:gd name="connsiteX69" fmla="*/ 855521 w 2143828"/>
              <a:gd name="connsiteY69" fmla="*/ 1370744 h 2116015"/>
              <a:gd name="connsiteX70" fmla="*/ 1248431 w 2143828"/>
              <a:gd name="connsiteY70" fmla="*/ 1213245 h 2116015"/>
              <a:gd name="connsiteX71" fmla="*/ 1084900 w 2143828"/>
              <a:gd name="connsiteY71" fmla="*/ 820670 h 211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43828" h="2116015">
                <a:moveTo>
                  <a:pt x="355378" y="0"/>
                </a:moveTo>
                <a:cubicBezTo>
                  <a:pt x="398941" y="32505"/>
                  <a:pt x="442673" y="65010"/>
                  <a:pt x="486236" y="97515"/>
                </a:cubicBezTo>
                <a:cubicBezTo>
                  <a:pt x="488414" y="99191"/>
                  <a:pt x="490593" y="100866"/>
                  <a:pt x="493273" y="103045"/>
                </a:cubicBezTo>
                <a:cubicBezTo>
                  <a:pt x="478864" y="122313"/>
                  <a:pt x="464789" y="141246"/>
                  <a:pt x="450548" y="160180"/>
                </a:cubicBezTo>
                <a:cubicBezTo>
                  <a:pt x="441835" y="171741"/>
                  <a:pt x="433625" y="183805"/>
                  <a:pt x="424409" y="194863"/>
                </a:cubicBezTo>
                <a:cubicBezTo>
                  <a:pt x="394920" y="229714"/>
                  <a:pt x="379505" y="272272"/>
                  <a:pt x="358897" y="311982"/>
                </a:cubicBezTo>
                <a:cubicBezTo>
                  <a:pt x="349514" y="330245"/>
                  <a:pt x="341304" y="349011"/>
                  <a:pt x="331921" y="368950"/>
                </a:cubicBezTo>
                <a:cubicBezTo>
                  <a:pt x="764708" y="492771"/>
                  <a:pt x="1194981" y="615922"/>
                  <a:pt x="1626260" y="739240"/>
                </a:cubicBezTo>
                <a:cubicBezTo>
                  <a:pt x="1631957" y="718799"/>
                  <a:pt x="1637486" y="698692"/>
                  <a:pt x="1643016" y="678586"/>
                </a:cubicBezTo>
                <a:cubicBezTo>
                  <a:pt x="1810233" y="708075"/>
                  <a:pt x="1976779" y="737564"/>
                  <a:pt x="2143829" y="767221"/>
                </a:cubicBezTo>
                <a:cubicBezTo>
                  <a:pt x="2110151" y="892718"/>
                  <a:pt x="2076808" y="1017041"/>
                  <a:pt x="2043298" y="1142203"/>
                </a:cubicBezTo>
                <a:cubicBezTo>
                  <a:pt x="1884626" y="1079706"/>
                  <a:pt x="1726792" y="1017376"/>
                  <a:pt x="1567952" y="954879"/>
                </a:cubicBezTo>
                <a:cubicBezTo>
                  <a:pt x="1575995" y="924888"/>
                  <a:pt x="1584037" y="895231"/>
                  <a:pt x="1592415" y="864569"/>
                </a:cubicBezTo>
                <a:cubicBezTo>
                  <a:pt x="1460887" y="826870"/>
                  <a:pt x="1330028" y="789506"/>
                  <a:pt x="1196992" y="751471"/>
                </a:cubicBezTo>
                <a:cubicBezTo>
                  <a:pt x="1379791" y="1190458"/>
                  <a:pt x="1561920" y="1627769"/>
                  <a:pt x="1744385" y="2065750"/>
                </a:cubicBezTo>
                <a:cubicBezTo>
                  <a:pt x="1724278" y="2074128"/>
                  <a:pt x="1704675" y="2082505"/>
                  <a:pt x="1684904" y="2090715"/>
                </a:cubicBezTo>
                <a:cubicBezTo>
                  <a:pt x="1667646" y="2097920"/>
                  <a:pt x="1650556" y="2105125"/>
                  <a:pt x="1633298" y="2112329"/>
                </a:cubicBezTo>
                <a:cubicBezTo>
                  <a:pt x="1631120" y="2113335"/>
                  <a:pt x="1629109" y="2114675"/>
                  <a:pt x="1626931" y="2115848"/>
                </a:cubicBezTo>
                <a:cubicBezTo>
                  <a:pt x="1625758" y="2115848"/>
                  <a:pt x="1624752" y="2115848"/>
                  <a:pt x="1623580" y="2115848"/>
                </a:cubicBezTo>
                <a:cubicBezTo>
                  <a:pt x="1623245" y="2114340"/>
                  <a:pt x="1622909" y="2112665"/>
                  <a:pt x="1622239" y="2111157"/>
                </a:cubicBezTo>
                <a:cubicBezTo>
                  <a:pt x="1595431" y="2046649"/>
                  <a:pt x="1568455" y="1982141"/>
                  <a:pt x="1541814" y="1917634"/>
                </a:cubicBezTo>
                <a:cubicBezTo>
                  <a:pt x="1539469" y="1911937"/>
                  <a:pt x="1536285" y="1908753"/>
                  <a:pt x="1530756" y="1906408"/>
                </a:cubicBezTo>
                <a:cubicBezTo>
                  <a:pt x="1294172" y="1805374"/>
                  <a:pt x="1057756" y="1704340"/>
                  <a:pt x="821340" y="1603306"/>
                </a:cubicBezTo>
                <a:cubicBezTo>
                  <a:pt x="803747" y="1595766"/>
                  <a:pt x="786154" y="1588394"/>
                  <a:pt x="767891" y="1580519"/>
                </a:cubicBezTo>
                <a:cubicBezTo>
                  <a:pt x="766216" y="1584373"/>
                  <a:pt x="764708" y="1587724"/>
                  <a:pt x="763367" y="1590907"/>
                </a:cubicBezTo>
                <a:cubicBezTo>
                  <a:pt x="724160" y="1684904"/>
                  <a:pt x="684785" y="1778901"/>
                  <a:pt x="645578" y="1873065"/>
                </a:cubicBezTo>
                <a:cubicBezTo>
                  <a:pt x="611900" y="1953993"/>
                  <a:pt x="578222" y="2034920"/>
                  <a:pt x="544544" y="2116016"/>
                </a:cubicBezTo>
                <a:cubicBezTo>
                  <a:pt x="544042" y="2116016"/>
                  <a:pt x="543371" y="2116016"/>
                  <a:pt x="542869" y="2116016"/>
                </a:cubicBezTo>
                <a:cubicBezTo>
                  <a:pt x="540355" y="2114843"/>
                  <a:pt x="538010" y="2113502"/>
                  <a:pt x="535329" y="2112497"/>
                </a:cubicBezTo>
                <a:cubicBezTo>
                  <a:pt x="501986" y="2098423"/>
                  <a:pt x="468643" y="2084516"/>
                  <a:pt x="435133" y="2070609"/>
                </a:cubicBezTo>
                <a:cubicBezTo>
                  <a:pt x="431614" y="2069101"/>
                  <a:pt x="428263" y="2067593"/>
                  <a:pt x="424409" y="2065750"/>
                </a:cubicBezTo>
                <a:cubicBezTo>
                  <a:pt x="615251" y="1608165"/>
                  <a:pt x="805758" y="1151418"/>
                  <a:pt x="996432" y="694168"/>
                </a:cubicBezTo>
                <a:cubicBezTo>
                  <a:pt x="763535" y="627650"/>
                  <a:pt x="531643" y="561300"/>
                  <a:pt x="299080" y="494781"/>
                </a:cubicBezTo>
                <a:cubicBezTo>
                  <a:pt x="298745" y="497965"/>
                  <a:pt x="298578" y="499808"/>
                  <a:pt x="298410" y="501819"/>
                </a:cubicBezTo>
                <a:cubicBezTo>
                  <a:pt x="295897" y="528794"/>
                  <a:pt x="293551" y="555770"/>
                  <a:pt x="291038" y="582579"/>
                </a:cubicBezTo>
                <a:cubicBezTo>
                  <a:pt x="286849" y="626980"/>
                  <a:pt x="280985" y="671381"/>
                  <a:pt x="286849" y="716118"/>
                </a:cubicBezTo>
                <a:cubicBezTo>
                  <a:pt x="290703" y="746445"/>
                  <a:pt x="295394" y="776772"/>
                  <a:pt x="300086" y="807099"/>
                </a:cubicBezTo>
                <a:cubicBezTo>
                  <a:pt x="301761" y="817989"/>
                  <a:pt x="304610" y="828713"/>
                  <a:pt x="306955" y="839436"/>
                </a:cubicBezTo>
                <a:cubicBezTo>
                  <a:pt x="305615" y="840106"/>
                  <a:pt x="304945" y="840609"/>
                  <a:pt x="304107" y="840776"/>
                </a:cubicBezTo>
                <a:cubicBezTo>
                  <a:pt x="270429" y="848149"/>
                  <a:pt x="236584" y="855521"/>
                  <a:pt x="202738" y="862391"/>
                </a:cubicBezTo>
                <a:cubicBezTo>
                  <a:pt x="195701" y="863731"/>
                  <a:pt x="194025" y="866412"/>
                  <a:pt x="194025" y="873282"/>
                </a:cubicBezTo>
                <a:cubicBezTo>
                  <a:pt x="194193" y="1156445"/>
                  <a:pt x="194193" y="1439608"/>
                  <a:pt x="194193" y="1722603"/>
                </a:cubicBezTo>
                <a:cubicBezTo>
                  <a:pt x="194193" y="1725619"/>
                  <a:pt x="194360" y="1728467"/>
                  <a:pt x="194528" y="1732321"/>
                </a:cubicBezTo>
                <a:cubicBezTo>
                  <a:pt x="245129" y="1732321"/>
                  <a:pt x="294892" y="1732321"/>
                  <a:pt x="344655" y="1732321"/>
                </a:cubicBezTo>
                <a:cubicBezTo>
                  <a:pt x="344655" y="1852289"/>
                  <a:pt x="344655" y="1971418"/>
                  <a:pt x="344655" y="2091218"/>
                </a:cubicBezTo>
                <a:cubicBezTo>
                  <a:pt x="341136" y="2091218"/>
                  <a:pt x="338120" y="2091218"/>
                  <a:pt x="335104" y="2091218"/>
                </a:cubicBezTo>
                <a:cubicBezTo>
                  <a:pt x="287687" y="2091218"/>
                  <a:pt x="240102" y="2091385"/>
                  <a:pt x="192685" y="2091218"/>
                </a:cubicBezTo>
                <a:cubicBezTo>
                  <a:pt x="128512" y="2091218"/>
                  <a:pt x="64172" y="2091050"/>
                  <a:pt x="0" y="2090883"/>
                </a:cubicBezTo>
                <a:cubicBezTo>
                  <a:pt x="0" y="1971418"/>
                  <a:pt x="0" y="1851786"/>
                  <a:pt x="0" y="1732321"/>
                </a:cubicBezTo>
                <a:cubicBezTo>
                  <a:pt x="50098" y="1732321"/>
                  <a:pt x="100196" y="1732321"/>
                  <a:pt x="150294" y="1732321"/>
                </a:cubicBezTo>
                <a:cubicBezTo>
                  <a:pt x="150294" y="1445304"/>
                  <a:pt x="150294" y="1159963"/>
                  <a:pt x="150294" y="874119"/>
                </a:cubicBezTo>
                <a:cubicBezTo>
                  <a:pt x="146105" y="874789"/>
                  <a:pt x="142252" y="875460"/>
                  <a:pt x="138230" y="876130"/>
                </a:cubicBezTo>
                <a:cubicBezTo>
                  <a:pt x="137560" y="873784"/>
                  <a:pt x="136555" y="871774"/>
                  <a:pt x="136220" y="869595"/>
                </a:cubicBezTo>
                <a:cubicBezTo>
                  <a:pt x="129518" y="830053"/>
                  <a:pt x="120637" y="790678"/>
                  <a:pt x="116616" y="750969"/>
                </a:cubicBezTo>
                <a:cubicBezTo>
                  <a:pt x="112595" y="711091"/>
                  <a:pt x="111590" y="670711"/>
                  <a:pt x="112763" y="630666"/>
                </a:cubicBezTo>
                <a:cubicBezTo>
                  <a:pt x="113935" y="591459"/>
                  <a:pt x="119130" y="552252"/>
                  <a:pt x="122816" y="513212"/>
                </a:cubicBezTo>
                <a:cubicBezTo>
                  <a:pt x="124324" y="497462"/>
                  <a:pt x="124826" y="481210"/>
                  <a:pt x="128512" y="465962"/>
                </a:cubicBezTo>
                <a:cubicBezTo>
                  <a:pt x="137560" y="429436"/>
                  <a:pt x="147781" y="393245"/>
                  <a:pt x="158337" y="357221"/>
                </a:cubicBezTo>
                <a:cubicBezTo>
                  <a:pt x="166212" y="330580"/>
                  <a:pt x="173081" y="303269"/>
                  <a:pt x="184475" y="278136"/>
                </a:cubicBezTo>
                <a:cubicBezTo>
                  <a:pt x="204581" y="233233"/>
                  <a:pt x="227536" y="189501"/>
                  <a:pt x="249653" y="145435"/>
                </a:cubicBezTo>
                <a:cubicBezTo>
                  <a:pt x="254344" y="136052"/>
                  <a:pt x="260041" y="127004"/>
                  <a:pt x="266240" y="118459"/>
                </a:cubicBezTo>
                <a:cubicBezTo>
                  <a:pt x="289865" y="86792"/>
                  <a:pt x="313490" y="55292"/>
                  <a:pt x="337115" y="23792"/>
                </a:cubicBezTo>
                <a:cubicBezTo>
                  <a:pt x="342812" y="16085"/>
                  <a:pt x="348173" y="7875"/>
                  <a:pt x="353702" y="0"/>
                </a:cubicBezTo>
                <a:cubicBezTo>
                  <a:pt x="354205" y="0"/>
                  <a:pt x="354875" y="0"/>
                  <a:pt x="355378" y="0"/>
                </a:cubicBezTo>
                <a:close/>
                <a:moveTo>
                  <a:pt x="893555" y="1494732"/>
                </a:moveTo>
                <a:cubicBezTo>
                  <a:pt x="1085738" y="1576833"/>
                  <a:pt x="1275909" y="1658096"/>
                  <a:pt x="1467924" y="1740196"/>
                </a:cubicBezTo>
                <a:cubicBezTo>
                  <a:pt x="1410789" y="1603139"/>
                  <a:pt x="1354659" y="1468092"/>
                  <a:pt x="1298194" y="1332542"/>
                </a:cubicBezTo>
                <a:cubicBezTo>
                  <a:pt x="1163314" y="1386661"/>
                  <a:pt x="1029440" y="1440278"/>
                  <a:pt x="893555" y="1494732"/>
                </a:cubicBezTo>
                <a:close/>
                <a:moveTo>
                  <a:pt x="1084900" y="820670"/>
                </a:moveTo>
                <a:cubicBezTo>
                  <a:pt x="1008161" y="1004475"/>
                  <a:pt x="932092" y="1186939"/>
                  <a:pt x="855521" y="1370744"/>
                </a:cubicBezTo>
                <a:cubicBezTo>
                  <a:pt x="987552" y="1317797"/>
                  <a:pt x="1117740" y="1265689"/>
                  <a:pt x="1248431" y="1213245"/>
                </a:cubicBezTo>
                <a:cubicBezTo>
                  <a:pt x="1193976" y="1082554"/>
                  <a:pt x="1139689" y="952366"/>
                  <a:pt x="1084900" y="820670"/>
                </a:cubicBezTo>
                <a:close/>
              </a:path>
            </a:pathLst>
          </a:custGeom>
          <a:solidFill>
            <a:schemeClr val="accent3"/>
          </a:solidFill>
          <a:ln w="16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7" name="Graphic 37">
            <a:extLst>
              <a:ext uri="{FF2B5EF4-FFF2-40B4-BE49-F238E27FC236}">
                <a16:creationId xmlns:a16="http://schemas.microsoft.com/office/drawing/2014/main" id="{9F236F94-0A50-40AE-B41C-C3C2595C72E5}"/>
              </a:ext>
            </a:extLst>
          </p:cNvPr>
          <p:cNvGrpSpPr/>
          <p:nvPr/>
        </p:nvGrpSpPr>
        <p:grpSpPr>
          <a:xfrm>
            <a:off x="10741493" y="2871198"/>
            <a:ext cx="444287" cy="553987"/>
            <a:chOff x="10123666" y="528567"/>
            <a:chExt cx="1411817" cy="176041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6E87C5C-8A17-42C7-9645-6FB252F95599}"/>
                </a:ext>
              </a:extLst>
            </p:cNvPr>
            <p:cNvSpPr/>
            <p:nvPr/>
          </p:nvSpPr>
          <p:spPr>
            <a:xfrm>
              <a:off x="10178085" y="626561"/>
              <a:ext cx="1239261" cy="1605675"/>
            </a:xfrm>
            <a:custGeom>
              <a:avLst/>
              <a:gdLst>
                <a:gd name="connsiteX0" fmla="*/ 0 w 1239261"/>
                <a:gd name="connsiteY0" fmla="*/ 0 h 1605675"/>
                <a:gd name="connsiteX1" fmla="*/ 1239262 w 1239261"/>
                <a:gd name="connsiteY1" fmla="*/ 0 h 1605675"/>
                <a:gd name="connsiteX2" fmla="*/ 1239262 w 1239261"/>
                <a:gd name="connsiteY2" fmla="*/ 1605676 h 1605675"/>
                <a:gd name="connsiteX3" fmla="*/ 0 w 1239261"/>
                <a:gd name="connsiteY3" fmla="*/ 1605676 h 160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9261" h="1605675">
                  <a:moveTo>
                    <a:pt x="0" y="0"/>
                  </a:moveTo>
                  <a:lnTo>
                    <a:pt x="1239262" y="0"/>
                  </a:lnTo>
                  <a:lnTo>
                    <a:pt x="1239262" y="1605676"/>
                  </a:lnTo>
                  <a:lnTo>
                    <a:pt x="0" y="1605676"/>
                  </a:lnTo>
                  <a:close/>
                </a:path>
              </a:pathLst>
            </a:custGeom>
            <a:solidFill>
              <a:srgbClr val="40596B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0F1CF5-6DDF-4807-8F22-4BCA36BF3BF1}"/>
                </a:ext>
              </a:extLst>
            </p:cNvPr>
            <p:cNvSpPr/>
            <p:nvPr/>
          </p:nvSpPr>
          <p:spPr>
            <a:xfrm>
              <a:off x="11012975" y="624431"/>
              <a:ext cx="269968" cy="1597929"/>
            </a:xfrm>
            <a:custGeom>
              <a:avLst/>
              <a:gdLst>
                <a:gd name="connsiteX0" fmla="*/ 0 w 269968"/>
                <a:gd name="connsiteY0" fmla="*/ 0 h 1597929"/>
                <a:gd name="connsiteX1" fmla="*/ 269969 w 269968"/>
                <a:gd name="connsiteY1" fmla="*/ 0 h 1597929"/>
                <a:gd name="connsiteX2" fmla="*/ 269969 w 269968"/>
                <a:gd name="connsiteY2" fmla="*/ 1597929 h 1597929"/>
                <a:gd name="connsiteX3" fmla="*/ 0 w 269968"/>
                <a:gd name="connsiteY3" fmla="*/ 1597929 h 159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68" h="1597929">
                  <a:moveTo>
                    <a:pt x="0" y="0"/>
                  </a:moveTo>
                  <a:lnTo>
                    <a:pt x="269969" y="0"/>
                  </a:lnTo>
                  <a:lnTo>
                    <a:pt x="269969" y="1597929"/>
                  </a:lnTo>
                  <a:lnTo>
                    <a:pt x="0" y="1597929"/>
                  </a:lnTo>
                  <a:close/>
                </a:path>
              </a:pathLst>
            </a:custGeom>
            <a:solidFill>
              <a:srgbClr val="334A5E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D639AF-0D17-43B5-BBE5-A17ABD6AC114}"/>
                </a:ext>
              </a:extLst>
            </p:cNvPr>
            <p:cNvSpPr/>
            <p:nvPr/>
          </p:nvSpPr>
          <p:spPr>
            <a:xfrm>
              <a:off x="10123666" y="1327615"/>
              <a:ext cx="1412542" cy="160029"/>
            </a:xfrm>
            <a:custGeom>
              <a:avLst/>
              <a:gdLst>
                <a:gd name="connsiteX0" fmla="*/ 0 w 1412542"/>
                <a:gd name="connsiteY0" fmla="*/ 89873 h 160029"/>
                <a:gd name="connsiteX1" fmla="*/ 0 w 1412542"/>
                <a:gd name="connsiteY1" fmla="*/ 69345 h 160029"/>
                <a:gd name="connsiteX2" fmla="*/ 14138 w 1412542"/>
                <a:gd name="connsiteY2" fmla="*/ 30418 h 160029"/>
                <a:gd name="connsiteX3" fmla="*/ 72431 w 1412542"/>
                <a:gd name="connsiteY3" fmla="*/ 400 h 160029"/>
                <a:gd name="connsiteX4" fmla="*/ 83470 w 1412542"/>
                <a:gd name="connsiteY4" fmla="*/ 13 h 160029"/>
                <a:gd name="connsiteX5" fmla="*/ 85794 w 1412542"/>
                <a:gd name="connsiteY5" fmla="*/ 207 h 160029"/>
                <a:gd name="connsiteX6" fmla="*/ 88311 w 1412542"/>
                <a:gd name="connsiteY6" fmla="*/ 787 h 160029"/>
                <a:gd name="connsiteX7" fmla="*/ 104192 w 1412542"/>
                <a:gd name="connsiteY7" fmla="*/ 1368 h 160029"/>
                <a:gd name="connsiteX8" fmla="*/ 1214666 w 1412542"/>
                <a:gd name="connsiteY8" fmla="*/ 1175 h 160029"/>
                <a:gd name="connsiteX9" fmla="*/ 1325830 w 1412542"/>
                <a:gd name="connsiteY9" fmla="*/ 13 h 160029"/>
                <a:gd name="connsiteX10" fmla="*/ 1372890 w 1412542"/>
                <a:gd name="connsiteY10" fmla="*/ 9890 h 160029"/>
                <a:gd name="connsiteX11" fmla="*/ 1409299 w 1412542"/>
                <a:gd name="connsiteY11" fmla="*/ 51140 h 160029"/>
                <a:gd name="connsiteX12" fmla="*/ 1412398 w 1412542"/>
                <a:gd name="connsiteY12" fmla="*/ 89873 h 160029"/>
                <a:gd name="connsiteX13" fmla="*/ 1349844 w 1412542"/>
                <a:gd name="connsiteY13" fmla="*/ 158431 h 160029"/>
                <a:gd name="connsiteX14" fmla="*/ 1327185 w 1412542"/>
                <a:gd name="connsiteY14" fmla="*/ 159593 h 160029"/>
                <a:gd name="connsiteX15" fmla="*/ 1324668 w 1412542"/>
                <a:gd name="connsiteY15" fmla="*/ 159593 h 160029"/>
                <a:gd name="connsiteX16" fmla="*/ 87343 w 1412542"/>
                <a:gd name="connsiteY16" fmla="*/ 159593 h 160029"/>
                <a:gd name="connsiteX17" fmla="*/ 84825 w 1412542"/>
                <a:gd name="connsiteY17" fmla="*/ 159593 h 160029"/>
                <a:gd name="connsiteX18" fmla="*/ 52871 w 1412542"/>
                <a:gd name="connsiteY18" fmla="*/ 156688 h 160029"/>
                <a:gd name="connsiteX19" fmla="*/ 5810 w 1412542"/>
                <a:gd name="connsiteY19" fmla="*/ 118536 h 160029"/>
                <a:gd name="connsiteX20" fmla="*/ 581 w 1412542"/>
                <a:gd name="connsiteY20" fmla="*/ 94715 h 160029"/>
                <a:gd name="connsiteX21" fmla="*/ 0 w 1412542"/>
                <a:gd name="connsiteY21" fmla="*/ 89873 h 16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2542" h="160029">
                  <a:moveTo>
                    <a:pt x="0" y="89873"/>
                  </a:moveTo>
                  <a:cubicBezTo>
                    <a:pt x="0" y="83095"/>
                    <a:pt x="0" y="76123"/>
                    <a:pt x="0" y="69345"/>
                  </a:cubicBezTo>
                  <a:cubicBezTo>
                    <a:pt x="1356" y="55207"/>
                    <a:pt x="4454" y="41844"/>
                    <a:pt x="14138" y="30418"/>
                  </a:cubicBezTo>
                  <a:cubicBezTo>
                    <a:pt x="29437" y="12214"/>
                    <a:pt x="48610" y="1949"/>
                    <a:pt x="72431" y="400"/>
                  </a:cubicBezTo>
                  <a:cubicBezTo>
                    <a:pt x="76110" y="207"/>
                    <a:pt x="79790" y="207"/>
                    <a:pt x="83470" y="13"/>
                  </a:cubicBezTo>
                  <a:cubicBezTo>
                    <a:pt x="84244" y="13"/>
                    <a:pt x="85019" y="13"/>
                    <a:pt x="85794" y="207"/>
                  </a:cubicBezTo>
                  <a:cubicBezTo>
                    <a:pt x="86568" y="400"/>
                    <a:pt x="87537" y="594"/>
                    <a:pt x="88311" y="787"/>
                  </a:cubicBezTo>
                  <a:cubicBezTo>
                    <a:pt x="93540" y="1368"/>
                    <a:pt x="98769" y="1368"/>
                    <a:pt x="104192" y="1368"/>
                  </a:cubicBezTo>
                  <a:cubicBezTo>
                    <a:pt x="474285" y="1368"/>
                    <a:pt x="844379" y="1562"/>
                    <a:pt x="1214666" y="1175"/>
                  </a:cubicBezTo>
                  <a:cubicBezTo>
                    <a:pt x="1251656" y="1175"/>
                    <a:pt x="1288840" y="981"/>
                    <a:pt x="1325830" y="13"/>
                  </a:cubicBezTo>
                  <a:cubicBezTo>
                    <a:pt x="1342291" y="-181"/>
                    <a:pt x="1358172" y="1756"/>
                    <a:pt x="1372890" y="9890"/>
                  </a:cubicBezTo>
                  <a:cubicBezTo>
                    <a:pt x="1390127" y="19186"/>
                    <a:pt x="1402909" y="32936"/>
                    <a:pt x="1409299" y="51140"/>
                  </a:cubicBezTo>
                  <a:cubicBezTo>
                    <a:pt x="1413560" y="63535"/>
                    <a:pt x="1412398" y="76898"/>
                    <a:pt x="1412398" y="89873"/>
                  </a:cubicBezTo>
                  <a:cubicBezTo>
                    <a:pt x="1412398" y="126863"/>
                    <a:pt x="1377732" y="153589"/>
                    <a:pt x="1349844" y="158431"/>
                  </a:cubicBezTo>
                  <a:cubicBezTo>
                    <a:pt x="1342291" y="159786"/>
                    <a:pt x="1334738" y="158818"/>
                    <a:pt x="1327185" y="159593"/>
                  </a:cubicBezTo>
                  <a:cubicBezTo>
                    <a:pt x="1326411" y="159593"/>
                    <a:pt x="1325443" y="159593"/>
                    <a:pt x="1324668" y="159593"/>
                  </a:cubicBezTo>
                  <a:cubicBezTo>
                    <a:pt x="912162" y="160948"/>
                    <a:pt x="499849" y="158624"/>
                    <a:pt x="87343" y="159593"/>
                  </a:cubicBezTo>
                  <a:cubicBezTo>
                    <a:pt x="86568" y="159593"/>
                    <a:pt x="85794" y="159593"/>
                    <a:pt x="84825" y="159593"/>
                  </a:cubicBezTo>
                  <a:cubicBezTo>
                    <a:pt x="74174" y="158818"/>
                    <a:pt x="63522" y="159786"/>
                    <a:pt x="52871" y="156688"/>
                  </a:cubicBezTo>
                  <a:cubicBezTo>
                    <a:pt x="31955" y="150297"/>
                    <a:pt x="16462" y="137515"/>
                    <a:pt x="5810" y="118536"/>
                  </a:cubicBezTo>
                  <a:cubicBezTo>
                    <a:pt x="1743" y="111176"/>
                    <a:pt x="1356" y="102849"/>
                    <a:pt x="581" y="94715"/>
                  </a:cubicBezTo>
                  <a:cubicBezTo>
                    <a:pt x="581" y="92778"/>
                    <a:pt x="1162" y="91229"/>
                    <a:pt x="0" y="89873"/>
                  </a:cubicBezTo>
                  <a:close/>
                </a:path>
              </a:pathLst>
            </a:custGeom>
            <a:solidFill>
              <a:srgbClr val="ABB2B9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8AF809-C1F4-40C0-91EF-22D3CA74D375}"/>
                </a:ext>
              </a:extLst>
            </p:cNvPr>
            <p:cNvSpPr/>
            <p:nvPr/>
          </p:nvSpPr>
          <p:spPr>
            <a:xfrm>
              <a:off x="10123666" y="2131795"/>
              <a:ext cx="1412224" cy="157379"/>
            </a:xfrm>
            <a:custGeom>
              <a:avLst/>
              <a:gdLst>
                <a:gd name="connsiteX0" fmla="*/ 0 w 1412224"/>
                <a:gd name="connsiteY0" fmla="*/ 89790 h 157379"/>
                <a:gd name="connsiteX1" fmla="*/ 0 w 1412224"/>
                <a:gd name="connsiteY1" fmla="*/ 70618 h 157379"/>
                <a:gd name="connsiteX2" fmla="*/ 775 w 1412224"/>
                <a:gd name="connsiteY2" fmla="*/ 64614 h 157379"/>
                <a:gd name="connsiteX3" fmla="*/ 64878 w 1412224"/>
                <a:gd name="connsiteY3" fmla="*/ 1673 h 157379"/>
                <a:gd name="connsiteX4" fmla="*/ 85987 w 1412224"/>
                <a:gd name="connsiteY4" fmla="*/ 511 h 157379"/>
                <a:gd name="connsiteX5" fmla="*/ 98963 w 1412224"/>
                <a:gd name="connsiteY5" fmla="*/ 124 h 157379"/>
                <a:gd name="connsiteX6" fmla="*/ 947602 w 1412224"/>
                <a:gd name="connsiteY6" fmla="*/ 124 h 157379"/>
                <a:gd name="connsiteX7" fmla="*/ 961934 w 1412224"/>
                <a:gd name="connsiteY7" fmla="*/ 511 h 157379"/>
                <a:gd name="connsiteX8" fmla="*/ 977039 w 1412224"/>
                <a:gd name="connsiteY8" fmla="*/ 124 h 157379"/>
                <a:gd name="connsiteX9" fmla="*/ 1213311 w 1412224"/>
                <a:gd name="connsiteY9" fmla="*/ 124 h 157379"/>
                <a:gd name="connsiteX10" fmla="*/ 1228416 w 1412224"/>
                <a:gd name="connsiteY10" fmla="*/ 511 h 157379"/>
                <a:gd name="connsiteX11" fmla="*/ 1325636 w 1412224"/>
                <a:gd name="connsiteY11" fmla="*/ 511 h 157379"/>
                <a:gd name="connsiteX12" fmla="*/ 1380250 w 1412224"/>
                <a:gd name="connsiteY12" fmla="*/ 15230 h 157379"/>
                <a:gd name="connsiteX13" fmla="*/ 1412204 w 1412224"/>
                <a:gd name="connsiteY13" fmla="*/ 74685 h 157379"/>
                <a:gd name="connsiteX14" fmla="*/ 1405620 w 1412224"/>
                <a:gd name="connsiteY14" fmla="*/ 116904 h 157379"/>
                <a:gd name="connsiteX15" fmla="*/ 1345971 w 1412224"/>
                <a:gd name="connsiteY15" fmla="*/ 156605 h 157379"/>
                <a:gd name="connsiteX16" fmla="*/ 1344034 w 1412224"/>
                <a:gd name="connsiteY16" fmla="*/ 157379 h 157379"/>
                <a:gd name="connsiteX17" fmla="*/ 67008 w 1412224"/>
                <a:gd name="connsiteY17" fmla="*/ 157379 h 157379"/>
                <a:gd name="connsiteX18" fmla="*/ 58293 w 1412224"/>
                <a:gd name="connsiteY18" fmla="*/ 156411 h 157379"/>
                <a:gd name="connsiteX19" fmla="*/ 387 w 1412224"/>
                <a:gd name="connsiteY19" fmla="*/ 94051 h 157379"/>
                <a:gd name="connsiteX20" fmla="*/ 0 w 1412224"/>
                <a:gd name="connsiteY20" fmla="*/ 89790 h 15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2224" h="157379">
                  <a:moveTo>
                    <a:pt x="0" y="89790"/>
                  </a:moveTo>
                  <a:cubicBezTo>
                    <a:pt x="0" y="83400"/>
                    <a:pt x="0" y="77009"/>
                    <a:pt x="0" y="70618"/>
                  </a:cubicBezTo>
                  <a:cubicBezTo>
                    <a:pt x="1356" y="68681"/>
                    <a:pt x="775" y="66551"/>
                    <a:pt x="775" y="64614"/>
                  </a:cubicBezTo>
                  <a:cubicBezTo>
                    <a:pt x="1743" y="29754"/>
                    <a:pt x="39701" y="4384"/>
                    <a:pt x="64878" y="1673"/>
                  </a:cubicBezTo>
                  <a:cubicBezTo>
                    <a:pt x="71850" y="898"/>
                    <a:pt x="79015" y="-70"/>
                    <a:pt x="85987" y="511"/>
                  </a:cubicBezTo>
                  <a:cubicBezTo>
                    <a:pt x="90248" y="-70"/>
                    <a:pt x="94702" y="124"/>
                    <a:pt x="98963" y="124"/>
                  </a:cubicBezTo>
                  <a:cubicBezTo>
                    <a:pt x="381907" y="124"/>
                    <a:pt x="664852" y="124"/>
                    <a:pt x="947602" y="124"/>
                  </a:cubicBezTo>
                  <a:cubicBezTo>
                    <a:pt x="952444" y="124"/>
                    <a:pt x="957286" y="124"/>
                    <a:pt x="961934" y="511"/>
                  </a:cubicBezTo>
                  <a:cubicBezTo>
                    <a:pt x="966969" y="124"/>
                    <a:pt x="972004" y="124"/>
                    <a:pt x="977039" y="124"/>
                  </a:cubicBezTo>
                  <a:cubicBezTo>
                    <a:pt x="1055861" y="124"/>
                    <a:pt x="1134683" y="124"/>
                    <a:pt x="1213311" y="124"/>
                  </a:cubicBezTo>
                  <a:cubicBezTo>
                    <a:pt x="1218346" y="124"/>
                    <a:pt x="1223381" y="124"/>
                    <a:pt x="1228416" y="511"/>
                  </a:cubicBezTo>
                  <a:cubicBezTo>
                    <a:pt x="1260758" y="-70"/>
                    <a:pt x="1293294" y="-264"/>
                    <a:pt x="1325636" y="511"/>
                  </a:cubicBezTo>
                  <a:cubicBezTo>
                    <a:pt x="1345390" y="-264"/>
                    <a:pt x="1363788" y="3610"/>
                    <a:pt x="1380250" y="15230"/>
                  </a:cubicBezTo>
                  <a:cubicBezTo>
                    <a:pt x="1400778" y="29754"/>
                    <a:pt x="1412785" y="48927"/>
                    <a:pt x="1412204" y="74685"/>
                  </a:cubicBezTo>
                  <a:cubicBezTo>
                    <a:pt x="1412011" y="89016"/>
                    <a:pt x="1413366" y="103928"/>
                    <a:pt x="1405620" y="116904"/>
                  </a:cubicBezTo>
                  <a:cubicBezTo>
                    <a:pt x="1392257" y="139562"/>
                    <a:pt x="1374633" y="156605"/>
                    <a:pt x="1345971" y="156605"/>
                  </a:cubicBezTo>
                  <a:cubicBezTo>
                    <a:pt x="1345196" y="156605"/>
                    <a:pt x="1344615" y="156799"/>
                    <a:pt x="1344034" y="157379"/>
                  </a:cubicBezTo>
                  <a:cubicBezTo>
                    <a:pt x="918359" y="157379"/>
                    <a:pt x="492683" y="157379"/>
                    <a:pt x="67008" y="157379"/>
                  </a:cubicBezTo>
                  <a:cubicBezTo>
                    <a:pt x="64297" y="155830"/>
                    <a:pt x="61198" y="156799"/>
                    <a:pt x="58293" y="156411"/>
                  </a:cubicBezTo>
                  <a:cubicBezTo>
                    <a:pt x="26919" y="151763"/>
                    <a:pt x="2518" y="125425"/>
                    <a:pt x="387" y="94051"/>
                  </a:cubicBezTo>
                  <a:cubicBezTo>
                    <a:pt x="581" y="92502"/>
                    <a:pt x="968" y="90952"/>
                    <a:pt x="0" y="89790"/>
                  </a:cubicBezTo>
                  <a:close/>
                </a:path>
              </a:pathLst>
            </a:custGeom>
            <a:solidFill>
              <a:srgbClr val="ABB2B9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AB92E58-DD61-4EBC-B6E2-67E7CD89DDC3}"/>
                </a:ext>
              </a:extLst>
            </p:cNvPr>
            <p:cNvSpPr/>
            <p:nvPr/>
          </p:nvSpPr>
          <p:spPr>
            <a:xfrm>
              <a:off x="10123666" y="528560"/>
              <a:ext cx="1412806" cy="154163"/>
            </a:xfrm>
            <a:custGeom>
              <a:avLst/>
              <a:gdLst>
                <a:gd name="connsiteX0" fmla="*/ 0 w 1412806"/>
                <a:gd name="connsiteY0" fmla="*/ 87349 h 154163"/>
                <a:gd name="connsiteX1" fmla="*/ 0 w 1412806"/>
                <a:gd name="connsiteY1" fmla="*/ 68177 h 154163"/>
                <a:gd name="connsiteX2" fmla="*/ 5035 w 1412806"/>
                <a:gd name="connsiteY2" fmla="*/ 42807 h 154163"/>
                <a:gd name="connsiteX3" fmla="*/ 72431 w 1412806"/>
                <a:gd name="connsiteY3" fmla="*/ 7 h 154163"/>
                <a:gd name="connsiteX4" fmla="*/ 109614 w 1412806"/>
                <a:gd name="connsiteY4" fmla="*/ 7 h 154163"/>
                <a:gd name="connsiteX5" fmla="*/ 1338224 w 1412806"/>
                <a:gd name="connsiteY5" fmla="*/ 7 h 154163"/>
                <a:gd name="connsiteX6" fmla="*/ 1393032 w 1412806"/>
                <a:gd name="connsiteY6" fmla="*/ 20729 h 154163"/>
                <a:gd name="connsiteX7" fmla="*/ 1412204 w 1412806"/>
                <a:gd name="connsiteY7" fmla="*/ 61205 h 154163"/>
                <a:gd name="connsiteX8" fmla="*/ 1407169 w 1412806"/>
                <a:gd name="connsiteY8" fmla="*/ 108459 h 154163"/>
                <a:gd name="connsiteX9" fmla="*/ 1337256 w 1412806"/>
                <a:gd name="connsiteY9" fmla="*/ 153970 h 154163"/>
                <a:gd name="connsiteX10" fmla="*/ 1327573 w 1412806"/>
                <a:gd name="connsiteY10" fmla="*/ 154164 h 154163"/>
                <a:gd name="connsiteX11" fmla="*/ 1243135 w 1412806"/>
                <a:gd name="connsiteY11" fmla="*/ 153970 h 154163"/>
                <a:gd name="connsiteX12" fmla="*/ 106516 w 1412806"/>
                <a:gd name="connsiteY12" fmla="*/ 152808 h 154163"/>
                <a:gd name="connsiteX13" fmla="*/ 86762 w 1412806"/>
                <a:gd name="connsiteY13" fmla="*/ 154164 h 154163"/>
                <a:gd name="connsiteX14" fmla="*/ 36990 w 1412806"/>
                <a:gd name="connsiteY14" fmla="*/ 143706 h 154163"/>
                <a:gd name="connsiteX15" fmla="*/ 5035 w 1412806"/>
                <a:gd name="connsiteY15" fmla="*/ 110783 h 154163"/>
                <a:gd name="connsiteX16" fmla="*/ 0 w 1412806"/>
                <a:gd name="connsiteY16" fmla="*/ 87349 h 15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806" h="154163">
                  <a:moveTo>
                    <a:pt x="0" y="87349"/>
                  </a:moveTo>
                  <a:cubicBezTo>
                    <a:pt x="0" y="80959"/>
                    <a:pt x="0" y="74568"/>
                    <a:pt x="0" y="68177"/>
                  </a:cubicBezTo>
                  <a:cubicBezTo>
                    <a:pt x="1549" y="59655"/>
                    <a:pt x="775" y="50553"/>
                    <a:pt x="5035" y="42807"/>
                  </a:cubicBezTo>
                  <a:cubicBezTo>
                    <a:pt x="19560" y="16274"/>
                    <a:pt x="40670" y="-381"/>
                    <a:pt x="72431" y="7"/>
                  </a:cubicBezTo>
                  <a:cubicBezTo>
                    <a:pt x="84825" y="200"/>
                    <a:pt x="97220" y="7"/>
                    <a:pt x="109614" y="7"/>
                  </a:cubicBezTo>
                  <a:cubicBezTo>
                    <a:pt x="519216" y="7"/>
                    <a:pt x="928623" y="7"/>
                    <a:pt x="1338224" y="7"/>
                  </a:cubicBezTo>
                  <a:cubicBezTo>
                    <a:pt x="1359334" y="7"/>
                    <a:pt x="1377926" y="5429"/>
                    <a:pt x="1393032" y="20729"/>
                  </a:cubicBezTo>
                  <a:cubicBezTo>
                    <a:pt x="1404264" y="31961"/>
                    <a:pt x="1411623" y="44743"/>
                    <a:pt x="1412204" y="61205"/>
                  </a:cubicBezTo>
                  <a:cubicBezTo>
                    <a:pt x="1412785" y="77279"/>
                    <a:pt x="1414528" y="93547"/>
                    <a:pt x="1407169" y="108459"/>
                  </a:cubicBezTo>
                  <a:cubicBezTo>
                    <a:pt x="1393032" y="137315"/>
                    <a:pt x="1369017" y="152034"/>
                    <a:pt x="1337256" y="153970"/>
                  </a:cubicBezTo>
                  <a:cubicBezTo>
                    <a:pt x="1333964" y="154164"/>
                    <a:pt x="1330865" y="154164"/>
                    <a:pt x="1327573" y="154164"/>
                  </a:cubicBezTo>
                  <a:cubicBezTo>
                    <a:pt x="1299298" y="153777"/>
                    <a:pt x="1271216" y="154164"/>
                    <a:pt x="1243135" y="153970"/>
                  </a:cubicBezTo>
                  <a:cubicBezTo>
                    <a:pt x="864326" y="151259"/>
                    <a:pt x="485324" y="153583"/>
                    <a:pt x="106516" y="152808"/>
                  </a:cubicBezTo>
                  <a:cubicBezTo>
                    <a:pt x="99931" y="152808"/>
                    <a:pt x="93346" y="153002"/>
                    <a:pt x="86762" y="154164"/>
                  </a:cubicBezTo>
                  <a:cubicBezTo>
                    <a:pt x="69526" y="154164"/>
                    <a:pt x="52483" y="152421"/>
                    <a:pt x="36990" y="143706"/>
                  </a:cubicBezTo>
                  <a:cubicBezTo>
                    <a:pt x="23046" y="135959"/>
                    <a:pt x="12007" y="125501"/>
                    <a:pt x="5035" y="110783"/>
                  </a:cubicBezTo>
                  <a:cubicBezTo>
                    <a:pt x="968" y="103230"/>
                    <a:pt x="1937" y="95096"/>
                    <a:pt x="0" y="87349"/>
                  </a:cubicBezTo>
                  <a:close/>
                </a:path>
              </a:pathLst>
            </a:custGeom>
            <a:solidFill>
              <a:srgbClr val="ABB2B9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65C185A-BCEF-4A73-B28E-E6DAF20C2A43}"/>
                </a:ext>
              </a:extLst>
            </p:cNvPr>
            <p:cNvSpPr/>
            <p:nvPr/>
          </p:nvSpPr>
          <p:spPr>
            <a:xfrm>
              <a:off x="10646899" y="757852"/>
              <a:ext cx="365818" cy="495529"/>
            </a:xfrm>
            <a:custGeom>
              <a:avLst/>
              <a:gdLst>
                <a:gd name="connsiteX0" fmla="*/ 49 w 365818"/>
                <a:gd name="connsiteY0" fmla="*/ 316462 h 495529"/>
                <a:gd name="connsiteX1" fmla="*/ 17672 w 365818"/>
                <a:gd name="connsiteY1" fmla="*/ 243644 h 495529"/>
                <a:gd name="connsiteX2" fmla="*/ 94170 w 365818"/>
                <a:gd name="connsiteY2" fmla="*/ 112920 h 495529"/>
                <a:gd name="connsiteX3" fmla="*/ 178221 w 365818"/>
                <a:gd name="connsiteY3" fmla="*/ 3306 h 495529"/>
                <a:gd name="connsiteX4" fmla="*/ 187517 w 365818"/>
                <a:gd name="connsiteY4" fmla="*/ 3693 h 495529"/>
                <a:gd name="connsiteX5" fmla="*/ 328117 w 365818"/>
                <a:gd name="connsiteY5" fmla="*/ 204911 h 495529"/>
                <a:gd name="connsiteX6" fmla="*/ 354649 w 365818"/>
                <a:gd name="connsiteY6" fmla="*/ 261461 h 495529"/>
                <a:gd name="connsiteX7" fmla="*/ 350582 w 365818"/>
                <a:gd name="connsiteY7" fmla="*/ 384826 h 495529"/>
                <a:gd name="connsiteX8" fmla="*/ 207658 w 365818"/>
                <a:gd name="connsiteY8" fmla="*/ 493665 h 495529"/>
                <a:gd name="connsiteX9" fmla="*/ 1986 w 365818"/>
                <a:gd name="connsiteY9" fmla="*/ 338927 h 495529"/>
                <a:gd name="connsiteX10" fmla="*/ 49 w 365818"/>
                <a:gd name="connsiteY10" fmla="*/ 316462 h 49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818" h="495529">
                  <a:moveTo>
                    <a:pt x="49" y="316462"/>
                  </a:moveTo>
                  <a:cubicBezTo>
                    <a:pt x="-726" y="290511"/>
                    <a:pt x="7796" y="266884"/>
                    <a:pt x="17672" y="243644"/>
                  </a:cubicBezTo>
                  <a:cubicBezTo>
                    <a:pt x="37814" y="196971"/>
                    <a:pt x="65120" y="154365"/>
                    <a:pt x="94170" y="112920"/>
                  </a:cubicBezTo>
                  <a:cubicBezTo>
                    <a:pt x="120509" y="75156"/>
                    <a:pt x="148784" y="38747"/>
                    <a:pt x="178221" y="3306"/>
                  </a:cubicBezTo>
                  <a:cubicBezTo>
                    <a:pt x="182288" y="-1536"/>
                    <a:pt x="183837" y="-761"/>
                    <a:pt x="187517" y="3693"/>
                  </a:cubicBezTo>
                  <a:cubicBezTo>
                    <a:pt x="239225" y="67409"/>
                    <a:pt x="288222" y="133061"/>
                    <a:pt x="328117" y="204911"/>
                  </a:cubicBezTo>
                  <a:cubicBezTo>
                    <a:pt x="338188" y="223116"/>
                    <a:pt x="346903" y="242095"/>
                    <a:pt x="354649" y="261461"/>
                  </a:cubicBezTo>
                  <a:cubicBezTo>
                    <a:pt x="371498" y="303293"/>
                    <a:pt x="368593" y="344737"/>
                    <a:pt x="350582" y="384826"/>
                  </a:cubicBezTo>
                  <a:cubicBezTo>
                    <a:pt x="322695" y="446605"/>
                    <a:pt x="274859" y="484176"/>
                    <a:pt x="207658" y="493665"/>
                  </a:cubicBezTo>
                  <a:cubicBezTo>
                    <a:pt x="105984" y="507997"/>
                    <a:pt x="15542" y="438084"/>
                    <a:pt x="1986" y="338927"/>
                  </a:cubicBezTo>
                  <a:cubicBezTo>
                    <a:pt x="630" y="331568"/>
                    <a:pt x="436" y="324015"/>
                    <a:pt x="49" y="316462"/>
                  </a:cubicBezTo>
                  <a:close/>
                </a:path>
              </a:pathLst>
            </a:custGeom>
            <a:solidFill>
              <a:srgbClr val="FE7058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EE4435-A40D-427D-900E-1B9C7FD2DB6F}"/>
                </a:ext>
              </a:extLst>
            </p:cNvPr>
            <p:cNvSpPr/>
            <p:nvPr/>
          </p:nvSpPr>
          <p:spPr>
            <a:xfrm>
              <a:off x="10694198" y="1056106"/>
              <a:ext cx="164236" cy="160838"/>
            </a:xfrm>
            <a:custGeom>
              <a:avLst/>
              <a:gdLst>
                <a:gd name="connsiteX0" fmla="*/ 140992 w 164236"/>
                <a:gd name="connsiteY0" fmla="*/ 160745 h 160838"/>
                <a:gd name="connsiteX1" fmla="*/ 1166 w 164236"/>
                <a:gd name="connsiteY1" fmla="*/ 31765 h 160838"/>
                <a:gd name="connsiteX2" fmla="*/ 4 w 164236"/>
                <a:gd name="connsiteY2" fmla="*/ 16659 h 160838"/>
                <a:gd name="connsiteX3" fmla="*/ 14529 w 164236"/>
                <a:gd name="connsiteY3" fmla="*/ 4 h 160838"/>
                <a:gd name="connsiteX4" fmla="*/ 29054 w 164236"/>
                <a:gd name="connsiteY4" fmla="*/ 16078 h 160838"/>
                <a:gd name="connsiteX5" fmla="*/ 118140 w 164236"/>
                <a:gd name="connsiteY5" fmla="*/ 130921 h 160838"/>
                <a:gd name="connsiteX6" fmla="*/ 147189 w 164236"/>
                <a:gd name="connsiteY6" fmla="*/ 135375 h 160838"/>
                <a:gd name="connsiteX7" fmla="*/ 153968 w 164236"/>
                <a:gd name="connsiteY7" fmla="*/ 136150 h 160838"/>
                <a:gd name="connsiteX8" fmla="*/ 164232 w 164236"/>
                <a:gd name="connsiteY8" fmla="*/ 149513 h 160838"/>
                <a:gd name="connsiteX9" fmla="*/ 153774 w 164236"/>
                <a:gd name="connsiteY9" fmla="*/ 159583 h 160838"/>
                <a:gd name="connsiteX10" fmla="*/ 140992 w 164236"/>
                <a:gd name="connsiteY10" fmla="*/ 160745 h 16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236" h="160838">
                  <a:moveTo>
                    <a:pt x="140992" y="160745"/>
                  </a:moveTo>
                  <a:cubicBezTo>
                    <a:pt x="70111" y="159002"/>
                    <a:pt x="8719" y="102065"/>
                    <a:pt x="1166" y="31765"/>
                  </a:cubicBezTo>
                  <a:cubicBezTo>
                    <a:pt x="585" y="26729"/>
                    <a:pt x="198" y="21694"/>
                    <a:pt x="4" y="16659"/>
                  </a:cubicBezTo>
                  <a:cubicBezTo>
                    <a:pt x="-190" y="7556"/>
                    <a:pt x="6589" y="-190"/>
                    <a:pt x="14529" y="4"/>
                  </a:cubicBezTo>
                  <a:cubicBezTo>
                    <a:pt x="22276" y="4"/>
                    <a:pt x="28860" y="7169"/>
                    <a:pt x="29054" y="16078"/>
                  </a:cubicBezTo>
                  <a:cubicBezTo>
                    <a:pt x="30409" y="73403"/>
                    <a:pt x="70498" y="117752"/>
                    <a:pt x="118140" y="130921"/>
                  </a:cubicBezTo>
                  <a:cubicBezTo>
                    <a:pt x="127629" y="133632"/>
                    <a:pt x="137312" y="134794"/>
                    <a:pt x="147189" y="135375"/>
                  </a:cubicBezTo>
                  <a:cubicBezTo>
                    <a:pt x="149513" y="135569"/>
                    <a:pt x="151837" y="135375"/>
                    <a:pt x="153968" y="136150"/>
                  </a:cubicBezTo>
                  <a:cubicBezTo>
                    <a:pt x="159971" y="138474"/>
                    <a:pt x="164038" y="142928"/>
                    <a:pt x="164232" y="149513"/>
                  </a:cubicBezTo>
                  <a:cubicBezTo>
                    <a:pt x="164426" y="156097"/>
                    <a:pt x="158809" y="157840"/>
                    <a:pt x="153774" y="159583"/>
                  </a:cubicBezTo>
                  <a:cubicBezTo>
                    <a:pt x="149513" y="161326"/>
                    <a:pt x="145059" y="160745"/>
                    <a:pt x="140992" y="160745"/>
                  </a:cubicBezTo>
                  <a:close/>
                </a:path>
              </a:pathLst>
            </a:custGeom>
            <a:solidFill>
              <a:srgbClr val="F1F1F1"/>
            </a:solidFill>
            <a:ln w="1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7ECC743-AAE5-488A-8200-992610B368C2}"/>
              </a:ext>
            </a:extLst>
          </p:cNvPr>
          <p:cNvSpPr txBox="1"/>
          <p:nvPr/>
        </p:nvSpPr>
        <p:spPr>
          <a:xfrm>
            <a:off x="6616695" y="4335054"/>
            <a:ext cx="4864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A616CE2-AC2E-4F1E-AB26-5481647C7085}"/>
              </a:ext>
            </a:extLst>
          </p:cNvPr>
          <p:cNvSpPr/>
          <p:nvPr/>
        </p:nvSpPr>
        <p:spPr>
          <a:xfrm>
            <a:off x="8569307" y="2451321"/>
            <a:ext cx="1692272" cy="1814644"/>
          </a:xfrm>
          <a:custGeom>
            <a:avLst/>
            <a:gdLst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919963 w 2197617"/>
              <a:gd name="connsiteY5" fmla="*/ 2193465 h 2472461"/>
              <a:gd name="connsiteX6" fmla="*/ 1365865 w 2197617"/>
              <a:gd name="connsiteY6" fmla="*/ 2472461 h 2472461"/>
              <a:gd name="connsiteX7" fmla="*/ 843110 w 2197617"/>
              <a:gd name="connsiteY7" fmla="*/ 2472461 h 2472461"/>
              <a:gd name="connsiteX8" fmla="*/ 862290 w 2197617"/>
              <a:gd name="connsiteY8" fmla="*/ 2430523 h 2472461"/>
              <a:gd name="connsiteX9" fmla="*/ 908503 w 2197617"/>
              <a:gd name="connsiteY9" fmla="*/ 2268552 h 2472461"/>
              <a:gd name="connsiteX10" fmla="*/ 0 w 2197617"/>
              <a:gd name="connsiteY10" fmla="*/ 0 h 2472461"/>
              <a:gd name="connsiteX11" fmla="*/ 12330 w 2197617"/>
              <a:gd name="connsiteY11" fmla="*/ 584 h 2472461"/>
              <a:gd name="connsiteX12" fmla="*/ 1857263 w 2197617"/>
              <a:gd name="connsiteY12" fmla="*/ 1833842 h 2472461"/>
              <a:gd name="connsiteX13" fmla="*/ 1858563 w 2197617"/>
              <a:gd name="connsiteY13" fmla="*/ 1859574 h 2472461"/>
              <a:gd name="connsiteX14" fmla="*/ 2197617 w 2197617"/>
              <a:gd name="connsiteY14" fmla="*/ 1859574 h 2472461"/>
              <a:gd name="connsiteX15" fmla="*/ 1403361 w 2197617"/>
              <a:gd name="connsiteY15" fmla="*/ 2356532 h 2472461"/>
              <a:gd name="connsiteX16" fmla="*/ 609106 w 2197617"/>
              <a:gd name="connsiteY16" fmla="*/ 1859574 h 2472461"/>
              <a:gd name="connsiteX17" fmla="*/ 914946 w 2197617"/>
              <a:gd name="connsiteY17" fmla="*/ 1859574 h 2472461"/>
              <a:gd name="connsiteX18" fmla="*/ 909877 w 2197617"/>
              <a:gd name="connsiteY18" fmla="*/ 1825647 h 2472461"/>
              <a:gd name="connsiteX19" fmla="*/ 13792 w 2197617"/>
              <a:gd name="connsiteY19" fmla="*/ 945530 h 2472461"/>
              <a:gd name="connsiteX20" fmla="*/ 13326 w 2197617"/>
              <a:gd name="connsiteY20" fmla="*/ 945467 h 2472461"/>
              <a:gd name="connsiteX21" fmla="*/ 302448 w 2197617"/>
              <a:gd name="connsiteY21" fmla="*/ 483383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919963 w 2197617"/>
              <a:gd name="connsiteY6" fmla="*/ 2193465 h 2472461"/>
              <a:gd name="connsiteX7" fmla="*/ 1365865 w 2197617"/>
              <a:gd name="connsiteY7" fmla="*/ 2472461 h 2472461"/>
              <a:gd name="connsiteX8" fmla="*/ 843110 w 2197617"/>
              <a:gd name="connsiteY8" fmla="*/ 2472461 h 2472461"/>
              <a:gd name="connsiteX9" fmla="*/ 908503 w 2197617"/>
              <a:gd name="connsiteY9" fmla="*/ 2268552 h 2472461"/>
              <a:gd name="connsiteX10" fmla="*/ 919963 w 2197617"/>
              <a:gd name="connsiteY10" fmla="*/ 2193465 h 2472461"/>
              <a:gd name="connsiteX11" fmla="*/ 0 w 2197617"/>
              <a:gd name="connsiteY11" fmla="*/ 0 h 2472461"/>
              <a:gd name="connsiteX12" fmla="*/ 12330 w 2197617"/>
              <a:gd name="connsiteY12" fmla="*/ 584 h 2472461"/>
              <a:gd name="connsiteX13" fmla="*/ 1857263 w 2197617"/>
              <a:gd name="connsiteY13" fmla="*/ 1833842 h 2472461"/>
              <a:gd name="connsiteX14" fmla="*/ 1858563 w 2197617"/>
              <a:gd name="connsiteY14" fmla="*/ 1859574 h 2472461"/>
              <a:gd name="connsiteX15" fmla="*/ 2197617 w 2197617"/>
              <a:gd name="connsiteY15" fmla="*/ 1859574 h 2472461"/>
              <a:gd name="connsiteX16" fmla="*/ 1403361 w 2197617"/>
              <a:gd name="connsiteY16" fmla="*/ 2356532 h 2472461"/>
              <a:gd name="connsiteX17" fmla="*/ 609106 w 2197617"/>
              <a:gd name="connsiteY17" fmla="*/ 1859574 h 2472461"/>
              <a:gd name="connsiteX18" fmla="*/ 914946 w 2197617"/>
              <a:gd name="connsiteY18" fmla="*/ 1859574 h 2472461"/>
              <a:gd name="connsiteX19" fmla="*/ 909877 w 2197617"/>
              <a:gd name="connsiteY19" fmla="*/ 1825647 h 2472461"/>
              <a:gd name="connsiteX20" fmla="*/ 13792 w 2197617"/>
              <a:gd name="connsiteY20" fmla="*/ 945530 h 2472461"/>
              <a:gd name="connsiteX21" fmla="*/ 13326 w 2197617"/>
              <a:gd name="connsiteY21" fmla="*/ 945467 h 2472461"/>
              <a:gd name="connsiteX22" fmla="*/ 302448 w 2197617"/>
              <a:gd name="connsiteY22" fmla="*/ 483383 h 2472461"/>
              <a:gd name="connsiteX23" fmla="*/ 0 w 2197617"/>
              <a:gd name="connsiteY23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919963 w 2197617"/>
              <a:gd name="connsiteY6" fmla="*/ 2193465 h 2472461"/>
              <a:gd name="connsiteX7" fmla="*/ 1365865 w 2197617"/>
              <a:gd name="connsiteY7" fmla="*/ 2472461 h 2472461"/>
              <a:gd name="connsiteX8" fmla="*/ 843110 w 2197617"/>
              <a:gd name="connsiteY8" fmla="*/ 2472461 h 2472461"/>
              <a:gd name="connsiteX9" fmla="*/ 919963 w 2197617"/>
              <a:gd name="connsiteY9" fmla="*/ 2193465 h 2472461"/>
              <a:gd name="connsiteX10" fmla="*/ 0 w 2197617"/>
              <a:gd name="connsiteY10" fmla="*/ 0 h 2472461"/>
              <a:gd name="connsiteX11" fmla="*/ 12330 w 2197617"/>
              <a:gd name="connsiteY11" fmla="*/ 584 h 2472461"/>
              <a:gd name="connsiteX12" fmla="*/ 1857263 w 2197617"/>
              <a:gd name="connsiteY12" fmla="*/ 1833842 h 2472461"/>
              <a:gd name="connsiteX13" fmla="*/ 1858563 w 2197617"/>
              <a:gd name="connsiteY13" fmla="*/ 1859574 h 2472461"/>
              <a:gd name="connsiteX14" fmla="*/ 2197617 w 2197617"/>
              <a:gd name="connsiteY14" fmla="*/ 1859574 h 2472461"/>
              <a:gd name="connsiteX15" fmla="*/ 1403361 w 2197617"/>
              <a:gd name="connsiteY15" fmla="*/ 2356532 h 2472461"/>
              <a:gd name="connsiteX16" fmla="*/ 609106 w 2197617"/>
              <a:gd name="connsiteY16" fmla="*/ 1859574 h 2472461"/>
              <a:gd name="connsiteX17" fmla="*/ 914946 w 2197617"/>
              <a:gd name="connsiteY17" fmla="*/ 1859574 h 2472461"/>
              <a:gd name="connsiteX18" fmla="*/ 909877 w 2197617"/>
              <a:gd name="connsiteY18" fmla="*/ 1825647 h 2472461"/>
              <a:gd name="connsiteX19" fmla="*/ 13792 w 2197617"/>
              <a:gd name="connsiteY19" fmla="*/ 945530 h 2472461"/>
              <a:gd name="connsiteX20" fmla="*/ 13326 w 2197617"/>
              <a:gd name="connsiteY20" fmla="*/ 945467 h 2472461"/>
              <a:gd name="connsiteX21" fmla="*/ 302448 w 2197617"/>
              <a:gd name="connsiteY21" fmla="*/ 483383 h 2472461"/>
              <a:gd name="connsiteX22" fmla="*/ 0 w 2197617"/>
              <a:gd name="connsiteY22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843110 w 2197617"/>
              <a:gd name="connsiteY6" fmla="*/ 2472461 h 2472461"/>
              <a:gd name="connsiteX7" fmla="*/ 1365865 w 2197617"/>
              <a:gd name="connsiteY7" fmla="*/ 2472461 h 2472461"/>
              <a:gd name="connsiteX8" fmla="*/ 843110 w 2197617"/>
              <a:gd name="connsiteY8" fmla="*/ 2472461 h 2472461"/>
              <a:gd name="connsiteX9" fmla="*/ 0 w 2197617"/>
              <a:gd name="connsiteY9" fmla="*/ 0 h 2472461"/>
              <a:gd name="connsiteX10" fmla="*/ 12330 w 2197617"/>
              <a:gd name="connsiteY10" fmla="*/ 584 h 2472461"/>
              <a:gd name="connsiteX11" fmla="*/ 1857263 w 2197617"/>
              <a:gd name="connsiteY11" fmla="*/ 1833842 h 2472461"/>
              <a:gd name="connsiteX12" fmla="*/ 1858563 w 2197617"/>
              <a:gd name="connsiteY12" fmla="*/ 1859574 h 2472461"/>
              <a:gd name="connsiteX13" fmla="*/ 2197617 w 2197617"/>
              <a:gd name="connsiteY13" fmla="*/ 1859574 h 2472461"/>
              <a:gd name="connsiteX14" fmla="*/ 1403361 w 2197617"/>
              <a:gd name="connsiteY14" fmla="*/ 2356532 h 2472461"/>
              <a:gd name="connsiteX15" fmla="*/ 609106 w 2197617"/>
              <a:gd name="connsiteY15" fmla="*/ 1859574 h 2472461"/>
              <a:gd name="connsiteX16" fmla="*/ 914946 w 2197617"/>
              <a:gd name="connsiteY16" fmla="*/ 1859574 h 2472461"/>
              <a:gd name="connsiteX17" fmla="*/ 909877 w 2197617"/>
              <a:gd name="connsiteY17" fmla="*/ 1825647 h 2472461"/>
              <a:gd name="connsiteX18" fmla="*/ 13792 w 2197617"/>
              <a:gd name="connsiteY18" fmla="*/ 945530 h 2472461"/>
              <a:gd name="connsiteX19" fmla="*/ 13326 w 2197617"/>
              <a:gd name="connsiteY19" fmla="*/ 945467 h 2472461"/>
              <a:gd name="connsiteX20" fmla="*/ 302448 w 2197617"/>
              <a:gd name="connsiteY20" fmla="*/ 483383 h 2472461"/>
              <a:gd name="connsiteX21" fmla="*/ 0 w 2197617"/>
              <a:gd name="connsiteY21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0 w 2197617"/>
              <a:gd name="connsiteY6" fmla="*/ 0 h 2472461"/>
              <a:gd name="connsiteX7" fmla="*/ 12330 w 2197617"/>
              <a:gd name="connsiteY7" fmla="*/ 584 h 2472461"/>
              <a:gd name="connsiteX8" fmla="*/ 1857263 w 2197617"/>
              <a:gd name="connsiteY8" fmla="*/ 1833842 h 2472461"/>
              <a:gd name="connsiteX9" fmla="*/ 1858563 w 2197617"/>
              <a:gd name="connsiteY9" fmla="*/ 1859574 h 2472461"/>
              <a:gd name="connsiteX10" fmla="*/ 2197617 w 2197617"/>
              <a:gd name="connsiteY10" fmla="*/ 1859574 h 2472461"/>
              <a:gd name="connsiteX11" fmla="*/ 1403361 w 2197617"/>
              <a:gd name="connsiteY11" fmla="*/ 2356532 h 2472461"/>
              <a:gd name="connsiteX12" fmla="*/ 609106 w 2197617"/>
              <a:gd name="connsiteY12" fmla="*/ 1859574 h 2472461"/>
              <a:gd name="connsiteX13" fmla="*/ 914946 w 2197617"/>
              <a:gd name="connsiteY13" fmla="*/ 1859574 h 2472461"/>
              <a:gd name="connsiteX14" fmla="*/ 909877 w 2197617"/>
              <a:gd name="connsiteY14" fmla="*/ 1825647 h 2472461"/>
              <a:gd name="connsiteX15" fmla="*/ 13792 w 2197617"/>
              <a:gd name="connsiteY15" fmla="*/ 945530 h 2472461"/>
              <a:gd name="connsiteX16" fmla="*/ 13326 w 2197617"/>
              <a:gd name="connsiteY16" fmla="*/ 945467 h 2472461"/>
              <a:gd name="connsiteX17" fmla="*/ 302448 w 2197617"/>
              <a:gd name="connsiteY17" fmla="*/ 483383 h 2472461"/>
              <a:gd name="connsiteX18" fmla="*/ 0 w 2197617"/>
              <a:gd name="connsiteY18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859433 w 2197617"/>
              <a:gd name="connsiteY4" fmla="*/ 2210563 h 2472461"/>
              <a:gd name="connsiteX5" fmla="*/ 0 w 2197617"/>
              <a:gd name="connsiteY5" fmla="*/ 0 h 2472461"/>
              <a:gd name="connsiteX6" fmla="*/ 12330 w 2197617"/>
              <a:gd name="connsiteY6" fmla="*/ 584 h 2472461"/>
              <a:gd name="connsiteX7" fmla="*/ 1857263 w 2197617"/>
              <a:gd name="connsiteY7" fmla="*/ 1833842 h 2472461"/>
              <a:gd name="connsiteX8" fmla="*/ 1858563 w 2197617"/>
              <a:gd name="connsiteY8" fmla="*/ 1859574 h 2472461"/>
              <a:gd name="connsiteX9" fmla="*/ 2197617 w 2197617"/>
              <a:gd name="connsiteY9" fmla="*/ 1859574 h 2472461"/>
              <a:gd name="connsiteX10" fmla="*/ 1403361 w 2197617"/>
              <a:gd name="connsiteY10" fmla="*/ 2356532 h 2472461"/>
              <a:gd name="connsiteX11" fmla="*/ 609106 w 2197617"/>
              <a:gd name="connsiteY11" fmla="*/ 1859574 h 2472461"/>
              <a:gd name="connsiteX12" fmla="*/ 914946 w 2197617"/>
              <a:gd name="connsiteY12" fmla="*/ 1859574 h 2472461"/>
              <a:gd name="connsiteX13" fmla="*/ 909877 w 2197617"/>
              <a:gd name="connsiteY13" fmla="*/ 1825647 h 2472461"/>
              <a:gd name="connsiteX14" fmla="*/ 13792 w 2197617"/>
              <a:gd name="connsiteY14" fmla="*/ 945530 h 2472461"/>
              <a:gd name="connsiteX15" fmla="*/ 13326 w 2197617"/>
              <a:gd name="connsiteY15" fmla="*/ 945467 h 2472461"/>
              <a:gd name="connsiteX16" fmla="*/ 302448 w 2197617"/>
              <a:gd name="connsiteY16" fmla="*/ 483383 h 2472461"/>
              <a:gd name="connsiteX17" fmla="*/ 0 w 2197617"/>
              <a:gd name="connsiteY17" fmla="*/ 0 h 2472461"/>
              <a:gd name="connsiteX0" fmla="*/ 1859433 w 2197617"/>
              <a:gd name="connsiteY0" fmla="*/ 2210563 h 2433007"/>
              <a:gd name="connsiteX1" fmla="*/ 1857263 w 2197617"/>
              <a:gd name="connsiteY1" fmla="*/ 2253540 h 2433007"/>
              <a:gd name="connsiteX2" fmla="*/ 1830985 w 2197617"/>
              <a:gd name="connsiteY2" fmla="*/ 2433007 h 2433007"/>
              <a:gd name="connsiteX3" fmla="*/ 1859433 w 2197617"/>
              <a:gd name="connsiteY3" fmla="*/ 2210563 h 2433007"/>
              <a:gd name="connsiteX4" fmla="*/ 0 w 2197617"/>
              <a:gd name="connsiteY4" fmla="*/ 0 h 2433007"/>
              <a:gd name="connsiteX5" fmla="*/ 12330 w 2197617"/>
              <a:gd name="connsiteY5" fmla="*/ 584 h 2433007"/>
              <a:gd name="connsiteX6" fmla="*/ 1857263 w 2197617"/>
              <a:gd name="connsiteY6" fmla="*/ 1833842 h 2433007"/>
              <a:gd name="connsiteX7" fmla="*/ 1858563 w 2197617"/>
              <a:gd name="connsiteY7" fmla="*/ 1859574 h 2433007"/>
              <a:gd name="connsiteX8" fmla="*/ 2197617 w 2197617"/>
              <a:gd name="connsiteY8" fmla="*/ 1859574 h 2433007"/>
              <a:gd name="connsiteX9" fmla="*/ 1403361 w 2197617"/>
              <a:gd name="connsiteY9" fmla="*/ 2356532 h 2433007"/>
              <a:gd name="connsiteX10" fmla="*/ 609106 w 2197617"/>
              <a:gd name="connsiteY10" fmla="*/ 1859574 h 2433007"/>
              <a:gd name="connsiteX11" fmla="*/ 914946 w 2197617"/>
              <a:gd name="connsiteY11" fmla="*/ 1859574 h 2433007"/>
              <a:gd name="connsiteX12" fmla="*/ 909877 w 2197617"/>
              <a:gd name="connsiteY12" fmla="*/ 1825647 h 2433007"/>
              <a:gd name="connsiteX13" fmla="*/ 13792 w 2197617"/>
              <a:gd name="connsiteY13" fmla="*/ 945530 h 2433007"/>
              <a:gd name="connsiteX14" fmla="*/ 13326 w 2197617"/>
              <a:gd name="connsiteY14" fmla="*/ 945467 h 2433007"/>
              <a:gd name="connsiteX15" fmla="*/ 302448 w 2197617"/>
              <a:gd name="connsiteY15" fmla="*/ 483383 h 2433007"/>
              <a:gd name="connsiteX16" fmla="*/ 0 w 2197617"/>
              <a:gd name="connsiteY16" fmla="*/ 0 h 2433007"/>
              <a:gd name="connsiteX0" fmla="*/ 1859433 w 2197617"/>
              <a:gd name="connsiteY0" fmla="*/ 2210563 h 2356532"/>
              <a:gd name="connsiteX1" fmla="*/ 1857263 w 2197617"/>
              <a:gd name="connsiteY1" fmla="*/ 2253540 h 2356532"/>
              <a:gd name="connsiteX2" fmla="*/ 1859433 w 2197617"/>
              <a:gd name="connsiteY2" fmla="*/ 2210563 h 2356532"/>
              <a:gd name="connsiteX3" fmla="*/ 0 w 2197617"/>
              <a:gd name="connsiteY3" fmla="*/ 0 h 2356532"/>
              <a:gd name="connsiteX4" fmla="*/ 12330 w 2197617"/>
              <a:gd name="connsiteY4" fmla="*/ 584 h 2356532"/>
              <a:gd name="connsiteX5" fmla="*/ 1857263 w 2197617"/>
              <a:gd name="connsiteY5" fmla="*/ 1833842 h 2356532"/>
              <a:gd name="connsiteX6" fmla="*/ 1858563 w 2197617"/>
              <a:gd name="connsiteY6" fmla="*/ 1859574 h 2356532"/>
              <a:gd name="connsiteX7" fmla="*/ 2197617 w 2197617"/>
              <a:gd name="connsiteY7" fmla="*/ 1859574 h 2356532"/>
              <a:gd name="connsiteX8" fmla="*/ 1403361 w 2197617"/>
              <a:gd name="connsiteY8" fmla="*/ 2356532 h 2356532"/>
              <a:gd name="connsiteX9" fmla="*/ 609106 w 2197617"/>
              <a:gd name="connsiteY9" fmla="*/ 1859574 h 2356532"/>
              <a:gd name="connsiteX10" fmla="*/ 914946 w 2197617"/>
              <a:gd name="connsiteY10" fmla="*/ 1859574 h 2356532"/>
              <a:gd name="connsiteX11" fmla="*/ 909877 w 2197617"/>
              <a:gd name="connsiteY11" fmla="*/ 1825647 h 2356532"/>
              <a:gd name="connsiteX12" fmla="*/ 13792 w 2197617"/>
              <a:gd name="connsiteY12" fmla="*/ 945530 h 2356532"/>
              <a:gd name="connsiteX13" fmla="*/ 13326 w 2197617"/>
              <a:gd name="connsiteY13" fmla="*/ 945467 h 2356532"/>
              <a:gd name="connsiteX14" fmla="*/ 302448 w 2197617"/>
              <a:gd name="connsiteY14" fmla="*/ 483383 h 2356532"/>
              <a:gd name="connsiteX15" fmla="*/ 0 w 2197617"/>
              <a:gd name="connsiteY15" fmla="*/ 0 h 2356532"/>
              <a:gd name="connsiteX0" fmla="*/ 0 w 2197617"/>
              <a:gd name="connsiteY0" fmla="*/ 0 h 2356532"/>
              <a:gd name="connsiteX1" fmla="*/ 12330 w 2197617"/>
              <a:gd name="connsiteY1" fmla="*/ 584 h 2356532"/>
              <a:gd name="connsiteX2" fmla="*/ 1857263 w 2197617"/>
              <a:gd name="connsiteY2" fmla="*/ 1833842 h 2356532"/>
              <a:gd name="connsiteX3" fmla="*/ 1858563 w 2197617"/>
              <a:gd name="connsiteY3" fmla="*/ 1859574 h 2356532"/>
              <a:gd name="connsiteX4" fmla="*/ 2197617 w 2197617"/>
              <a:gd name="connsiteY4" fmla="*/ 1859574 h 2356532"/>
              <a:gd name="connsiteX5" fmla="*/ 1403361 w 2197617"/>
              <a:gd name="connsiteY5" fmla="*/ 2356532 h 2356532"/>
              <a:gd name="connsiteX6" fmla="*/ 609106 w 2197617"/>
              <a:gd name="connsiteY6" fmla="*/ 1859574 h 2356532"/>
              <a:gd name="connsiteX7" fmla="*/ 914946 w 2197617"/>
              <a:gd name="connsiteY7" fmla="*/ 1859574 h 2356532"/>
              <a:gd name="connsiteX8" fmla="*/ 909877 w 2197617"/>
              <a:gd name="connsiteY8" fmla="*/ 1825647 h 2356532"/>
              <a:gd name="connsiteX9" fmla="*/ 13792 w 2197617"/>
              <a:gd name="connsiteY9" fmla="*/ 945530 h 2356532"/>
              <a:gd name="connsiteX10" fmla="*/ 13326 w 2197617"/>
              <a:gd name="connsiteY10" fmla="*/ 945467 h 2356532"/>
              <a:gd name="connsiteX11" fmla="*/ 302448 w 2197617"/>
              <a:gd name="connsiteY11" fmla="*/ 483383 h 2356532"/>
              <a:gd name="connsiteX12" fmla="*/ 0 w 2197617"/>
              <a:gd name="connsiteY12" fmla="*/ 0 h 235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7617" h="2356532">
                <a:moveTo>
                  <a:pt x="0" y="0"/>
                </a:moveTo>
                <a:lnTo>
                  <a:pt x="12330" y="584"/>
                </a:lnTo>
                <a:cubicBezTo>
                  <a:pt x="984363" y="93103"/>
                  <a:pt x="1758727" y="863578"/>
                  <a:pt x="1857263" y="1833842"/>
                </a:cubicBezTo>
                <a:cubicBezTo>
                  <a:pt x="1857696" y="1842419"/>
                  <a:pt x="1858130" y="1850997"/>
                  <a:pt x="1858563" y="1859574"/>
                </a:cubicBezTo>
                <a:lnTo>
                  <a:pt x="2197617" y="1859574"/>
                </a:lnTo>
                <a:lnTo>
                  <a:pt x="1403361" y="2356532"/>
                </a:lnTo>
                <a:lnTo>
                  <a:pt x="609106" y="1859574"/>
                </a:lnTo>
                <a:lnTo>
                  <a:pt x="914946" y="1859574"/>
                </a:lnTo>
                <a:lnTo>
                  <a:pt x="909877" y="1825647"/>
                </a:lnTo>
                <a:cubicBezTo>
                  <a:pt x="821155" y="1377806"/>
                  <a:pt x="464413" y="1026387"/>
                  <a:pt x="13792" y="945530"/>
                </a:cubicBezTo>
                <a:lnTo>
                  <a:pt x="13326" y="945467"/>
                </a:lnTo>
                <a:lnTo>
                  <a:pt x="302448" y="4833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284F12B-C35A-4A55-A71A-D25E75A30874}"/>
              </a:ext>
            </a:extLst>
          </p:cNvPr>
          <p:cNvSpPr/>
          <p:nvPr/>
        </p:nvSpPr>
        <p:spPr>
          <a:xfrm rot="5400000">
            <a:off x="8263957" y="4082408"/>
            <a:ext cx="1692272" cy="1814644"/>
          </a:xfrm>
          <a:custGeom>
            <a:avLst/>
            <a:gdLst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919963 w 2197617"/>
              <a:gd name="connsiteY5" fmla="*/ 2193465 h 2472461"/>
              <a:gd name="connsiteX6" fmla="*/ 1365865 w 2197617"/>
              <a:gd name="connsiteY6" fmla="*/ 2472461 h 2472461"/>
              <a:gd name="connsiteX7" fmla="*/ 843110 w 2197617"/>
              <a:gd name="connsiteY7" fmla="*/ 2472461 h 2472461"/>
              <a:gd name="connsiteX8" fmla="*/ 862290 w 2197617"/>
              <a:gd name="connsiteY8" fmla="*/ 2430523 h 2472461"/>
              <a:gd name="connsiteX9" fmla="*/ 908503 w 2197617"/>
              <a:gd name="connsiteY9" fmla="*/ 2268552 h 2472461"/>
              <a:gd name="connsiteX10" fmla="*/ 0 w 2197617"/>
              <a:gd name="connsiteY10" fmla="*/ 0 h 2472461"/>
              <a:gd name="connsiteX11" fmla="*/ 12330 w 2197617"/>
              <a:gd name="connsiteY11" fmla="*/ 584 h 2472461"/>
              <a:gd name="connsiteX12" fmla="*/ 1857263 w 2197617"/>
              <a:gd name="connsiteY12" fmla="*/ 1833842 h 2472461"/>
              <a:gd name="connsiteX13" fmla="*/ 1858563 w 2197617"/>
              <a:gd name="connsiteY13" fmla="*/ 1859574 h 2472461"/>
              <a:gd name="connsiteX14" fmla="*/ 2197617 w 2197617"/>
              <a:gd name="connsiteY14" fmla="*/ 1859574 h 2472461"/>
              <a:gd name="connsiteX15" fmla="*/ 1403361 w 2197617"/>
              <a:gd name="connsiteY15" fmla="*/ 2356532 h 2472461"/>
              <a:gd name="connsiteX16" fmla="*/ 609106 w 2197617"/>
              <a:gd name="connsiteY16" fmla="*/ 1859574 h 2472461"/>
              <a:gd name="connsiteX17" fmla="*/ 914946 w 2197617"/>
              <a:gd name="connsiteY17" fmla="*/ 1859574 h 2472461"/>
              <a:gd name="connsiteX18" fmla="*/ 909877 w 2197617"/>
              <a:gd name="connsiteY18" fmla="*/ 1825647 h 2472461"/>
              <a:gd name="connsiteX19" fmla="*/ 13792 w 2197617"/>
              <a:gd name="connsiteY19" fmla="*/ 945530 h 2472461"/>
              <a:gd name="connsiteX20" fmla="*/ 13326 w 2197617"/>
              <a:gd name="connsiteY20" fmla="*/ 945467 h 2472461"/>
              <a:gd name="connsiteX21" fmla="*/ 302448 w 2197617"/>
              <a:gd name="connsiteY21" fmla="*/ 483383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919963 w 2197617"/>
              <a:gd name="connsiteY6" fmla="*/ 2193465 h 2472461"/>
              <a:gd name="connsiteX7" fmla="*/ 1365865 w 2197617"/>
              <a:gd name="connsiteY7" fmla="*/ 2472461 h 2472461"/>
              <a:gd name="connsiteX8" fmla="*/ 843110 w 2197617"/>
              <a:gd name="connsiteY8" fmla="*/ 2472461 h 2472461"/>
              <a:gd name="connsiteX9" fmla="*/ 908503 w 2197617"/>
              <a:gd name="connsiteY9" fmla="*/ 2268552 h 2472461"/>
              <a:gd name="connsiteX10" fmla="*/ 919963 w 2197617"/>
              <a:gd name="connsiteY10" fmla="*/ 2193465 h 2472461"/>
              <a:gd name="connsiteX11" fmla="*/ 0 w 2197617"/>
              <a:gd name="connsiteY11" fmla="*/ 0 h 2472461"/>
              <a:gd name="connsiteX12" fmla="*/ 12330 w 2197617"/>
              <a:gd name="connsiteY12" fmla="*/ 584 h 2472461"/>
              <a:gd name="connsiteX13" fmla="*/ 1857263 w 2197617"/>
              <a:gd name="connsiteY13" fmla="*/ 1833842 h 2472461"/>
              <a:gd name="connsiteX14" fmla="*/ 1858563 w 2197617"/>
              <a:gd name="connsiteY14" fmla="*/ 1859574 h 2472461"/>
              <a:gd name="connsiteX15" fmla="*/ 2197617 w 2197617"/>
              <a:gd name="connsiteY15" fmla="*/ 1859574 h 2472461"/>
              <a:gd name="connsiteX16" fmla="*/ 1403361 w 2197617"/>
              <a:gd name="connsiteY16" fmla="*/ 2356532 h 2472461"/>
              <a:gd name="connsiteX17" fmla="*/ 609106 w 2197617"/>
              <a:gd name="connsiteY17" fmla="*/ 1859574 h 2472461"/>
              <a:gd name="connsiteX18" fmla="*/ 914946 w 2197617"/>
              <a:gd name="connsiteY18" fmla="*/ 1859574 h 2472461"/>
              <a:gd name="connsiteX19" fmla="*/ 909877 w 2197617"/>
              <a:gd name="connsiteY19" fmla="*/ 1825647 h 2472461"/>
              <a:gd name="connsiteX20" fmla="*/ 13792 w 2197617"/>
              <a:gd name="connsiteY20" fmla="*/ 945530 h 2472461"/>
              <a:gd name="connsiteX21" fmla="*/ 13326 w 2197617"/>
              <a:gd name="connsiteY21" fmla="*/ 945467 h 2472461"/>
              <a:gd name="connsiteX22" fmla="*/ 302448 w 2197617"/>
              <a:gd name="connsiteY22" fmla="*/ 483383 h 2472461"/>
              <a:gd name="connsiteX23" fmla="*/ 0 w 2197617"/>
              <a:gd name="connsiteY23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919963 w 2197617"/>
              <a:gd name="connsiteY6" fmla="*/ 2193465 h 2472461"/>
              <a:gd name="connsiteX7" fmla="*/ 1365865 w 2197617"/>
              <a:gd name="connsiteY7" fmla="*/ 2472461 h 2472461"/>
              <a:gd name="connsiteX8" fmla="*/ 843110 w 2197617"/>
              <a:gd name="connsiteY8" fmla="*/ 2472461 h 2472461"/>
              <a:gd name="connsiteX9" fmla="*/ 919963 w 2197617"/>
              <a:gd name="connsiteY9" fmla="*/ 2193465 h 2472461"/>
              <a:gd name="connsiteX10" fmla="*/ 0 w 2197617"/>
              <a:gd name="connsiteY10" fmla="*/ 0 h 2472461"/>
              <a:gd name="connsiteX11" fmla="*/ 12330 w 2197617"/>
              <a:gd name="connsiteY11" fmla="*/ 584 h 2472461"/>
              <a:gd name="connsiteX12" fmla="*/ 1857263 w 2197617"/>
              <a:gd name="connsiteY12" fmla="*/ 1833842 h 2472461"/>
              <a:gd name="connsiteX13" fmla="*/ 1858563 w 2197617"/>
              <a:gd name="connsiteY13" fmla="*/ 1859574 h 2472461"/>
              <a:gd name="connsiteX14" fmla="*/ 2197617 w 2197617"/>
              <a:gd name="connsiteY14" fmla="*/ 1859574 h 2472461"/>
              <a:gd name="connsiteX15" fmla="*/ 1403361 w 2197617"/>
              <a:gd name="connsiteY15" fmla="*/ 2356532 h 2472461"/>
              <a:gd name="connsiteX16" fmla="*/ 609106 w 2197617"/>
              <a:gd name="connsiteY16" fmla="*/ 1859574 h 2472461"/>
              <a:gd name="connsiteX17" fmla="*/ 914946 w 2197617"/>
              <a:gd name="connsiteY17" fmla="*/ 1859574 h 2472461"/>
              <a:gd name="connsiteX18" fmla="*/ 909877 w 2197617"/>
              <a:gd name="connsiteY18" fmla="*/ 1825647 h 2472461"/>
              <a:gd name="connsiteX19" fmla="*/ 13792 w 2197617"/>
              <a:gd name="connsiteY19" fmla="*/ 945530 h 2472461"/>
              <a:gd name="connsiteX20" fmla="*/ 13326 w 2197617"/>
              <a:gd name="connsiteY20" fmla="*/ 945467 h 2472461"/>
              <a:gd name="connsiteX21" fmla="*/ 302448 w 2197617"/>
              <a:gd name="connsiteY21" fmla="*/ 483383 h 2472461"/>
              <a:gd name="connsiteX22" fmla="*/ 0 w 2197617"/>
              <a:gd name="connsiteY22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843110 w 2197617"/>
              <a:gd name="connsiteY6" fmla="*/ 2472461 h 2472461"/>
              <a:gd name="connsiteX7" fmla="*/ 1365865 w 2197617"/>
              <a:gd name="connsiteY7" fmla="*/ 2472461 h 2472461"/>
              <a:gd name="connsiteX8" fmla="*/ 843110 w 2197617"/>
              <a:gd name="connsiteY8" fmla="*/ 2472461 h 2472461"/>
              <a:gd name="connsiteX9" fmla="*/ 0 w 2197617"/>
              <a:gd name="connsiteY9" fmla="*/ 0 h 2472461"/>
              <a:gd name="connsiteX10" fmla="*/ 12330 w 2197617"/>
              <a:gd name="connsiteY10" fmla="*/ 584 h 2472461"/>
              <a:gd name="connsiteX11" fmla="*/ 1857263 w 2197617"/>
              <a:gd name="connsiteY11" fmla="*/ 1833842 h 2472461"/>
              <a:gd name="connsiteX12" fmla="*/ 1858563 w 2197617"/>
              <a:gd name="connsiteY12" fmla="*/ 1859574 h 2472461"/>
              <a:gd name="connsiteX13" fmla="*/ 2197617 w 2197617"/>
              <a:gd name="connsiteY13" fmla="*/ 1859574 h 2472461"/>
              <a:gd name="connsiteX14" fmla="*/ 1403361 w 2197617"/>
              <a:gd name="connsiteY14" fmla="*/ 2356532 h 2472461"/>
              <a:gd name="connsiteX15" fmla="*/ 609106 w 2197617"/>
              <a:gd name="connsiteY15" fmla="*/ 1859574 h 2472461"/>
              <a:gd name="connsiteX16" fmla="*/ 914946 w 2197617"/>
              <a:gd name="connsiteY16" fmla="*/ 1859574 h 2472461"/>
              <a:gd name="connsiteX17" fmla="*/ 909877 w 2197617"/>
              <a:gd name="connsiteY17" fmla="*/ 1825647 h 2472461"/>
              <a:gd name="connsiteX18" fmla="*/ 13792 w 2197617"/>
              <a:gd name="connsiteY18" fmla="*/ 945530 h 2472461"/>
              <a:gd name="connsiteX19" fmla="*/ 13326 w 2197617"/>
              <a:gd name="connsiteY19" fmla="*/ 945467 h 2472461"/>
              <a:gd name="connsiteX20" fmla="*/ 302448 w 2197617"/>
              <a:gd name="connsiteY20" fmla="*/ 483383 h 2472461"/>
              <a:gd name="connsiteX21" fmla="*/ 0 w 2197617"/>
              <a:gd name="connsiteY21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0 w 2197617"/>
              <a:gd name="connsiteY6" fmla="*/ 0 h 2472461"/>
              <a:gd name="connsiteX7" fmla="*/ 12330 w 2197617"/>
              <a:gd name="connsiteY7" fmla="*/ 584 h 2472461"/>
              <a:gd name="connsiteX8" fmla="*/ 1857263 w 2197617"/>
              <a:gd name="connsiteY8" fmla="*/ 1833842 h 2472461"/>
              <a:gd name="connsiteX9" fmla="*/ 1858563 w 2197617"/>
              <a:gd name="connsiteY9" fmla="*/ 1859574 h 2472461"/>
              <a:gd name="connsiteX10" fmla="*/ 2197617 w 2197617"/>
              <a:gd name="connsiteY10" fmla="*/ 1859574 h 2472461"/>
              <a:gd name="connsiteX11" fmla="*/ 1403361 w 2197617"/>
              <a:gd name="connsiteY11" fmla="*/ 2356532 h 2472461"/>
              <a:gd name="connsiteX12" fmla="*/ 609106 w 2197617"/>
              <a:gd name="connsiteY12" fmla="*/ 1859574 h 2472461"/>
              <a:gd name="connsiteX13" fmla="*/ 914946 w 2197617"/>
              <a:gd name="connsiteY13" fmla="*/ 1859574 h 2472461"/>
              <a:gd name="connsiteX14" fmla="*/ 909877 w 2197617"/>
              <a:gd name="connsiteY14" fmla="*/ 1825647 h 2472461"/>
              <a:gd name="connsiteX15" fmla="*/ 13792 w 2197617"/>
              <a:gd name="connsiteY15" fmla="*/ 945530 h 2472461"/>
              <a:gd name="connsiteX16" fmla="*/ 13326 w 2197617"/>
              <a:gd name="connsiteY16" fmla="*/ 945467 h 2472461"/>
              <a:gd name="connsiteX17" fmla="*/ 302448 w 2197617"/>
              <a:gd name="connsiteY17" fmla="*/ 483383 h 2472461"/>
              <a:gd name="connsiteX18" fmla="*/ 0 w 2197617"/>
              <a:gd name="connsiteY18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859433 w 2197617"/>
              <a:gd name="connsiteY4" fmla="*/ 2210563 h 2472461"/>
              <a:gd name="connsiteX5" fmla="*/ 0 w 2197617"/>
              <a:gd name="connsiteY5" fmla="*/ 0 h 2472461"/>
              <a:gd name="connsiteX6" fmla="*/ 12330 w 2197617"/>
              <a:gd name="connsiteY6" fmla="*/ 584 h 2472461"/>
              <a:gd name="connsiteX7" fmla="*/ 1857263 w 2197617"/>
              <a:gd name="connsiteY7" fmla="*/ 1833842 h 2472461"/>
              <a:gd name="connsiteX8" fmla="*/ 1858563 w 2197617"/>
              <a:gd name="connsiteY8" fmla="*/ 1859574 h 2472461"/>
              <a:gd name="connsiteX9" fmla="*/ 2197617 w 2197617"/>
              <a:gd name="connsiteY9" fmla="*/ 1859574 h 2472461"/>
              <a:gd name="connsiteX10" fmla="*/ 1403361 w 2197617"/>
              <a:gd name="connsiteY10" fmla="*/ 2356532 h 2472461"/>
              <a:gd name="connsiteX11" fmla="*/ 609106 w 2197617"/>
              <a:gd name="connsiteY11" fmla="*/ 1859574 h 2472461"/>
              <a:gd name="connsiteX12" fmla="*/ 914946 w 2197617"/>
              <a:gd name="connsiteY12" fmla="*/ 1859574 h 2472461"/>
              <a:gd name="connsiteX13" fmla="*/ 909877 w 2197617"/>
              <a:gd name="connsiteY13" fmla="*/ 1825647 h 2472461"/>
              <a:gd name="connsiteX14" fmla="*/ 13792 w 2197617"/>
              <a:gd name="connsiteY14" fmla="*/ 945530 h 2472461"/>
              <a:gd name="connsiteX15" fmla="*/ 13326 w 2197617"/>
              <a:gd name="connsiteY15" fmla="*/ 945467 h 2472461"/>
              <a:gd name="connsiteX16" fmla="*/ 302448 w 2197617"/>
              <a:gd name="connsiteY16" fmla="*/ 483383 h 2472461"/>
              <a:gd name="connsiteX17" fmla="*/ 0 w 2197617"/>
              <a:gd name="connsiteY17" fmla="*/ 0 h 2472461"/>
              <a:gd name="connsiteX0" fmla="*/ 1859433 w 2197617"/>
              <a:gd name="connsiteY0" fmla="*/ 2210563 h 2433007"/>
              <a:gd name="connsiteX1" fmla="*/ 1857263 w 2197617"/>
              <a:gd name="connsiteY1" fmla="*/ 2253540 h 2433007"/>
              <a:gd name="connsiteX2" fmla="*/ 1830985 w 2197617"/>
              <a:gd name="connsiteY2" fmla="*/ 2433007 h 2433007"/>
              <a:gd name="connsiteX3" fmla="*/ 1859433 w 2197617"/>
              <a:gd name="connsiteY3" fmla="*/ 2210563 h 2433007"/>
              <a:gd name="connsiteX4" fmla="*/ 0 w 2197617"/>
              <a:gd name="connsiteY4" fmla="*/ 0 h 2433007"/>
              <a:gd name="connsiteX5" fmla="*/ 12330 w 2197617"/>
              <a:gd name="connsiteY5" fmla="*/ 584 h 2433007"/>
              <a:gd name="connsiteX6" fmla="*/ 1857263 w 2197617"/>
              <a:gd name="connsiteY6" fmla="*/ 1833842 h 2433007"/>
              <a:gd name="connsiteX7" fmla="*/ 1858563 w 2197617"/>
              <a:gd name="connsiteY7" fmla="*/ 1859574 h 2433007"/>
              <a:gd name="connsiteX8" fmla="*/ 2197617 w 2197617"/>
              <a:gd name="connsiteY8" fmla="*/ 1859574 h 2433007"/>
              <a:gd name="connsiteX9" fmla="*/ 1403361 w 2197617"/>
              <a:gd name="connsiteY9" fmla="*/ 2356532 h 2433007"/>
              <a:gd name="connsiteX10" fmla="*/ 609106 w 2197617"/>
              <a:gd name="connsiteY10" fmla="*/ 1859574 h 2433007"/>
              <a:gd name="connsiteX11" fmla="*/ 914946 w 2197617"/>
              <a:gd name="connsiteY11" fmla="*/ 1859574 h 2433007"/>
              <a:gd name="connsiteX12" fmla="*/ 909877 w 2197617"/>
              <a:gd name="connsiteY12" fmla="*/ 1825647 h 2433007"/>
              <a:gd name="connsiteX13" fmla="*/ 13792 w 2197617"/>
              <a:gd name="connsiteY13" fmla="*/ 945530 h 2433007"/>
              <a:gd name="connsiteX14" fmla="*/ 13326 w 2197617"/>
              <a:gd name="connsiteY14" fmla="*/ 945467 h 2433007"/>
              <a:gd name="connsiteX15" fmla="*/ 302448 w 2197617"/>
              <a:gd name="connsiteY15" fmla="*/ 483383 h 2433007"/>
              <a:gd name="connsiteX16" fmla="*/ 0 w 2197617"/>
              <a:gd name="connsiteY16" fmla="*/ 0 h 2433007"/>
              <a:gd name="connsiteX0" fmla="*/ 1859433 w 2197617"/>
              <a:gd name="connsiteY0" fmla="*/ 2210563 h 2356532"/>
              <a:gd name="connsiteX1" fmla="*/ 1857263 w 2197617"/>
              <a:gd name="connsiteY1" fmla="*/ 2253540 h 2356532"/>
              <a:gd name="connsiteX2" fmla="*/ 1859433 w 2197617"/>
              <a:gd name="connsiteY2" fmla="*/ 2210563 h 2356532"/>
              <a:gd name="connsiteX3" fmla="*/ 0 w 2197617"/>
              <a:gd name="connsiteY3" fmla="*/ 0 h 2356532"/>
              <a:gd name="connsiteX4" fmla="*/ 12330 w 2197617"/>
              <a:gd name="connsiteY4" fmla="*/ 584 h 2356532"/>
              <a:gd name="connsiteX5" fmla="*/ 1857263 w 2197617"/>
              <a:gd name="connsiteY5" fmla="*/ 1833842 h 2356532"/>
              <a:gd name="connsiteX6" fmla="*/ 1858563 w 2197617"/>
              <a:gd name="connsiteY6" fmla="*/ 1859574 h 2356532"/>
              <a:gd name="connsiteX7" fmla="*/ 2197617 w 2197617"/>
              <a:gd name="connsiteY7" fmla="*/ 1859574 h 2356532"/>
              <a:gd name="connsiteX8" fmla="*/ 1403361 w 2197617"/>
              <a:gd name="connsiteY8" fmla="*/ 2356532 h 2356532"/>
              <a:gd name="connsiteX9" fmla="*/ 609106 w 2197617"/>
              <a:gd name="connsiteY9" fmla="*/ 1859574 h 2356532"/>
              <a:gd name="connsiteX10" fmla="*/ 914946 w 2197617"/>
              <a:gd name="connsiteY10" fmla="*/ 1859574 h 2356532"/>
              <a:gd name="connsiteX11" fmla="*/ 909877 w 2197617"/>
              <a:gd name="connsiteY11" fmla="*/ 1825647 h 2356532"/>
              <a:gd name="connsiteX12" fmla="*/ 13792 w 2197617"/>
              <a:gd name="connsiteY12" fmla="*/ 945530 h 2356532"/>
              <a:gd name="connsiteX13" fmla="*/ 13326 w 2197617"/>
              <a:gd name="connsiteY13" fmla="*/ 945467 h 2356532"/>
              <a:gd name="connsiteX14" fmla="*/ 302448 w 2197617"/>
              <a:gd name="connsiteY14" fmla="*/ 483383 h 2356532"/>
              <a:gd name="connsiteX15" fmla="*/ 0 w 2197617"/>
              <a:gd name="connsiteY15" fmla="*/ 0 h 2356532"/>
              <a:gd name="connsiteX0" fmla="*/ 0 w 2197617"/>
              <a:gd name="connsiteY0" fmla="*/ 0 h 2356532"/>
              <a:gd name="connsiteX1" fmla="*/ 12330 w 2197617"/>
              <a:gd name="connsiteY1" fmla="*/ 584 h 2356532"/>
              <a:gd name="connsiteX2" fmla="*/ 1857263 w 2197617"/>
              <a:gd name="connsiteY2" fmla="*/ 1833842 h 2356532"/>
              <a:gd name="connsiteX3" fmla="*/ 1858563 w 2197617"/>
              <a:gd name="connsiteY3" fmla="*/ 1859574 h 2356532"/>
              <a:gd name="connsiteX4" fmla="*/ 2197617 w 2197617"/>
              <a:gd name="connsiteY4" fmla="*/ 1859574 h 2356532"/>
              <a:gd name="connsiteX5" fmla="*/ 1403361 w 2197617"/>
              <a:gd name="connsiteY5" fmla="*/ 2356532 h 2356532"/>
              <a:gd name="connsiteX6" fmla="*/ 609106 w 2197617"/>
              <a:gd name="connsiteY6" fmla="*/ 1859574 h 2356532"/>
              <a:gd name="connsiteX7" fmla="*/ 914946 w 2197617"/>
              <a:gd name="connsiteY7" fmla="*/ 1859574 h 2356532"/>
              <a:gd name="connsiteX8" fmla="*/ 909877 w 2197617"/>
              <a:gd name="connsiteY8" fmla="*/ 1825647 h 2356532"/>
              <a:gd name="connsiteX9" fmla="*/ 13792 w 2197617"/>
              <a:gd name="connsiteY9" fmla="*/ 945530 h 2356532"/>
              <a:gd name="connsiteX10" fmla="*/ 13326 w 2197617"/>
              <a:gd name="connsiteY10" fmla="*/ 945467 h 2356532"/>
              <a:gd name="connsiteX11" fmla="*/ 302448 w 2197617"/>
              <a:gd name="connsiteY11" fmla="*/ 483383 h 2356532"/>
              <a:gd name="connsiteX12" fmla="*/ 0 w 2197617"/>
              <a:gd name="connsiteY12" fmla="*/ 0 h 235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7617" h="2356532">
                <a:moveTo>
                  <a:pt x="0" y="0"/>
                </a:moveTo>
                <a:lnTo>
                  <a:pt x="12330" y="584"/>
                </a:lnTo>
                <a:cubicBezTo>
                  <a:pt x="984363" y="93103"/>
                  <a:pt x="1758727" y="863578"/>
                  <a:pt x="1857263" y="1833842"/>
                </a:cubicBezTo>
                <a:cubicBezTo>
                  <a:pt x="1857696" y="1842419"/>
                  <a:pt x="1858130" y="1850997"/>
                  <a:pt x="1858563" y="1859574"/>
                </a:cubicBezTo>
                <a:lnTo>
                  <a:pt x="2197617" y="1859574"/>
                </a:lnTo>
                <a:lnTo>
                  <a:pt x="1403361" y="2356532"/>
                </a:lnTo>
                <a:lnTo>
                  <a:pt x="609106" y="1859574"/>
                </a:lnTo>
                <a:lnTo>
                  <a:pt x="914946" y="1859574"/>
                </a:lnTo>
                <a:lnTo>
                  <a:pt x="909877" y="1825647"/>
                </a:lnTo>
                <a:cubicBezTo>
                  <a:pt x="821155" y="1377806"/>
                  <a:pt x="464413" y="1026387"/>
                  <a:pt x="13792" y="945530"/>
                </a:cubicBezTo>
                <a:lnTo>
                  <a:pt x="13326" y="945467"/>
                </a:lnTo>
                <a:lnTo>
                  <a:pt x="302448" y="4833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F1EEE37-F6E9-4788-AC32-659F7618B87E}"/>
              </a:ext>
            </a:extLst>
          </p:cNvPr>
          <p:cNvSpPr/>
          <p:nvPr/>
        </p:nvSpPr>
        <p:spPr>
          <a:xfrm rot="10800000">
            <a:off x="6625218" y="3777045"/>
            <a:ext cx="1692272" cy="1814644"/>
          </a:xfrm>
          <a:custGeom>
            <a:avLst/>
            <a:gdLst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919963 w 2197617"/>
              <a:gd name="connsiteY5" fmla="*/ 2193465 h 2472461"/>
              <a:gd name="connsiteX6" fmla="*/ 1365865 w 2197617"/>
              <a:gd name="connsiteY6" fmla="*/ 2472461 h 2472461"/>
              <a:gd name="connsiteX7" fmla="*/ 843110 w 2197617"/>
              <a:gd name="connsiteY7" fmla="*/ 2472461 h 2472461"/>
              <a:gd name="connsiteX8" fmla="*/ 862290 w 2197617"/>
              <a:gd name="connsiteY8" fmla="*/ 2430523 h 2472461"/>
              <a:gd name="connsiteX9" fmla="*/ 908503 w 2197617"/>
              <a:gd name="connsiteY9" fmla="*/ 2268552 h 2472461"/>
              <a:gd name="connsiteX10" fmla="*/ 0 w 2197617"/>
              <a:gd name="connsiteY10" fmla="*/ 0 h 2472461"/>
              <a:gd name="connsiteX11" fmla="*/ 12330 w 2197617"/>
              <a:gd name="connsiteY11" fmla="*/ 584 h 2472461"/>
              <a:gd name="connsiteX12" fmla="*/ 1857263 w 2197617"/>
              <a:gd name="connsiteY12" fmla="*/ 1833842 h 2472461"/>
              <a:gd name="connsiteX13" fmla="*/ 1858563 w 2197617"/>
              <a:gd name="connsiteY13" fmla="*/ 1859574 h 2472461"/>
              <a:gd name="connsiteX14" fmla="*/ 2197617 w 2197617"/>
              <a:gd name="connsiteY14" fmla="*/ 1859574 h 2472461"/>
              <a:gd name="connsiteX15" fmla="*/ 1403361 w 2197617"/>
              <a:gd name="connsiteY15" fmla="*/ 2356532 h 2472461"/>
              <a:gd name="connsiteX16" fmla="*/ 609106 w 2197617"/>
              <a:gd name="connsiteY16" fmla="*/ 1859574 h 2472461"/>
              <a:gd name="connsiteX17" fmla="*/ 914946 w 2197617"/>
              <a:gd name="connsiteY17" fmla="*/ 1859574 h 2472461"/>
              <a:gd name="connsiteX18" fmla="*/ 909877 w 2197617"/>
              <a:gd name="connsiteY18" fmla="*/ 1825647 h 2472461"/>
              <a:gd name="connsiteX19" fmla="*/ 13792 w 2197617"/>
              <a:gd name="connsiteY19" fmla="*/ 945530 h 2472461"/>
              <a:gd name="connsiteX20" fmla="*/ 13326 w 2197617"/>
              <a:gd name="connsiteY20" fmla="*/ 945467 h 2472461"/>
              <a:gd name="connsiteX21" fmla="*/ 302448 w 2197617"/>
              <a:gd name="connsiteY21" fmla="*/ 483383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919963 w 2197617"/>
              <a:gd name="connsiteY6" fmla="*/ 2193465 h 2472461"/>
              <a:gd name="connsiteX7" fmla="*/ 1365865 w 2197617"/>
              <a:gd name="connsiteY7" fmla="*/ 2472461 h 2472461"/>
              <a:gd name="connsiteX8" fmla="*/ 843110 w 2197617"/>
              <a:gd name="connsiteY8" fmla="*/ 2472461 h 2472461"/>
              <a:gd name="connsiteX9" fmla="*/ 908503 w 2197617"/>
              <a:gd name="connsiteY9" fmla="*/ 2268552 h 2472461"/>
              <a:gd name="connsiteX10" fmla="*/ 919963 w 2197617"/>
              <a:gd name="connsiteY10" fmla="*/ 2193465 h 2472461"/>
              <a:gd name="connsiteX11" fmla="*/ 0 w 2197617"/>
              <a:gd name="connsiteY11" fmla="*/ 0 h 2472461"/>
              <a:gd name="connsiteX12" fmla="*/ 12330 w 2197617"/>
              <a:gd name="connsiteY12" fmla="*/ 584 h 2472461"/>
              <a:gd name="connsiteX13" fmla="*/ 1857263 w 2197617"/>
              <a:gd name="connsiteY13" fmla="*/ 1833842 h 2472461"/>
              <a:gd name="connsiteX14" fmla="*/ 1858563 w 2197617"/>
              <a:gd name="connsiteY14" fmla="*/ 1859574 h 2472461"/>
              <a:gd name="connsiteX15" fmla="*/ 2197617 w 2197617"/>
              <a:gd name="connsiteY15" fmla="*/ 1859574 h 2472461"/>
              <a:gd name="connsiteX16" fmla="*/ 1403361 w 2197617"/>
              <a:gd name="connsiteY16" fmla="*/ 2356532 h 2472461"/>
              <a:gd name="connsiteX17" fmla="*/ 609106 w 2197617"/>
              <a:gd name="connsiteY17" fmla="*/ 1859574 h 2472461"/>
              <a:gd name="connsiteX18" fmla="*/ 914946 w 2197617"/>
              <a:gd name="connsiteY18" fmla="*/ 1859574 h 2472461"/>
              <a:gd name="connsiteX19" fmla="*/ 909877 w 2197617"/>
              <a:gd name="connsiteY19" fmla="*/ 1825647 h 2472461"/>
              <a:gd name="connsiteX20" fmla="*/ 13792 w 2197617"/>
              <a:gd name="connsiteY20" fmla="*/ 945530 h 2472461"/>
              <a:gd name="connsiteX21" fmla="*/ 13326 w 2197617"/>
              <a:gd name="connsiteY21" fmla="*/ 945467 h 2472461"/>
              <a:gd name="connsiteX22" fmla="*/ 302448 w 2197617"/>
              <a:gd name="connsiteY22" fmla="*/ 483383 h 2472461"/>
              <a:gd name="connsiteX23" fmla="*/ 0 w 2197617"/>
              <a:gd name="connsiteY23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919963 w 2197617"/>
              <a:gd name="connsiteY6" fmla="*/ 2193465 h 2472461"/>
              <a:gd name="connsiteX7" fmla="*/ 1365865 w 2197617"/>
              <a:gd name="connsiteY7" fmla="*/ 2472461 h 2472461"/>
              <a:gd name="connsiteX8" fmla="*/ 843110 w 2197617"/>
              <a:gd name="connsiteY8" fmla="*/ 2472461 h 2472461"/>
              <a:gd name="connsiteX9" fmla="*/ 919963 w 2197617"/>
              <a:gd name="connsiteY9" fmla="*/ 2193465 h 2472461"/>
              <a:gd name="connsiteX10" fmla="*/ 0 w 2197617"/>
              <a:gd name="connsiteY10" fmla="*/ 0 h 2472461"/>
              <a:gd name="connsiteX11" fmla="*/ 12330 w 2197617"/>
              <a:gd name="connsiteY11" fmla="*/ 584 h 2472461"/>
              <a:gd name="connsiteX12" fmla="*/ 1857263 w 2197617"/>
              <a:gd name="connsiteY12" fmla="*/ 1833842 h 2472461"/>
              <a:gd name="connsiteX13" fmla="*/ 1858563 w 2197617"/>
              <a:gd name="connsiteY13" fmla="*/ 1859574 h 2472461"/>
              <a:gd name="connsiteX14" fmla="*/ 2197617 w 2197617"/>
              <a:gd name="connsiteY14" fmla="*/ 1859574 h 2472461"/>
              <a:gd name="connsiteX15" fmla="*/ 1403361 w 2197617"/>
              <a:gd name="connsiteY15" fmla="*/ 2356532 h 2472461"/>
              <a:gd name="connsiteX16" fmla="*/ 609106 w 2197617"/>
              <a:gd name="connsiteY16" fmla="*/ 1859574 h 2472461"/>
              <a:gd name="connsiteX17" fmla="*/ 914946 w 2197617"/>
              <a:gd name="connsiteY17" fmla="*/ 1859574 h 2472461"/>
              <a:gd name="connsiteX18" fmla="*/ 909877 w 2197617"/>
              <a:gd name="connsiteY18" fmla="*/ 1825647 h 2472461"/>
              <a:gd name="connsiteX19" fmla="*/ 13792 w 2197617"/>
              <a:gd name="connsiteY19" fmla="*/ 945530 h 2472461"/>
              <a:gd name="connsiteX20" fmla="*/ 13326 w 2197617"/>
              <a:gd name="connsiteY20" fmla="*/ 945467 h 2472461"/>
              <a:gd name="connsiteX21" fmla="*/ 302448 w 2197617"/>
              <a:gd name="connsiteY21" fmla="*/ 483383 h 2472461"/>
              <a:gd name="connsiteX22" fmla="*/ 0 w 2197617"/>
              <a:gd name="connsiteY22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843110 w 2197617"/>
              <a:gd name="connsiteY6" fmla="*/ 2472461 h 2472461"/>
              <a:gd name="connsiteX7" fmla="*/ 1365865 w 2197617"/>
              <a:gd name="connsiteY7" fmla="*/ 2472461 h 2472461"/>
              <a:gd name="connsiteX8" fmla="*/ 843110 w 2197617"/>
              <a:gd name="connsiteY8" fmla="*/ 2472461 h 2472461"/>
              <a:gd name="connsiteX9" fmla="*/ 0 w 2197617"/>
              <a:gd name="connsiteY9" fmla="*/ 0 h 2472461"/>
              <a:gd name="connsiteX10" fmla="*/ 12330 w 2197617"/>
              <a:gd name="connsiteY10" fmla="*/ 584 h 2472461"/>
              <a:gd name="connsiteX11" fmla="*/ 1857263 w 2197617"/>
              <a:gd name="connsiteY11" fmla="*/ 1833842 h 2472461"/>
              <a:gd name="connsiteX12" fmla="*/ 1858563 w 2197617"/>
              <a:gd name="connsiteY12" fmla="*/ 1859574 h 2472461"/>
              <a:gd name="connsiteX13" fmla="*/ 2197617 w 2197617"/>
              <a:gd name="connsiteY13" fmla="*/ 1859574 h 2472461"/>
              <a:gd name="connsiteX14" fmla="*/ 1403361 w 2197617"/>
              <a:gd name="connsiteY14" fmla="*/ 2356532 h 2472461"/>
              <a:gd name="connsiteX15" fmla="*/ 609106 w 2197617"/>
              <a:gd name="connsiteY15" fmla="*/ 1859574 h 2472461"/>
              <a:gd name="connsiteX16" fmla="*/ 914946 w 2197617"/>
              <a:gd name="connsiteY16" fmla="*/ 1859574 h 2472461"/>
              <a:gd name="connsiteX17" fmla="*/ 909877 w 2197617"/>
              <a:gd name="connsiteY17" fmla="*/ 1825647 h 2472461"/>
              <a:gd name="connsiteX18" fmla="*/ 13792 w 2197617"/>
              <a:gd name="connsiteY18" fmla="*/ 945530 h 2472461"/>
              <a:gd name="connsiteX19" fmla="*/ 13326 w 2197617"/>
              <a:gd name="connsiteY19" fmla="*/ 945467 h 2472461"/>
              <a:gd name="connsiteX20" fmla="*/ 302448 w 2197617"/>
              <a:gd name="connsiteY20" fmla="*/ 483383 h 2472461"/>
              <a:gd name="connsiteX21" fmla="*/ 0 w 2197617"/>
              <a:gd name="connsiteY21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440858 w 2197617"/>
              <a:gd name="connsiteY4" fmla="*/ 2472461 h 2472461"/>
              <a:gd name="connsiteX5" fmla="*/ 1859433 w 2197617"/>
              <a:gd name="connsiteY5" fmla="*/ 2210563 h 2472461"/>
              <a:gd name="connsiteX6" fmla="*/ 0 w 2197617"/>
              <a:gd name="connsiteY6" fmla="*/ 0 h 2472461"/>
              <a:gd name="connsiteX7" fmla="*/ 12330 w 2197617"/>
              <a:gd name="connsiteY7" fmla="*/ 584 h 2472461"/>
              <a:gd name="connsiteX8" fmla="*/ 1857263 w 2197617"/>
              <a:gd name="connsiteY8" fmla="*/ 1833842 h 2472461"/>
              <a:gd name="connsiteX9" fmla="*/ 1858563 w 2197617"/>
              <a:gd name="connsiteY9" fmla="*/ 1859574 h 2472461"/>
              <a:gd name="connsiteX10" fmla="*/ 2197617 w 2197617"/>
              <a:gd name="connsiteY10" fmla="*/ 1859574 h 2472461"/>
              <a:gd name="connsiteX11" fmla="*/ 1403361 w 2197617"/>
              <a:gd name="connsiteY11" fmla="*/ 2356532 h 2472461"/>
              <a:gd name="connsiteX12" fmla="*/ 609106 w 2197617"/>
              <a:gd name="connsiteY12" fmla="*/ 1859574 h 2472461"/>
              <a:gd name="connsiteX13" fmla="*/ 914946 w 2197617"/>
              <a:gd name="connsiteY13" fmla="*/ 1859574 h 2472461"/>
              <a:gd name="connsiteX14" fmla="*/ 909877 w 2197617"/>
              <a:gd name="connsiteY14" fmla="*/ 1825647 h 2472461"/>
              <a:gd name="connsiteX15" fmla="*/ 13792 w 2197617"/>
              <a:gd name="connsiteY15" fmla="*/ 945530 h 2472461"/>
              <a:gd name="connsiteX16" fmla="*/ 13326 w 2197617"/>
              <a:gd name="connsiteY16" fmla="*/ 945467 h 2472461"/>
              <a:gd name="connsiteX17" fmla="*/ 302448 w 2197617"/>
              <a:gd name="connsiteY17" fmla="*/ 483383 h 2472461"/>
              <a:gd name="connsiteX18" fmla="*/ 0 w 2197617"/>
              <a:gd name="connsiteY18" fmla="*/ 0 h 2472461"/>
              <a:gd name="connsiteX0" fmla="*/ 1859433 w 2197617"/>
              <a:gd name="connsiteY0" fmla="*/ 2210563 h 2472461"/>
              <a:gd name="connsiteX1" fmla="*/ 1857263 w 2197617"/>
              <a:gd name="connsiteY1" fmla="*/ 2253540 h 2472461"/>
              <a:gd name="connsiteX2" fmla="*/ 1830985 w 2197617"/>
              <a:gd name="connsiteY2" fmla="*/ 2433007 h 2472461"/>
              <a:gd name="connsiteX3" fmla="*/ 1821598 w 2197617"/>
              <a:gd name="connsiteY3" fmla="*/ 2472461 h 2472461"/>
              <a:gd name="connsiteX4" fmla="*/ 1859433 w 2197617"/>
              <a:gd name="connsiteY4" fmla="*/ 2210563 h 2472461"/>
              <a:gd name="connsiteX5" fmla="*/ 0 w 2197617"/>
              <a:gd name="connsiteY5" fmla="*/ 0 h 2472461"/>
              <a:gd name="connsiteX6" fmla="*/ 12330 w 2197617"/>
              <a:gd name="connsiteY6" fmla="*/ 584 h 2472461"/>
              <a:gd name="connsiteX7" fmla="*/ 1857263 w 2197617"/>
              <a:gd name="connsiteY7" fmla="*/ 1833842 h 2472461"/>
              <a:gd name="connsiteX8" fmla="*/ 1858563 w 2197617"/>
              <a:gd name="connsiteY8" fmla="*/ 1859574 h 2472461"/>
              <a:gd name="connsiteX9" fmla="*/ 2197617 w 2197617"/>
              <a:gd name="connsiteY9" fmla="*/ 1859574 h 2472461"/>
              <a:gd name="connsiteX10" fmla="*/ 1403361 w 2197617"/>
              <a:gd name="connsiteY10" fmla="*/ 2356532 h 2472461"/>
              <a:gd name="connsiteX11" fmla="*/ 609106 w 2197617"/>
              <a:gd name="connsiteY11" fmla="*/ 1859574 h 2472461"/>
              <a:gd name="connsiteX12" fmla="*/ 914946 w 2197617"/>
              <a:gd name="connsiteY12" fmla="*/ 1859574 h 2472461"/>
              <a:gd name="connsiteX13" fmla="*/ 909877 w 2197617"/>
              <a:gd name="connsiteY13" fmla="*/ 1825647 h 2472461"/>
              <a:gd name="connsiteX14" fmla="*/ 13792 w 2197617"/>
              <a:gd name="connsiteY14" fmla="*/ 945530 h 2472461"/>
              <a:gd name="connsiteX15" fmla="*/ 13326 w 2197617"/>
              <a:gd name="connsiteY15" fmla="*/ 945467 h 2472461"/>
              <a:gd name="connsiteX16" fmla="*/ 302448 w 2197617"/>
              <a:gd name="connsiteY16" fmla="*/ 483383 h 2472461"/>
              <a:gd name="connsiteX17" fmla="*/ 0 w 2197617"/>
              <a:gd name="connsiteY17" fmla="*/ 0 h 2472461"/>
              <a:gd name="connsiteX0" fmla="*/ 1859433 w 2197617"/>
              <a:gd name="connsiteY0" fmla="*/ 2210563 h 2433007"/>
              <a:gd name="connsiteX1" fmla="*/ 1857263 w 2197617"/>
              <a:gd name="connsiteY1" fmla="*/ 2253540 h 2433007"/>
              <a:gd name="connsiteX2" fmla="*/ 1830985 w 2197617"/>
              <a:gd name="connsiteY2" fmla="*/ 2433007 h 2433007"/>
              <a:gd name="connsiteX3" fmla="*/ 1859433 w 2197617"/>
              <a:gd name="connsiteY3" fmla="*/ 2210563 h 2433007"/>
              <a:gd name="connsiteX4" fmla="*/ 0 w 2197617"/>
              <a:gd name="connsiteY4" fmla="*/ 0 h 2433007"/>
              <a:gd name="connsiteX5" fmla="*/ 12330 w 2197617"/>
              <a:gd name="connsiteY5" fmla="*/ 584 h 2433007"/>
              <a:gd name="connsiteX6" fmla="*/ 1857263 w 2197617"/>
              <a:gd name="connsiteY6" fmla="*/ 1833842 h 2433007"/>
              <a:gd name="connsiteX7" fmla="*/ 1858563 w 2197617"/>
              <a:gd name="connsiteY7" fmla="*/ 1859574 h 2433007"/>
              <a:gd name="connsiteX8" fmla="*/ 2197617 w 2197617"/>
              <a:gd name="connsiteY8" fmla="*/ 1859574 h 2433007"/>
              <a:gd name="connsiteX9" fmla="*/ 1403361 w 2197617"/>
              <a:gd name="connsiteY9" fmla="*/ 2356532 h 2433007"/>
              <a:gd name="connsiteX10" fmla="*/ 609106 w 2197617"/>
              <a:gd name="connsiteY10" fmla="*/ 1859574 h 2433007"/>
              <a:gd name="connsiteX11" fmla="*/ 914946 w 2197617"/>
              <a:gd name="connsiteY11" fmla="*/ 1859574 h 2433007"/>
              <a:gd name="connsiteX12" fmla="*/ 909877 w 2197617"/>
              <a:gd name="connsiteY12" fmla="*/ 1825647 h 2433007"/>
              <a:gd name="connsiteX13" fmla="*/ 13792 w 2197617"/>
              <a:gd name="connsiteY13" fmla="*/ 945530 h 2433007"/>
              <a:gd name="connsiteX14" fmla="*/ 13326 w 2197617"/>
              <a:gd name="connsiteY14" fmla="*/ 945467 h 2433007"/>
              <a:gd name="connsiteX15" fmla="*/ 302448 w 2197617"/>
              <a:gd name="connsiteY15" fmla="*/ 483383 h 2433007"/>
              <a:gd name="connsiteX16" fmla="*/ 0 w 2197617"/>
              <a:gd name="connsiteY16" fmla="*/ 0 h 2433007"/>
              <a:gd name="connsiteX0" fmla="*/ 1859433 w 2197617"/>
              <a:gd name="connsiteY0" fmla="*/ 2210563 h 2356532"/>
              <a:gd name="connsiteX1" fmla="*/ 1857263 w 2197617"/>
              <a:gd name="connsiteY1" fmla="*/ 2253540 h 2356532"/>
              <a:gd name="connsiteX2" fmla="*/ 1859433 w 2197617"/>
              <a:gd name="connsiteY2" fmla="*/ 2210563 h 2356532"/>
              <a:gd name="connsiteX3" fmla="*/ 0 w 2197617"/>
              <a:gd name="connsiteY3" fmla="*/ 0 h 2356532"/>
              <a:gd name="connsiteX4" fmla="*/ 12330 w 2197617"/>
              <a:gd name="connsiteY4" fmla="*/ 584 h 2356532"/>
              <a:gd name="connsiteX5" fmla="*/ 1857263 w 2197617"/>
              <a:gd name="connsiteY5" fmla="*/ 1833842 h 2356532"/>
              <a:gd name="connsiteX6" fmla="*/ 1858563 w 2197617"/>
              <a:gd name="connsiteY6" fmla="*/ 1859574 h 2356532"/>
              <a:gd name="connsiteX7" fmla="*/ 2197617 w 2197617"/>
              <a:gd name="connsiteY7" fmla="*/ 1859574 h 2356532"/>
              <a:gd name="connsiteX8" fmla="*/ 1403361 w 2197617"/>
              <a:gd name="connsiteY8" fmla="*/ 2356532 h 2356532"/>
              <a:gd name="connsiteX9" fmla="*/ 609106 w 2197617"/>
              <a:gd name="connsiteY9" fmla="*/ 1859574 h 2356532"/>
              <a:gd name="connsiteX10" fmla="*/ 914946 w 2197617"/>
              <a:gd name="connsiteY10" fmla="*/ 1859574 h 2356532"/>
              <a:gd name="connsiteX11" fmla="*/ 909877 w 2197617"/>
              <a:gd name="connsiteY11" fmla="*/ 1825647 h 2356532"/>
              <a:gd name="connsiteX12" fmla="*/ 13792 w 2197617"/>
              <a:gd name="connsiteY12" fmla="*/ 945530 h 2356532"/>
              <a:gd name="connsiteX13" fmla="*/ 13326 w 2197617"/>
              <a:gd name="connsiteY13" fmla="*/ 945467 h 2356532"/>
              <a:gd name="connsiteX14" fmla="*/ 302448 w 2197617"/>
              <a:gd name="connsiteY14" fmla="*/ 483383 h 2356532"/>
              <a:gd name="connsiteX15" fmla="*/ 0 w 2197617"/>
              <a:gd name="connsiteY15" fmla="*/ 0 h 2356532"/>
              <a:gd name="connsiteX0" fmla="*/ 0 w 2197617"/>
              <a:gd name="connsiteY0" fmla="*/ 0 h 2356532"/>
              <a:gd name="connsiteX1" fmla="*/ 12330 w 2197617"/>
              <a:gd name="connsiteY1" fmla="*/ 584 h 2356532"/>
              <a:gd name="connsiteX2" fmla="*/ 1857263 w 2197617"/>
              <a:gd name="connsiteY2" fmla="*/ 1833842 h 2356532"/>
              <a:gd name="connsiteX3" fmla="*/ 1858563 w 2197617"/>
              <a:gd name="connsiteY3" fmla="*/ 1859574 h 2356532"/>
              <a:gd name="connsiteX4" fmla="*/ 2197617 w 2197617"/>
              <a:gd name="connsiteY4" fmla="*/ 1859574 h 2356532"/>
              <a:gd name="connsiteX5" fmla="*/ 1403361 w 2197617"/>
              <a:gd name="connsiteY5" fmla="*/ 2356532 h 2356532"/>
              <a:gd name="connsiteX6" fmla="*/ 609106 w 2197617"/>
              <a:gd name="connsiteY6" fmla="*/ 1859574 h 2356532"/>
              <a:gd name="connsiteX7" fmla="*/ 914946 w 2197617"/>
              <a:gd name="connsiteY7" fmla="*/ 1859574 h 2356532"/>
              <a:gd name="connsiteX8" fmla="*/ 909877 w 2197617"/>
              <a:gd name="connsiteY8" fmla="*/ 1825647 h 2356532"/>
              <a:gd name="connsiteX9" fmla="*/ 13792 w 2197617"/>
              <a:gd name="connsiteY9" fmla="*/ 945530 h 2356532"/>
              <a:gd name="connsiteX10" fmla="*/ 13326 w 2197617"/>
              <a:gd name="connsiteY10" fmla="*/ 945467 h 2356532"/>
              <a:gd name="connsiteX11" fmla="*/ 302448 w 2197617"/>
              <a:gd name="connsiteY11" fmla="*/ 483383 h 2356532"/>
              <a:gd name="connsiteX12" fmla="*/ 0 w 2197617"/>
              <a:gd name="connsiteY12" fmla="*/ 0 h 235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7617" h="2356532">
                <a:moveTo>
                  <a:pt x="0" y="0"/>
                </a:moveTo>
                <a:lnTo>
                  <a:pt x="12330" y="584"/>
                </a:lnTo>
                <a:cubicBezTo>
                  <a:pt x="984363" y="93103"/>
                  <a:pt x="1758727" y="863578"/>
                  <a:pt x="1857263" y="1833842"/>
                </a:cubicBezTo>
                <a:cubicBezTo>
                  <a:pt x="1857696" y="1842419"/>
                  <a:pt x="1858130" y="1850997"/>
                  <a:pt x="1858563" y="1859574"/>
                </a:cubicBezTo>
                <a:lnTo>
                  <a:pt x="2197617" y="1859574"/>
                </a:lnTo>
                <a:lnTo>
                  <a:pt x="1403361" y="2356532"/>
                </a:lnTo>
                <a:lnTo>
                  <a:pt x="609106" y="1859574"/>
                </a:lnTo>
                <a:lnTo>
                  <a:pt x="914946" y="1859574"/>
                </a:lnTo>
                <a:lnTo>
                  <a:pt x="909877" y="1825647"/>
                </a:lnTo>
                <a:cubicBezTo>
                  <a:pt x="821155" y="1377806"/>
                  <a:pt x="464413" y="1026387"/>
                  <a:pt x="13792" y="945530"/>
                </a:cubicBezTo>
                <a:lnTo>
                  <a:pt x="13326" y="945467"/>
                </a:lnTo>
                <a:lnTo>
                  <a:pt x="302448" y="4833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434F1AB-992B-44E0-8448-0C0DB38F0332}"/>
              </a:ext>
            </a:extLst>
          </p:cNvPr>
          <p:cNvGrpSpPr/>
          <p:nvPr/>
        </p:nvGrpSpPr>
        <p:grpSpPr>
          <a:xfrm>
            <a:off x="6869326" y="2207144"/>
            <a:ext cx="1814644" cy="1692272"/>
            <a:chOff x="4521927" y="2146853"/>
            <a:chExt cx="1814644" cy="1692272"/>
          </a:xfrm>
          <a:solidFill>
            <a:schemeClr val="accent2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6207D69-F4D1-4339-BF0A-C6A9101159F9}"/>
                </a:ext>
              </a:extLst>
            </p:cNvPr>
            <p:cNvSpPr/>
            <p:nvPr/>
          </p:nvSpPr>
          <p:spPr>
            <a:xfrm rot="16200000">
              <a:off x="4583113" y="2085667"/>
              <a:ext cx="1692272" cy="1814644"/>
            </a:xfrm>
            <a:custGeom>
              <a:avLst/>
              <a:gdLst>
                <a:gd name="connsiteX0" fmla="*/ 1859433 w 2197617"/>
                <a:gd name="connsiteY0" fmla="*/ 2210563 h 2472461"/>
                <a:gd name="connsiteX1" fmla="*/ 1857263 w 2197617"/>
                <a:gd name="connsiteY1" fmla="*/ 2253540 h 2472461"/>
                <a:gd name="connsiteX2" fmla="*/ 1830985 w 2197617"/>
                <a:gd name="connsiteY2" fmla="*/ 2433007 h 2472461"/>
                <a:gd name="connsiteX3" fmla="*/ 1821598 w 2197617"/>
                <a:gd name="connsiteY3" fmla="*/ 2472461 h 2472461"/>
                <a:gd name="connsiteX4" fmla="*/ 1440858 w 2197617"/>
                <a:gd name="connsiteY4" fmla="*/ 2472461 h 2472461"/>
                <a:gd name="connsiteX5" fmla="*/ 919963 w 2197617"/>
                <a:gd name="connsiteY5" fmla="*/ 2193465 h 2472461"/>
                <a:gd name="connsiteX6" fmla="*/ 1365865 w 2197617"/>
                <a:gd name="connsiteY6" fmla="*/ 2472461 h 2472461"/>
                <a:gd name="connsiteX7" fmla="*/ 843110 w 2197617"/>
                <a:gd name="connsiteY7" fmla="*/ 2472461 h 2472461"/>
                <a:gd name="connsiteX8" fmla="*/ 862290 w 2197617"/>
                <a:gd name="connsiteY8" fmla="*/ 2430523 h 2472461"/>
                <a:gd name="connsiteX9" fmla="*/ 908503 w 2197617"/>
                <a:gd name="connsiteY9" fmla="*/ 2268552 h 2472461"/>
                <a:gd name="connsiteX10" fmla="*/ 0 w 2197617"/>
                <a:gd name="connsiteY10" fmla="*/ 0 h 2472461"/>
                <a:gd name="connsiteX11" fmla="*/ 12330 w 2197617"/>
                <a:gd name="connsiteY11" fmla="*/ 584 h 2472461"/>
                <a:gd name="connsiteX12" fmla="*/ 1857263 w 2197617"/>
                <a:gd name="connsiteY12" fmla="*/ 1833842 h 2472461"/>
                <a:gd name="connsiteX13" fmla="*/ 1858563 w 2197617"/>
                <a:gd name="connsiteY13" fmla="*/ 1859574 h 2472461"/>
                <a:gd name="connsiteX14" fmla="*/ 2197617 w 2197617"/>
                <a:gd name="connsiteY14" fmla="*/ 1859574 h 2472461"/>
                <a:gd name="connsiteX15" fmla="*/ 1403361 w 2197617"/>
                <a:gd name="connsiteY15" fmla="*/ 2356532 h 2472461"/>
                <a:gd name="connsiteX16" fmla="*/ 609106 w 2197617"/>
                <a:gd name="connsiteY16" fmla="*/ 1859574 h 2472461"/>
                <a:gd name="connsiteX17" fmla="*/ 914946 w 2197617"/>
                <a:gd name="connsiteY17" fmla="*/ 1859574 h 2472461"/>
                <a:gd name="connsiteX18" fmla="*/ 909877 w 2197617"/>
                <a:gd name="connsiteY18" fmla="*/ 1825647 h 2472461"/>
                <a:gd name="connsiteX19" fmla="*/ 13792 w 2197617"/>
                <a:gd name="connsiteY19" fmla="*/ 945530 h 2472461"/>
                <a:gd name="connsiteX20" fmla="*/ 13326 w 2197617"/>
                <a:gd name="connsiteY20" fmla="*/ 945467 h 2472461"/>
                <a:gd name="connsiteX21" fmla="*/ 302448 w 2197617"/>
                <a:gd name="connsiteY21" fmla="*/ 483383 h 2472461"/>
                <a:gd name="connsiteX0" fmla="*/ 1859433 w 2197617"/>
                <a:gd name="connsiteY0" fmla="*/ 2210563 h 2472461"/>
                <a:gd name="connsiteX1" fmla="*/ 1857263 w 2197617"/>
                <a:gd name="connsiteY1" fmla="*/ 2253540 h 2472461"/>
                <a:gd name="connsiteX2" fmla="*/ 1830985 w 2197617"/>
                <a:gd name="connsiteY2" fmla="*/ 2433007 h 2472461"/>
                <a:gd name="connsiteX3" fmla="*/ 1821598 w 2197617"/>
                <a:gd name="connsiteY3" fmla="*/ 2472461 h 2472461"/>
                <a:gd name="connsiteX4" fmla="*/ 1440858 w 2197617"/>
                <a:gd name="connsiteY4" fmla="*/ 2472461 h 2472461"/>
                <a:gd name="connsiteX5" fmla="*/ 1859433 w 2197617"/>
                <a:gd name="connsiteY5" fmla="*/ 2210563 h 2472461"/>
                <a:gd name="connsiteX6" fmla="*/ 919963 w 2197617"/>
                <a:gd name="connsiteY6" fmla="*/ 2193465 h 2472461"/>
                <a:gd name="connsiteX7" fmla="*/ 1365865 w 2197617"/>
                <a:gd name="connsiteY7" fmla="*/ 2472461 h 2472461"/>
                <a:gd name="connsiteX8" fmla="*/ 843110 w 2197617"/>
                <a:gd name="connsiteY8" fmla="*/ 2472461 h 2472461"/>
                <a:gd name="connsiteX9" fmla="*/ 908503 w 2197617"/>
                <a:gd name="connsiteY9" fmla="*/ 2268552 h 2472461"/>
                <a:gd name="connsiteX10" fmla="*/ 919963 w 2197617"/>
                <a:gd name="connsiteY10" fmla="*/ 2193465 h 2472461"/>
                <a:gd name="connsiteX11" fmla="*/ 0 w 2197617"/>
                <a:gd name="connsiteY11" fmla="*/ 0 h 2472461"/>
                <a:gd name="connsiteX12" fmla="*/ 12330 w 2197617"/>
                <a:gd name="connsiteY12" fmla="*/ 584 h 2472461"/>
                <a:gd name="connsiteX13" fmla="*/ 1857263 w 2197617"/>
                <a:gd name="connsiteY13" fmla="*/ 1833842 h 2472461"/>
                <a:gd name="connsiteX14" fmla="*/ 1858563 w 2197617"/>
                <a:gd name="connsiteY14" fmla="*/ 1859574 h 2472461"/>
                <a:gd name="connsiteX15" fmla="*/ 2197617 w 2197617"/>
                <a:gd name="connsiteY15" fmla="*/ 1859574 h 2472461"/>
                <a:gd name="connsiteX16" fmla="*/ 1403361 w 2197617"/>
                <a:gd name="connsiteY16" fmla="*/ 2356532 h 2472461"/>
                <a:gd name="connsiteX17" fmla="*/ 609106 w 2197617"/>
                <a:gd name="connsiteY17" fmla="*/ 1859574 h 2472461"/>
                <a:gd name="connsiteX18" fmla="*/ 914946 w 2197617"/>
                <a:gd name="connsiteY18" fmla="*/ 1859574 h 2472461"/>
                <a:gd name="connsiteX19" fmla="*/ 909877 w 2197617"/>
                <a:gd name="connsiteY19" fmla="*/ 1825647 h 2472461"/>
                <a:gd name="connsiteX20" fmla="*/ 13792 w 2197617"/>
                <a:gd name="connsiteY20" fmla="*/ 945530 h 2472461"/>
                <a:gd name="connsiteX21" fmla="*/ 13326 w 2197617"/>
                <a:gd name="connsiteY21" fmla="*/ 945467 h 2472461"/>
                <a:gd name="connsiteX22" fmla="*/ 302448 w 2197617"/>
                <a:gd name="connsiteY22" fmla="*/ 483383 h 2472461"/>
                <a:gd name="connsiteX23" fmla="*/ 0 w 2197617"/>
                <a:gd name="connsiteY23" fmla="*/ 0 h 2472461"/>
                <a:gd name="connsiteX0" fmla="*/ 1859433 w 2197617"/>
                <a:gd name="connsiteY0" fmla="*/ 2210563 h 2472461"/>
                <a:gd name="connsiteX1" fmla="*/ 1857263 w 2197617"/>
                <a:gd name="connsiteY1" fmla="*/ 2253540 h 2472461"/>
                <a:gd name="connsiteX2" fmla="*/ 1830985 w 2197617"/>
                <a:gd name="connsiteY2" fmla="*/ 2433007 h 2472461"/>
                <a:gd name="connsiteX3" fmla="*/ 1821598 w 2197617"/>
                <a:gd name="connsiteY3" fmla="*/ 2472461 h 2472461"/>
                <a:gd name="connsiteX4" fmla="*/ 1440858 w 2197617"/>
                <a:gd name="connsiteY4" fmla="*/ 2472461 h 2472461"/>
                <a:gd name="connsiteX5" fmla="*/ 1859433 w 2197617"/>
                <a:gd name="connsiteY5" fmla="*/ 2210563 h 2472461"/>
                <a:gd name="connsiteX6" fmla="*/ 919963 w 2197617"/>
                <a:gd name="connsiteY6" fmla="*/ 2193465 h 2472461"/>
                <a:gd name="connsiteX7" fmla="*/ 1365865 w 2197617"/>
                <a:gd name="connsiteY7" fmla="*/ 2472461 h 2472461"/>
                <a:gd name="connsiteX8" fmla="*/ 843110 w 2197617"/>
                <a:gd name="connsiteY8" fmla="*/ 2472461 h 2472461"/>
                <a:gd name="connsiteX9" fmla="*/ 919963 w 2197617"/>
                <a:gd name="connsiteY9" fmla="*/ 2193465 h 2472461"/>
                <a:gd name="connsiteX10" fmla="*/ 0 w 2197617"/>
                <a:gd name="connsiteY10" fmla="*/ 0 h 2472461"/>
                <a:gd name="connsiteX11" fmla="*/ 12330 w 2197617"/>
                <a:gd name="connsiteY11" fmla="*/ 584 h 2472461"/>
                <a:gd name="connsiteX12" fmla="*/ 1857263 w 2197617"/>
                <a:gd name="connsiteY12" fmla="*/ 1833842 h 2472461"/>
                <a:gd name="connsiteX13" fmla="*/ 1858563 w 2197617"/>
                <a:gd name="connsiteY13" fmla="*/ 1859574 h 2472461"/>
                <a:gd name="connsiteX14" fmla="*/ 2197617 w 2197617"/>
                <a:gd name="connsiteY14" fmla="*/ 1859574 h 2472461"/>
                <a:gd name="connsiteX15" fmla="*/ 1403361 w 2197617"/>
                <a:gd name="connsiteY15" fmla="*/ 2356532 h 2472461"/>
                <a:gd name="connsiteX16" fmla="*/ 609106 w 2197617"/>
                <a:gd name="connsiteY16" fmla="*/ 1859574 h 2472461"/>
                <a:gd name="connsiteX17" fmla="*/ 914946 w 2197617"/>
                <a:gd name="connsiteY17" fmla="*/ 1859574 h 2472461"/>
                <a:gd name="connsiteX18" fmla="*/ 909877 w 2197617"/>
                <a:gd name="connsiteY18" fmla="*/ 1825647 h 2472461"/>
                <a:gd name="connsiteX19" fmla="*/ 13792 w 2197617"/>
                <a:gd name="connsiteY19" fmla="*/ 945530 h 2472461"/>
                <a:gd name="connsiteX20" fmla="*/ 13326 w 2197617"/>
                <a:gd name="connsiteY20" fmla="*/ 945467 h 2472461"/>
                <a:gd name="connsiteX21" fmla="*/ 302448 w 2197617"/>
                <a:gd name="connsiteY21" fmla="*/ 483383 h 2472461"/>
                <a:gd name="connsiteX22" fmla="*/ 0 w 2197617"/>
                <a:gd name="connsiteY22" fmla="*/ 0 h 2472461"/>
                <a:gd name="connsiteX0" fmla="*/ 1859433 w 2197617"/>
                <a:gd name="connsiteY0" fmla="*/ 2210563 h 2472461"/>
                <a:gd name="connsiteX1" fmla="*/ 1857263 w 2197617"/>
                <a:gd name="connsiteY1" fmla="*/ 2253540 h 2472461"/>
                <a:gd name="connsiteX2" fmla="*/ 1830985 w 2197617"/>
                <a:gd name="connsiteY2" fmla="*/ 2433007 h 2472461"/>
                <a:gd name="connsiteX3" fmla="*/ 1821598 w 2197617"/>
                <a:gd name="connsiteY3" fmla="*/ 2472461 h 2472461"/>
                <a:gd name="connsiteX4" fmla="*/ 1440858 w 2197617"/>
                <a:gd name="connsiteY4" fmla="*/ 2472461 h 2472461"/>
                <a:gd name="connsiteX5" fmla="*/ 1859433 w 2197617"/>
                <a:gd name="connsiteY5" fmla="*/ 2210563 h 2472461"/>
                <a:gd name="connsiteX6" fmla="*/ 843110 w 2197617"/>
                <a:gd name="connsiteY6" fmla="*/ 2472461 h 2472461"/>
                <a:gd name="connsiteX7" fmla="*/ 1365865 w 2197617"/>
                <a:gd name="connsiteY7" fmla="*/ 2472461 h 2472461"/>
                <a:gd name="connsiteX8" fmla="*/ 843110 w 2197617"/>
                <a:gd name="connsiteY8" fmla="*/ 2472461 h 2472461"/>
                <a:gd name="connsiteX9" fmla="*/ 0 w 2197617"/>
                <a:gd name="connsiteY9" fmla="*/ 0 h 2472461"/>
                <a:gd name="connsiteX10" fmla="*/ 12330 w 2197617"/>
                <a:gd name="connsiteY10" fmla="*/ 584 h 2472461"/>
                <a:gd name="connsiteX11" fmla="*/ 1857263 w 2197617"/>
                <a:gd name="connsiteY11" fmla="*/ 1833842 h 2472461"/>
                <a:gd name="connsiteX12" fmla="*/ 1858563 w 2197617"/>
                <a:gd name="connsiteY12" fmla="*/ 1859574 h 2472461"/>
                <a:gd name="connsiteX13" fmla="*/ 2197617 w 2197617"/>
                <a:gd name="connsiteY13" fmla="*/ 1859574 h 2472461"/>
                <a:gd name="connsiteX14" fmla="*/ 1403361 w 2197617"/>
                <a:gd name="connsiteY14" fmla="*/ 2356532 h 2472461"/>
                <a:gd name="connsiteX15" fmla="*/ 609106 w 2197617"/>
                <a:gd name="connsiteY15" fmla="*/ 1859574 h 2472461"/>
                <a:gd name="connsiteX16" fmla="*/ 914946 w 2197617"/>
                <a:gd name="connsiteY16" fmla="*/ 1859574 h 2472461"/>
                <a:gd name="connsiteX17" fmla="*/ 909877 w 2197617"/>
                <a:gd name="connsiteY17" fmla="*/ 1825647 h 2472461"/>
                <a:gd name="connsiteX18" fmla="*/ 13792 w 2197617"/>
                <a:gd name="connsiteY18" fmla="*/ 945530 h 2472461"/>
                <a:gd name="connsiteX19" fmla="*/ 13326 w 2197617"/>
                <a:gd name="connsiteY19" fmla="*/ 945467 h 2472461"/>
                <a:gd name="connsiteX20" fmla="*/ 302448 w 2197617"/>
                <a:gd name="connsiteY20" fmla="*/ 483383 h 2472461"/>
                <a:gd name="connsiteX21" fmla="*/ 0 w 2197617"/>
                <a:gd name="connsiteY21" fmla="*/ 0 h 2472461"/>
                <a:gd name="connsiteX0" fmla="*/ 1859433 w 2197617"/>
                <a:gd name="connsiteY0" fmla="*/ 2210563 h 2472461"/>
                <a:gd name="connsiteX1" fmla="*/ 1857263 w 2197617"/>
                <a:gd name="connsiteY1" fmla="*/ 2253540 h 2472461"/>
                <a:gd name="connsiteX2" fmla="*/ 1830985 w 2197617"/>
                <a:gd name="connsiteY2" fmla="*/ 2433007 h 2472461"/>
                <a:gd name="connsiteX3" fmla="*/ 1821598 w 2197617"/>
                <a:gd name="connsiteY3" fmla="*/ 2472461 h 2472461"/>
                <a:gd name="connsiteX4" fmla="*/ 1440858 w 2197617"/>
                <a:gd name="connsiteY4" fmla="*/ 2472461 h 2472461"/>
                <a:gd name="connsiteX5" fmla="*/ 1859433 w 2197617"/>
                <a:gd name="connsiteY5" fmla="*/ 2210563 h 2472461"/>
                <a:gd name="connsiteX6" fmla="*/ 0 w 2197617"/>
                <a:gd name="connsiteY6" fmla="*/ 0 h 2472461"/>
                <a:gd name="connsiteX7" fmla="*/ 12330 w 2197617"/>
                <a:gd name="connsiteY7" fmla="*/ 584 h 2472461"/>
                <a:gd name="connsiteX8" fmla="*/ 1857263 w 2197617"/>
                <a:gd name="connsiteY8" fmla="*/ 1833842 h 2472461"/>
                <a:gd name="connsiteX9" fmla="*/ 1858563 w 2197617"/>
                <a:gd name="connsiteY9" fmla="*/ 1859574 h 2472461"/>
                <a:gd name="connsiteX10" fmla="*/ 2197617 w 2197617"/>
                <a:gd name="connsiteY10" fmla="*/ 1859574 h 2472461"/>
                <a:gd name="connsiteX11" fmla="*/ 1403361 w 2197617"/>
                <a:gd name="connsiteY11" fmla="*/ 2356532 h 2472461"/>
                <a:gd name="connsiteX12" fmla="*/ 609106 w 2197617"/>
                <a:gd name="connsiteY12" fmla="*/ 1859574 h 2472461"/>
                <a:gd name="connsiteX13" fmla="*/ 914946 w 2197617"/>
                <a:gd name="connsiteY13" fmla="*/ 1859574 h 2472461"/>
                <a:gd name="connsiteX14" fmla="*/ 909877 w 2197617"/>
                <a:gd name="connsiteY14" fmla="*/ 1825647 h 2472461"/>
                <a:gd name="connsiteX15" fmla="*/ 13792 w 2197617"/>
                <a:gd name="connsiteY15" fmla="*/ 945530 h 2472461"/>
                <a:gd name="connsiteX16" fmla="*/ 13326 w 2197617"/>
                <a:gd name="connsiteY16" fmla="*/ 945467 h 2472461"/>
                <a:gd name="connsiteX17" fmla="*/ 302448 w 2197617"/>
                <a:gd name="connsiteY17" fmla="*/ 483383 h 2472461"/>
                <a:gd name="connsiteX18" fmla="*/ 0 w 2197617"/>
                <a:gd name="connsiteY18" fmla="*/ 0 h 2472461"/>
                <a:gd name="connsiteX0" fmla="*/ 1859433 w 2197617"/>
                <a:gd name="connsiteY0" fmla="*/ 2210563 h 2472461"/>
                <a:gd name="connsiteX1" fmla="*/ 1857263 w 2197617"/>
                <a:gd name="connsiteY1" fmla="*/ 2253540 h 2472461"/>
                <a:gd name="connsiteX2" fmla="*/ 1830985 w 2197617"/>
                <a:gd name="connsiteY2" fmla="*/ 2433007 h 2472461"/>
                <a:gd name="connsiteX3" fmla="*/ 1821598 w 2197617"/>
                <a:gd name="connsiteY3" fmla="*/ 2472461 h 2472461"/>
                <a:gd name="connsiteX4" fmla="*/ 1859433 w 2197617"/>
                <a:gd name="connsiteY4" fmla="*/ 2210563 h 2472461"/>
                <a:gd name="connsiteX5" fmla="*/ 0 w 2197617"/>
                <a:gd name="connsiteY5" fmla="*/ 0 h 2472461"/>
                <a:gd name="connsiteX6" fmla="*/ 12330 w 2197617"/>
                <a:gd name="connsiteY6" fmla="*/ 584 h 2472461"/>
                <a:gd name="connsiteX7" fmla="*/ 1857263 w 2197617"/>
                <a:gd name="connsiteY7" fmla="*/ 1833842 h 2472461"/>
                <a:gd name="connsiteX8" fmla="*/ 1858563 w 2197617"/>
                <a:gd name="connsiteY8" fmla="*/ 1859574 h 2472461"/>
                <a:gd name="connsiteX9" fmla="*/ 2197617 w 2197617"/>
                <a:gd name="connsiteY9" fmla="*/ 1859574 h 2472461"/>
                <a:gd name="connsiteX10" fmla="*/ 1403361 w 2197617"/>
                <a:gd name="connsiteY10" fmla="*/ 2356532 h 2472461"/>
                <a:gd name="connsiteX11" fmla="*/ 609106 w 2197617"/>
                <a:gd name="connsiteY11" fmla="*/ 1859574 h 2472461"/>
                <a:gd name="connsiteX12" fmla="*/ 914946 w 2197617"/>
                <a:gd name="connsiteY12" fmla="*/ 1859574 h 2472461"/>
                <a:gd name="connsiteX13" fmla="*/ 909877 w 2197617"/>
                <a:gd name="connsiteY13" fmla="*/ 1825647 h 2472461"/>
                <a:gd name="connsiteX14" fmla="*/ 13792 w 2197617"/>
                <a:gd name="connsiteY14" fmla="*/ 945530 h 2472461"/>
                <a:gd name="connsiteX15" fmla="*/ 13326 w 2197617"/>
                <a:gd name="connsiteY15" fmla="*/ 945467 h 2472461"/>
                <a:gd name="connsiteX16" fmla="*/ 302448 w 2197617"/>
                <a:gd name="connsiteY16" fmla="*/ 483383 h 2472461"/>
                <a:gd name="connsiteX17" fmla="*/ 0 w 2197617"/>
                <a:gd name="connsiteY17" fmla="*/ 0 h 2472461"/>
                <a:gd name="connsiteX0" fmla="*/ 1859433 w 2197617"/>
                <a:gd name="connsiteY0" fmla="*/ 2210563 h 2433007"/>
                <a:gd name="connsiteX1" fmla="*/ 1857263 w 2197617"/>
                <a:gd name="connsiteY1" fmla="*/ 2253540 h 2433007"/>
                <a:gd name="connsiteX2" fmla="*/ 1830985 w 2197617"/>
                <a:gd name="connsiteY2" fmla="*/ 2433007 h 2433007"/>
                <a:gd name="connsiteX3" fmla="*/ 1859433 w 2197617"/>
                <a:gd name="connsiteY3" fmla="*/ 2210563 h 2433007"/>
                <a:gd name="connsiteX4" fmla="*/ 0 w 2197617"/>
                <a:gd name="connsiteY4" fmla="*/ 0 h 2433007"/>
                <a:gd name="connsiteX5" fmla="*/ 12330 w 2197617"/>
                <a:gd name="connsiteY5" fmla="*/ 584 h 2433007"/>
                <a:gd name="connsiteX6" fmla="*/ 1857263 w 2197617"/>
                <a:gd name="connsiteY6" fmla="*/ 1833842 h 2433007"/>
                <a:gd name="connsiteX7" fmla="*/ 1858563 w 2197617"/>
                <a:gd name="connsiteY7" fmla="*/ 1859574 h 2433007"/>
                <a:gd name="connsiteX8" fmla="*/ 2197617 w 2197617"/>
                <a:gd name="connsiteY8" fmla="*/ 1859574 h 2433007"/>
                <a:gd name="connsiteX9" fmla="*/ 1403361 w 2197617"/>
                <a:gd name="connsiteY9" fmla="*/ 2356532 h 2433007"/>
                <a:gd name="connsiteX10" fmla="*/ 609106 w 2197617"/>
                <a:gd name="connsiteY10" fmla="*/ 1859574 h 2433007"/>
                <a:gd name="connsiteX11" fmla="*/ 914946 w 2197617"/>
                <a:gd name="connsiteY11" fmla="*/ 1859574 h 2433007"/>
                <a:gd name="connsiteX12" fmla="*/ 909877 w 2197617"/>
                <a:gd name="connsiteY12" fmla="*/ 1825647 h 2433007"/>
                <a:gd name="connsiteX13" fmla="*/ 13792 w 2197617"/>
                <a:gd name="connsiteY13" fmla="*/ 945530 h 2433007"/>
                <a:gd name="connsiteX14" fmla="*/ 13326 w 2197617"/>
                <a:gd name="connsiteY14" fmla="*/ 945467 h 2433007"/>
                <a:gd name="connsiteX15" fmla="*/ 302448 w 2197617"/>
                <a:gd name="connsiteY15" fmla="*/ 483383 h 2433007"/>
                <a:gd name="connsiteX16" fmla="*/ 0 w 2197617"/>
                <a:gd name="connsiteY16" fmla="*/ 0 h 2433007"/>
                <a:gd name="connsiteX0" fmla="*/ 1859433 w 2197617"/>
                <a:gd name="connsiteY0" fmla="*/ 2210563 h 2356532"/>
                <a:gd name="connsiteX1" fmla="*/ 1857263 w 2197617"/>
                <a:gd name="connsiteY1" fmla="*/ 2253540 h 2356532"/>
                <a:gd name="connsiteX2" fmla="*/ 1859433 w 2197617"/>
                <a:gd name="connsiteY2" fmla="*/ 2210563 h 2356532"/>
                <a:gd name="connsiteX3" fmla="*/ 0 w 2197617"/>
                <a:gd name="connsiteY3" fmla="*/ 0 h 2356532"/>
                <a:gd name="connsiteX4" fmla="*/ 12330 w 2197617"/>
                <a:gd name="connsiteY4" fmla="*/ 584 h 2356532"/>
                <a:gd name="connsiteX5" fmla="*/ 1857263 w 2197617"/>
                <a:gd name="connsiteY5" fmla="*/ 1833842 h 2356532"/>
                <a:gd name="connsiteX6" fmla="*/ 1858563 w 2197617"/>
                <a:gd name="connsiteY6" fmla="*/ 1859574 h 2356532"/>
                <a:gd name="connsiteX7" fmla="*/ 2197617 w 2197617"/>
                <a:gd name="connsiteY7" fmla="*/ 1859574 h 2356532"/>
                <a:gd name="connsiteX8" fmla="*/ 1403361 w 2197617"/>
                <a:gd name="connsiteY8" fmla="*/ 2356532 h 2356532"/>
                <a:gd name="connsiteX9" fmla="*/ 609106 w 2197617"/>
                <a:gd name="connsiteY9" fmla="*/ 1859574 h 2356532"/>
                <a:gd name="connsiteX10" fmla="*/ 914946 w 2197617"/>
                <a:gd name="connsiteY10" fmla="*/ 1859574 h 2356532"/>
                <a:gd name="connsiteX11" fmla="*/ 909877 w 2197617"/>
                <a:gd name="connsiteY11" fmla="*/ 1825647 h 2356532"/>
                <a:gd name="connsiteX12" fmla="*/ 13792 w 2197617"/>
                <a:gd name="connsiteY12" fmla="*/ 945530 h 2356532"/>
                <a:gd name="connsiteX13" fmla="*/ 13326 w 2197617"/>
                <a:gd name="connsiteY13" fmla="*/ 945467 h 2356532"/>
                <a:gd name="connsiteX14" fmla="*/ 302448 w 2197617"/>
                <a:gd name="connsiteY14" fmla="*/ 483383 h 2356532"/>
                <a:gd name="connsiteX15" fmla="*/ 0 w 2197617"/>
                <a:gd name="connsiteY15" fmla="*/ 0 h 2356532"/>
                <a:gd name="connsiteX0" fmla="*/ 0 w 2197617"/>
                <a:gd name="connsiteY0" fmla="*/ 0 h 2356532"/>
                <a:gd name="connsiteX1" fmla="*/ 12330 w 2197617"/>
                <a:gd name="connsiteY1" fmla="*/ 584 h 2356532"/>
                <a:gd name="connsiteX2" fmla="*/ 1857263 w 2197617"/>
                <a:gd name="connsiteY2" fmla="*/ 1833842 h 2356532"/>
                <a:gd name="connsiteX3" fmla="*/ 1858563 w 2197617"/>
                <a:gd name="connsiteY3" fmla="*/ 1859574 h 2356532"/>
                <a:gd name="connsiteX4" fmla="*/ 2197617 w 2197617"/>
                <a:gd name="connsiteY4" fmla="*/ 1859574 h 2356532"/>
                <a:gd name="connsiteX5" fmla="*/ 1403361 w 2197617"/>
                <a:gd name="connsiteY5" fmla="*/ 2356532 h 2356532"/>
                <a:gd name="connsiteX6" fmla="*/ 609106 w 2197617"/>
                <a:gd name="connsiteY6" fmla="*/ 1859574 h 2356532"/>
                <a:gd name="connsiteX7" fmla="*/ 914946 w 2197617"/>
                <a:gd name="connsiteY7" fmla="*/ 1859574 h 2356532"/>
                <a:gd name="connsiteX8" fmla="*/ 909877 w 2197617"/>
                <a:gd name="connsiteY8" fmla="*/ 1825647 h 2356532"/>
                <a:gd name="connsiteX9" fmla="*/ 13792 w 2197617"/>
                <a:gd name="connsiteY9" fmla="*/ 945530 h 2356532"/>
                <a:gd name="connsiteX10" fmla="*/ 13326 w 2197617"/>
                <a:gd name="connsiteY10" fmla="*/ 945467 h 2356532"/>
                <a:gd name="connsiteX11" fmla="*/ 302448 w 2197617"/>
                <a:gd name="connsiteY11" fmla="*/ 483383 h 2356532"/>
                <a:gd name="connsiteX12" fmla="*/ 0 w 2197617"/>
                <a:gd name="connsiteY12" fmla="*/ 0 h 235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7617" h="2356532">
                  <a:moveTo>
                    <a:pt x="0" y="0"/>
                  </a:moveTo>
                  <a:lnTo>
                    <a:pt x="12330" y="584"/>
                  </a:lnTo>
                  <a:cubicBezTo>
                    <a:pt x="984363" y="93103"/>
                    <a:pt x="1758727" y="863578"/>
                    <a:pt x="1857263" y="1833842"/>
                  </a:cubicBezTo>
                  <a:cubicBezTo>
                    <a:pt x="1857696" y="1842419"/>
                    <a:pt x="1858130" y="1850997"/>
                    <a:pt x="1858563" y="1859574"/>
                  </a:cubicBezTo>
                  <a:lnTo>
                    <a:pt x="2197617" y="1859574"/>
                  </a:lnTo>
                  <a:lnTo>
                    <a:pt x="1403361" y="2356532"/>
                  </a:lnTo>
                  <a:lnTo>
                    <a:pt x="609106" y="1859574"/>
                  </a:lnTo>
                  <a:lnTo>
                    <a:pt x="914946" y="1859574"/>
                  </a:lnTo>
                  <a:lnTo>
                    <a:pt x="909877" y="1825647"/>
                  </a:lnTo>
                  <a:cubicBezTo>
                    <a:pt x="821155" y="1377806"/>
                    <a:pt x="464413" y="1026387"/>
                    <a:pt x="13792" y="945530"/>
                  </a:cubicBezTo>
                  <a:lnTo>
                    <a:pt x="13326" y="945467"/>
                  </a:lnTo>
                  <a:lnTo>
                    <a:pt x="302448" y="48338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285FC85-56EE-4931-862E-9418DDCE2AF9}"/>
                </a:ext>
              </a:extLst>
            </p:cNvPr>
            <p:cNvSpPr/>
            <p:nvPr/>
          </p:nvSpPr>
          <p:spPr>
            <a:xfrm>
              <a:off x="4752698" y="2421066"/>
              <a:ext cx="1217393" cy="747341"/>
            </a:xfrm>
            <a:custGeom>
              <a:avLst/>
              <a:gdLst>
                <a:gd name="connsiteX0" fmla="*/ 0 w 1217393"/>
                <a:gd name="connsiteY0" fmla="*/ 0 h 747341"/>
                <a:gd name="connsiteX1" fmla="*/ 1217393 w 1217393"/>
                <a:gd name="connsiteY1" fmla="*/ 0 h 747341"/>
                <a:gd name="connsiteX2" fmla="*/ 1217393 w 1217393"/>
                <a:gd name="connsiteY2" fmla="*/ 747341 h 747341"/>
                <a:gd name="connsiteX3" fmla="*/ 19111 w 1217393"/>
                <a:gd name="connsiteY3" fmla="*/ 747341 h 747341"/>
                <a:gd name="connsiteX4" fmla="*/ 231681 w 1217393"/>
                <a:gd name="connsiteY4" fmla="*/ 389745 h 74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393" h="747341">
                  <a:moveTo>
                    <a:pt x="0" y="0"/>
                  </a:moveTo>
                  <a:lnTo>
                    <a:pt x="1217393" y="0"/>
                  </a:lnTo>
                  <a:lnTo>
                    <a:pt x="1217393" y="747341"/>
                  </a:lnTo>
                  <a:lnTo>
                    <a:pt x="19111" y="747341"/>
                  </a:lnTo>
                  <a:lnTo>
                    <a:pt x="231681" y="3897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8457EB-AD7C-45A7-8528-B289CA273FBF}"/>
              </a:ext>
            </a:extLst>
          </p:cNvPr>
          <p:cNvGrpSpPr/>
          <p:nvPr/>
        </p:nvGrpSpPr>
        <p:grpSpPr>
          <a:xfrm>
            <a:off x="693336" y="2270935"/>
            <a:ext cx="6507647" cy="1218356"/>
            <a:chOff x="-1623598" y="2201633"/>
            <a:chExt cx="6507647" cy="1218356"/>
          </a:xfrm>
          <a:solidFill>
            <a:schemeClr val="accent1"/>
          </a:solidFill>
        </p:grpSpPr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B381B87E-5607-45AC-8590-1A7F7BF5B361}"/>
                </a:ext>
              </a:extLst>
            </p:cNvPr>
            <p:cNvSpPr/>
            <p:nvPr/>
          </p:nvSpPr>
          <p:spPr>
            <a:xfrm rot="5400000">
              <a:off x="4093810" y="2629750"/>
              <a:ext cx="1218356" cy="3621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5B859A-C5D0-42CA-A334-B60991FFD2DB}"/>
                </a:ext>
              </a:extLst>
            </p:cNvPr>
            <p:cNvSpPr/>
            <p:nvPr/>
          </p:nvSpPr>
          <p:spPr>
            <a:xfrm>
              <a:off x="-1623598" y="2421066"/>
              <a:ext cx="6145525" cy="7473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8087D5D-6F93-432B-BA55-DA78FB889347}"/>
              </a:ext>
            </a:extLst>
          </p:cNvPr>
          <p:cNvGrpSpPr/>
          <p:nvPr/>
        </p:nvGrpSpPr>
        <p:grpSpPr>
          <a:xfrm>
            <a:off x="7918863" y="3472876"/>
            <a:ext cx="1217393" cy="929737"/>
            <a:chOff x="266745" y="5131438"/>
            <a:chExt cx="1816200" cy="1387053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AD4822-61C5-437F-8968-6A96BE20AA05}"/>
                </a:ext>
              </a:extLst>
            </p:cNvPr>
            <p:cNvSpPr/>
            <p:nvPr/>
          </p:nvSpPr>
          <p:spPr>
            <a:xfrm>
              <a:off x="266745" y="6102223"/>
              <a:ext cx="1816200" cy="416268"/>
            </a:xfrm>
            <a:custGeom>
              <a:avLst/>
              <a:gdLst/>
              <a:ahLst/>
              <a:cxnLst/>
              <a:rect l="l" t="t" r="r" b="b"/>
              <a:pathLst>
                <a:path w="1816200" h="416268">
                  <a:moveTo>
                    <a:pt x="505341" y="74912"/>
                  </a:moveTo>
                  <a:lnTo>
                    <a:pt x="505341" y="176989"/>
                  </a:lnTo>
                  <a:lnTo>
                    <a:pt x="565435" y="176989"/>
                  </a:lnTo>
                  <a:cubicBezTo>
                    <a:pt x="604400" y="176989"/>
                    <a:pt x="628730" y="175343"/>
                    <a:pt x="638426" y="172050"/>
                  </a:cubicBezTo>
                  <a:cubicBezTo>
                    <a:pt x="648122" y="168757"/>
                    <a:pt x="655713" y="163086"/>
                    <a:pt x="661201" y="155037"/>
                  </a:cubicBezTo>
                  <a:cubicBezTo>
                    <a:pt x="666689" y="146988"/>
                    <a:pt x="669433" y="136926"/>
                    <a:pt x="669433" y="124853"/>
                  </a:cubicBezTo>
                  <a:cubicBezTo>
                    <a:pt x="669433" y="111316"/>
                    <a:pt x="665820" y="100385"/>
                    <a:pt x="658594" y="92062"/>
                  </a:cubicBezTo>
                  <a:cubicBezTo>
                    <a:pt x="651369" y="83738"/>
                    <a:pt x="641170" y="78479"/>
                    <a:pt x="627999" y="76284"/>
                  </a:cubicBezTo>
                  <a:cubicBezTo>
                    <a:pt x="621413" y="75369"/>
                    <a:pt x="601656" y="74912"/>
                    <a:pt x="568728" y="74912"/>
                  </a:cubicBezTo>
                  <a:close/>
                  <a:moveTo>
                    <a:pt x="1354824" y="6860"/>
                  </a:moveTo>
                  <a:lnTo>
                    <a:pt x="1436047" y="6860"/>
                  </a:lnTo>
                  <a:lnTo>
                    <a:pt x="1436047" y="409133"/>
                  </a:lnTo>
                  <a:lnTo>
                    <a:pt x="1354824" y="409133"/>
                  </a:lnTo>
                  <a:close/>
                  <a:moveTo>
                    <a:pt x="830949" y="6860"/>
                  </a:moveTo>
                  <a:lnTo>
                    <a:pt x="912172" y="6860"/>
                  </a:lnTo>
                  <a:lnTo>
                    <a:pt x="912172" y="409133"/>
                  </a:lnTo>
                  <a:lnTo>
                    <a:pt x="830949" y="409133"/>
                  </a:lnTo>
                  <a:close/>
                  <a:moveTo>
                    <a:pt x="424118" y="6860"/>
                  </a:moveTo>
                  <a:lnTo>
                    <a:pt x="595070" y="6860"/>
                  </a:lnTo>
                  <a:cubicBezTo>
                    <a:pt x="638060" y="6860"/>
                    <a:pt x="669296" y="10473"/>
                    <a:pt x="688779" y="17699"/>
                  </a:cubicBezTo>
                  <a:cubicBezTo>
                    <a:pt x="708261" y="24925"/>
                    <a:pt x="723856" y="37776"/>
                    <a:pt x="735564" y="56252"/>
                  </a:cubicBezTo>
                  <a:cubicBezTo>
                    <a:pt x="747272" y="74729"/>
                    <a:pt x="753126" y="95858"/>
                    <a:pt x="753126" y="119639"/>
                  </a:cubicBezTo>
                  <a:cubicBezTo>
                    <a:pt x="753126" y="149823"/>
                    <a:pt x="744253" y="174748"/>
                    <a:pt x="726509" y="194414"/>
                  </a:cubicBezTo>
                  <a:cubicBezTo>
                    <a:pt x="708764" y="214079"/>
                    <a:pt x="682239" y="226473"/>
                    <a:pt x="646932" y="231595"/>
                  </a:cubicBezTo>
                  <a:cubicBezTo>
                    <a:pt x="664494" y="241839"/>
                    <a:pt x="678992" y="253090"/>
                    <a:pt x="690425" y="265347"/>
                  </a:cubicBezTo>
                  <a:cubicBezTo>
                    <a:pt x="701858" y="277603"/>
                    <a:pt x="717271" y="299372"/>
                    <a:pt x="736662" y="330654"/>
                  </a:cubicBezTo>
                  <a:lnTo>
                    <a:pt x="785780" y="409133"/>
                  </a:lnTo>
                  <a:lnTo>
                    <a:pt x="688641" y="409133"/>
                  </a:lnTo>
                  <a:lnTo>
                    <a:pt x="629919" y="321599"/>
                  </a:lnTo>
                  <a:cubicBezTo>
                    <a:pt x="609065" y="290317"/>
                    <a:pt x="594796" y="270606"/>
                    <a:pt x="587113" y="262465"/>
                  </a:cubicBezTo>
                  <a:cubicBezTo>
                    <a:pt x="579429" y="254325"/>
                    <a:pt x="571289" y="248745"/>
                    <a:pt x="562691" y="245727"/>
                  </a:cubicBezTo>
                  <a:cubicBezTo>
                    <a:pt x="554093" y="242708"/>
                    <a:pt x="540464" y="241199"/>
                    <a:pt x="521805" y="241199"/>
                  </a:cubicBezTo>
                  <a:lnTo>
                    <a:pt x="505341" y="241199"/>
                  </a:lnTo>
                  <a:lnTo>
                    <a:pt x="505341" y="409133"/>
                  </a:lnTo>
                  <a:lnTo>
                    <a:pt x="424118" y="409133"/>
                  </a:lnTo>
                  <a:close/>
                  <a:moveTo>
                    <a:pt x="1650462" y="0"/>
                  </a:moveTo>
                  <a:cubicBezTo>
                    <a:pt x="1700952" y="0"/>
                    <a:pt x="1738956" y="11068"/>
                    <a:pt x="1764476" y="33203"/>
                  </a:cubicBezTo>
                  <a:cubicBezTo>
                    <a:pt x="1789995" y="55338"/>
                    <a:pt x="1803395" y="84882"/>
                    <a:pt x="1804676" y="121834"/>
                  </a:cubicBezTo>
                  <a:lnTo>
                    <a:pt x="1723453" y="125402"/>
                  </a:lnTo>
                  <a:cubicBezTo>
                    <a:pt x="1719977" y="104730"/>
                    <a:pt x="1712522" y="89867"/>
                    <a:pt x="1701089" y="80811"/>
                  </a:cubicBezTo>
                  <a:cubicBezTo>
                    <a:pt x="1689656" y="71756"/>
                    <a:pt x="1672505" y="67228"/>
                    <a:pt x="1649639" y="67228"/>
                  </a:cubicBezTo>
                  <a:cubicBezTo>
                    <a:pt x="1626040" y="67228"/>
                    <a:pt x="1607563" y="72076"/>
                    <a:pt x="1594209" y="81772"/>
                  </a:cubicBezTo>
                  <a:cubicBezTo>
                    <a:pt x="1585611" y="87991"/>
                    <a:pt x="1581312" y="96315"/>
                    <a:pt x="1581312" y="106742"/>
                  </a:cubicBezTo>
                  <a:cubicBezTo>
                    <a:pt x="1581312" y="116255"/>
                    <a:pt x="1585337" y="124395"/>
                    <a:pt x="1593386" y="131164"/>
                  </a:cubicBezTo>
                  <a:cubicBezTo>
                    <a:pt x="1603631" y="139762"/>
                    <a:pt x="1628510" y="148726"/>
                    <a:pt x="1668023" y="158055"/>
                  </a:cubicBezTo>
                  <a:cubicBezTo>
                    <a:pt x="1707537" y="167385"/>
                    <a:pt x="1736761" y="177035"/>
                    <a:pt x="1755695" y="187005"/>
                  </a:cubicBezTo>
                  <a:cubicBezTo>
                    <a:pt x="1774629" y="196975"/>
                    <a:pt x="1789446" y="210603"/>
                    <a:pt x="1800148" y="227891"/>
                  </a:cubicBezTo>
                  <a:cubicBezTo>
                    <a:pt x="1810850" y="245178"/>
                    <a:pt x="1816200" y="266536"/>
                    <a:pt x="1816200" y="291964"/>
                  </a:cubicBezTo>
                  <a:cubicBezTo>
                    <a:pt x="1816200" y="315013"/>
                    <a:pt x="1809798" y="336600"/>
                    <a:pt x="1796992" y="356722"/>
                  </a:cubicBezTo>
                  <a:cubicBezTo>
                    <a:pt x="1784187" y="376845"/>
                    <a:pt x="1766076" y="391800"/>
                    <a:pt x="1742661" y="401587"/>
                  </a:cubicBezTo>
                  <a:cubicBezTo>
                    <a:pt x="1719245" y="411374"/>
                    <a:pt x="1690067" y="416268"/>
                    <a:pt x="1655127" y="416268"/>
                  </a:cubicBezTo>
                  <a:cubicBezTo>
                    <a:pt x="1604271" y="416268"/>
                    <a:pt x="1565214" y="404514"/>
                    <a:pt x="1537957" y="381007"/>
                  </a:cubicBezTo>
                  <a:cubicBezTo>
                    <a:pt x="1510700" y="357500"/>
                    <a:pt x="1494419" y="323245"/>
                    <a:pt x="1489113" y="278243"/>
                  </a:cubicBezTo>
                  <a:lnTo>
                    <a:pt x="1568141" y="270560"/>
                  </a:lnTo>
                  <a:cubicBezTo>
                    <a:pt x="1572898" y="297086"/>
                    <a:pt x="1582547" y="316568"/>
                    <a:pt x="1597091" y="329008"/>
                  </a:cubicBezTo>
                  <a:cubicBezTo>
                    <a:pt x="1611634" y="341447"/>
                    <a:pt x="1631254" y="347667"/>
                    <a:pt x="1655950" y="347667"/>
                  </a:cubicBezTo>
                  <a:cubicBezTo>
                    <a:pt x="1682110" y="347667"/>
                    <a:pt x="1701821" y="342133"/>
                    <a:pt x="1715083" y="331066"/>
                  </a:cubicBezTo>
                  <a:cubicBezTo>
                    <a:pt x="1728346" y="319998"/>
                    <a:pt x="1734977" y="307056"/>
                    <a:pt x="1734977" y="292238"/>
                  </a:cubicBezTo>
                  <a:cubicBezTo>
                    <a:pt x="1734977" y="282725"/>
                    <a:pt x="1732188" y="274631"/>
                    <a:pt x="1726608" y="267953"/>
                  </a:cubicBezTo>
                  <a:cubicBezTo>
                    <a:pt x="1721029" y="261276"/>
                    <a:pt x="1711287" y="255468"/>
                    <a:pt x="1697384" y="250529"/>
                  </a:cubicBezTo>
                  <a:cubicBezTo>
                    <a:pt x="1687872" y="247236"/>
                    <a:pt x="1666194" y="241382"/>
                    <a:pt x="1632351" y="232967"/>
                  </a:cubicBezTo>
                  <a:cubicBezTo>
                    <a:pt x="1588813" y="222174"/>
                    <a:pt x="1558263" y="208911"/>
                    <a:pt x="1540701" y="193179"/>
                  </a:cubicBezTo>
                  <a:cubicBezTo>
                    <a:pt x="1516005" y="171044"/>
                    <a:pt x="1503657" y="144061"/>
                    <a:pt x="1503657" y="112230"/>
                  </a:cubicBezTo>
                  <a:cubicBezTo>
                    <a:pt x="1503657" y="91742"/>
                    <a:pt x="1509465" y="72579"/>
                    <a:pt x="1521081" y="54743"/>
                  </a:cubicBezTo>
                  <a:cubicBezTo>
                    <a:pt x="1532698" y="36907"/>
                    <a:pt x="1549436" y="23324"/>
                    <a:pt x="1571297" y="13994"/>
                  </a:cubicBezTo>
                  <a:cubicBezTo>
                    <a:pt x="1593157" y="4665"/>
                    <a:pt x="1619546" y="0"/>
                    <a:pt x="1650462" y="0"/>
                  </a:cubicBezTo>
                  <a:close/>
                  <a:moveTo>
                    <a:pt x="1126587" y="0"/>
                  </a:moveTo>
                  <a:cubicBezTo>
                    <a:pt x="1177077" y="0"/>
                    <a:pt x="1215081" y="11068"/>
                    <a:pt x="1240601" y="33203"/>
                  </a:cubicBezTo>
                  <a:cubicBezTo>
                    <a:pt x="1266120" y="55338"/>
                    <a:pt x="1279520" y="84882"/>
                    <a:pt x="1280801" y="121834"/>
                  </a:cubicBezTo>
                  <a:lnTo>
                    <a:pt x="1199578" y="125402"/>
                  </a:lnTo>
                  <a:cubicBezTo>
                    <a:pt x="1196102" y="104730"/>
                    <a:pt x="1188647" y="89867"/>
                    <a:pt x="1177214" y="80811"/>
                  </a:cubicBezTo>
                  <a:cubicBezTo>
                    <a:pt x="1165780" y="71756"/>
                    <a:pt x="1148630" y="67228"/>
                    <a:pt x="1125764" y="67228"/>
                  </a:cubicBezTo>
                  <a:cubicBezTo>
                    <a:pt x="1102165" y="67228"/>
                    <a:pt x="1083688" y="72076"/>
                    <a:pt x="1070334" y="81772"/>
                  </a:cubicBezTo>
                  <a:cubicBezTo>
                    <a:pt x="1061736" y="87991"/>
                    <a:pt x="1057437" y="96315"/>
                    <a:pt x="1057437" y="106742"/>
                  </a:cubicBezTo>
                  <a:cubicBezTo>
                    <a:pt x="1057437" y="116255"/>
                    <a:pt x="1061462" y="124395"/>
                    <a:pt x="1069511" y="131164"/>
                  </a:cubicBezTo>
                  <a:cubicBezTo>
                    <a:pt x="1079756" y="139762"/>
                    <a:pt x="1104635" y="148726"/>
                    <a:pt x="1144148" y="158055"/>
                  </a:cubicBezTo>
                  <a:cubicBezTo>
                    <a:pt x="1183662" y="167385"/>
                    <a:pt x="1212886" y="177035"/>
                    <a:pt x="1231820" y="187005"/>
                  </a:cubicBezTo>
                  <a:cubicBezTo>
                    <a:pt x="1250754" y="196975"/>
                    <a:pt x="1265571" y="210603"/>
                    <a:pt x="1276273" y="227891"/>
                  </a:cubicBezTo>
                  <a:cubicBezTo>
                    <a:pt x="1286975" y="245178"/>
                    <a:pt x="1292325" y="266536"/>
                    <a:pt x="1292325" y="291964"/>
                  </a:cubicBezTo>
                  <a:cubicBezTo>
                    <a:pt x="1292325" y="315013"/>
                    <a:pt x="1285923" y="336600"/>
                    <a:pt x="1273117" y="356722"/>
                  </a:cubicBezTo>
                  <a:cubicBezTo>
                    <a:pt x="1260312" y="376845"/>
                    <a:pt x="1242201" y="391800"/>
                    <a:pt x="1218786" y="401587"/>
                  </a:cubicBezTo>
                  <a:cubicBezTo>
                    <a:pt x="1195370" y="411374"/>
                    <a:pt x="1166192" y="416268"/>
                    <a:pt x="1131252" y="416268"/>
                  </a:cubicBezTo>
                  <a:cubicBezTo>
                    <a:pt x="1080396" y="416268"/>
                    <a:pt x="1041339" y="404514"/>
                    <a:pt x="1014082" y="381007"/>
                  </a:cubicBezTo>
                  <a:cubicBezTo>
                    <a:pt x="986825" y="357500"/>
                    <a:pt x="970544" y="323245"/>
                    <a:pt x="965238" y="278243"/>
                  </a:cubicBezTo>
                  <a:lnTo>
                    <a:pt x="1044266" y="270560"/>
                  </a:lnTo>
                  <a:cubicBezTo>
                    <a:pt x="1049023" y="297086"/>
                    <a:pt x="1058672" y="316568"/>
                    <a:pt x="1073216" y="329008"/>
                  </a:cubicBezTo>
                  <a:cubicBezTo>
                    <a:pt x="1087759" y="341447"/>
                    <a:pt x="1107379" y="347667"/>
                    <a:pt x="1132075" y="347667"/>
                  </a:cubicBezTo>
                  <a:cubicBezTo>
                    <a:pt x="1158234" y="347667"/>
                    <a:pt x="1177946" y="342133"/>
                    <a:pt x="1191208" y="331066"/>
                  </a:cubicBezTo>
                  <a:cubicBezTo>
                    <a:pt x="1204471" y="319998"/>
                    <a:pt x="1211102" y="307056"/>
                    <a:pt x="1211102" y="292238"/>
                  </a:cubicBezTo>
                  <a:cubicBezTo>
                    <a:pt x="1211102" y="282725"/>
                    <a:pt x="1208313" y="274631"/>
                    <a:pt x="1202733" y="267953"/>
                  </a:cubicBezTo>
                  <a:cubicBezTo>
                    <a:pt x="1197154" y="261276"/>
                    <a:pt x="1187412" y="255468"/>
                    <a:pt x="1173509" y="250529"/>
                  </a:cubicBezTo>
                  <a:cubicBezTo>
                    <a:pt x="1163997" y="247236"/>
                    <a:pt x="1142319" y="241382"/>
                    <a:pt x="1108476" y="232967"/>
                  </a:cubicBezTo>
                  <a:cubicBezTo>
                    <a:pt x="1064938" y="222174"/>
                    <a:pt x="1034388" y="208911"/>
                    <a:pt x="1016826" y="193179"/>
                  </a:cubicBezTo>
                  <a:cubicBezTo>
                    <a:pt x="992130" y="171044"/>
                    <a:pt x="979782" y="144061"/>
                    <a:pt x="979782" y="112230"/>
                  </a:cubicBezTo>
                  <a:cubicBezTo>
                    <a:pt x="979782" y="91742"/>
                    <a:pt x="985590" y="72579"/>
                    <a:pt x="997206" y="54743"/>
                  </a:cubicBezTo>
                  <a:cubicBezTo>
                    <a:pt x="1008823" y="36907"/>
                    <a:pt x="1025561" y="23324"/>
                    <a:pt x="1047422" y="13994"/>
                  </a:cubicBezTo>
                  <a:cubicBezTo>
                    <a:pt x="1069282" y="4665"/>
                    <a:pt x="1095671" y="0"/>
                    <a:pt x="1126587" y="0"/>
                  </a:cubicBezTo>
                  <a:close/>
                  <a:moveTo>
                    <a:pt x="188239" y="0"/>
                  </a:moveTo>
                  <a:cubicBezTo>
                    <a:pt x="237449" y="0"/>
                    <a:pt x="277420" y="14543"/>
                    <a:pt x="308153" y="43630"/>
                  </a:cubicBezTo>
                  <a:cubicBezTo>
                    <a:pt x="326447" y="60826"/>
                    <a:pt x="340167" y="85522"/>
                    <a:pt x="349313" y="117718"/>
                  </a:cubicBezTo>
                  <a:lnTo>
                    <a:pt x="268913" y="136926"/>
                  </a:lnTo>
                  <a:cubicBezTo>
                    <a:pt x="264157" y="116072"/>
                    <a:pt x="254233" y="99608"/>
                    <a:pt x="239141" y="87534"/>
                  </a:cubicBezTo>
                  <a:cubicBezTo>
                    <a:pt x="224049" y="75460"/>
                    <a:pt x="205710" y="69424"/>
                    <a:pt x="184123" y="69424"/>
                  </a:cubicBezTo>
                  <a:cubicBezTo>
                    <a:pt x="154305" y="69424"/>
                    <a:pt x="130112" y="80125"/>
                    <a:pt x="111544" y="101529"/>
                  </a:cubicBezTo>
                  <a:cubicBezTo>
                    <a:pt x="92976" y="122932"/>
                    <a:pt x="83692" y="157598"/>
                    <a:pt x="83692" y="205527"/>
                  </a:cubicBezTo>
                  <a:cubicBezTo>
                    <a:pt x="83692" y="256383"/>
                    <a:pt x="92839" y="292604"/>
                    <a:pt x="111133" y="314190"/>
                  </a:cubicBezTo>
                  <a:cubicBezTo>
                    <a:pt x="129426" y="335776"/>
                    <a:pt x="153207" y="346570"/>
                    <a:pt x="182477" y="346570"/>
                  </a:cubicBezTo>
                  <a:cubicBezTo>
                    <a:pt x="204063" y="346570"/>
                    <a:pt x="222631" y="339709"/>
                    <a:pt x="238180" y="325989"/>
                  </a:cubicBezTo>
                  <a:cubicBezTo>
                    <a:pt x="253730" y="312269"/>
                    <a:pt x="264889" y="290683"/>
                    <a:pt x="271657" y="261231"/>
                  </a:cubicBezTo>
                  <a:lnTo>
                    <a:pt x="350411" y="286201"/>
                  </a:lnTo>
                  <a:cubicBezTo>
                    <a:pt x="338337" y="330105"/>
                    <a:pt x="318260" y="362713"/>
                    <a:pt x="290180" y="384025"/>
                  </a:cubicBezTo>
                  <a:cubicBezTo>
                    <a:pt x="262099" y="405337"/>
                    <a:pt x="226473" y="415993"/>
                    <a:pt x="183300" y="415993"/>
                  </a:cubicBezTo>
                  <a:cubicBezTo>
                    <a:pt x="129883" y="415993"/>
                    <a:pt x="85979" y="397745"/>
                    <a:pt x="51587" y="361250"/>
                  </a:cubicBezTo>
                  <a:cubicBezTo>
                    <a:pt x="17196" y="324755"/>
                    <a:pt x="0" y="274859"/>
                    <a:pt x="0" y="211564"/>
                  </a:cubicBezTo>
                  <a:cubicBezTo>
                    <a:pt x="0" y="144610"/>
                    <a:pt x="17287" y="92611"/>
                    <a:pt x="51862" y="55566"/>
                  </a:cubicBezTo>
                  <a:cubicBezTo>
                    <a:pt x="86436" y="18522"/>
                    <a:pt x="131896" y="0"/>
                    <a:pt x="18823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1CD198A-5E5D-4179-B47C-FD10B8D680C3}"/>
                </a:ext>
              </a:extLst>
            </p:cNvPr>
            <p:cNvSpPr/>
            <p:nvPr/>
          </p:nvSpPr>
          <p:spPr>
            <a:xfrm>
              <a:off x="589039" y="5131438"/>
              <a:ext cx="1171613" cy="954634"/>
            </a:xfrm>
            <a:custGeom>
              <a:avLst/>
              <a:gdLst>
                <a:gd name="connsiteX0" fmla="*/ 474594 w 1171613"/>
                <a:gd name="connsiteY0" fmla="*/ 477699 h 954634"/>
                <a:gd name="connsiteX1" fmla="*/ 555131 w 1171613"/>
                <a:gd name="connsiteY1" fmla="*/ 511724 h 954634"/>
                <a:gd name="connsiteX2" fmla="*/ 585453 w 1171613"/>
                <a:gd name="connsiteY2" fmla="*/ 614900 h 954634"/>
                <a:gd name="connsiteX3" fmla="*/ 554308 w 1171613"/>
                <a:gd name="connsiteY3" fmla="*/ 719858 h 954634"/>
                <a:gd name="connsiteX4" fmla="*/ 474594 w 1171613"/>
                <a:gd name="connsiteY4" fmla="*/ 754845 h 954634"/>
                <a:gd name="connsiteX5" fmla="*/ 394469 w 1171613"/>
                <a:gd name="connsiteY5" fmla="*/ 719584 h 954634"/>
                <a:gd name="connsiteX6" fmla="*/ 362913 w 1171613"/>
                <a:gd name="connsiteY6" fmla="*/ 615997 h 954634"/>
                <a:gd name="connsiteX7" fmla="*/ 393646 w 1171613"/>
                <a:gd name="connsiteY7" fmla="*/ 512136 h 954634"/>
                <a:gd name="connsiteX8" fmla="*/ 474594 w 1171613"/>
                <a:gd name="connsiteY8" fmla="*/ 477699 h 954634"/>
                <a:gd name="connsiteX9" fmla="*/ 888430 w 1171613"/>
                <a:gd name="connsiteY9" fmla="*/ 418428 h 954634"/>
                <a:gd name="connsiteX10" fmla="*/ 969653 w 1171613"/>
                <a:gd name="connsiteY10" fmla="*/ 418428 h 954634"/>
                <a:gd name="connsiteX11" fmla="*/ 969653 w 1171613"/>
                <a:gd name="connsiteY11" fmla="*/ 749631 h 954634"/>
                <a:gd name="connsiteX12" fmla="*/ 1171613 w 1171613"/>
                <a:gd name="connsiteY12" fmla="*/ 749631 h 954634"/>
                <a:gd name="connsiteX13" fmla="*/ 1171613 w 1171613"/>
                <a:gd name="connsiteY13" fmla="*/ 817408 h 954634"/>
                <a:gd name="connsiteX14" fmla="*/ 888430 w 1171613"/>
                <a:gd name="connsiteY14" fmla="*/ 817408 h 954634"/>
                <a:gd name="connsiteX15" fmla="*/ 731365 w 1171613"/>
                <a:gd name="connsiteY15" fmla="*/ 415135 h 954634"/>
                <a:gd name="connsiteX16" fmla="*/ 812588 w 1171613"/>
                <a:gd name="connsiteY16" fmla="*/ 415135 h 954634"/>
                <a:gd name="connsiteX17" fmla="*/ 812588 w 1171613"/>
                <a:gd name="connsiteY17" fmla="*/ 817408 h 954634"/>
                <a:gd name="connsiteX18" fmla="*/ 731365 w 1171613"/>
                <a:gd name="connsiteY18" fmla="*/ 817408 h 954634"/>
                <a:gd name="connsiteX19" fmla="*/ 473771 w 1171613"/>
                <a:gd name="connsiteY19" fmla="*/ 408275 h 954634"/>
                <a:gd name="connsiteX20" fmla="*/ 387060 w 1171613"/>
                <a:gd name="connsiteY20" fmla="*/ 424190 h 954634"/>
                <a:gd name="connsiteX21" fmla="*/ 335061 w 1171613"/>
                <a:gd name="connsiteY21" fmla="*/ 460411 h 954634"/>
                <a:gd name="connsiteX22" fmla="*/ 297605 w 1171613"/>
                <a:gd name="connsiteY22" fmla="*/ 515566 h 954634"/>
                <a:gd name="connsiteX23" fmla="*/ 279220 w 1171613"/>
                <a:gd name="connsiteY23" fmla="*/ 618741 h 954634"/>
                <a:gd name="connsiteX24" fmla="*/ 332180 w 1171613"/>
                <a:gd name="connsiteY24" fmla="*/ 769525 h 954634"/>
                <a:gd name="connsiteX25" fmla="*/ 474869 w 1171613"/>
                <a:gd name="connsiteY25" fmla="*/ 824268 h 954634"/>
                <a:gd name="connsiteX26" fmla="*/ 616460 w 1171613"/>
                <a:gd name="connsiteY26" fmla="*/ 769251 h 954634"/>
                <a:gd name="connsiteX27" fmla="*/ 669420 w 1171613"/>
                <a:gd name="connsiteY27" fmla="*/ 616820 h 954634"/>
                <a:gd name="connsiteX28" fmla="*/ 616049 w 1171613"/>
                <a:gd name="connsiteY28" fmla="*/ 463430 h 954634"/>
                <a:gd name="connsiteX29" fmla="*/ 473771 w 1171613"/>
                <a:gd name="connsiteY29" fmla="*/ 408275 h 954634"/>
                <a:gd name="connsiteX30" fmla="*/ 352576 w 1171613"/>
                <a:gd name="connsiteY30" fmla="*/ 26 h 954634"/>
                <a:gd name="connsiteX31" fmla="*/ 361251 w 1171613"/>
                <a:gd name="connsiteY31" fmla="*/ 7115 h 954634"/>
                <a:gd name="connsiteX32" fmla="*/ 632116 w 1171613"/>
                <a:gd name="connsiteY32" fmla="*/ 394760 h 954634"/>
                <a:gd name="connsiteX33" fmla="*/ 683230 w 1171613"/>
                <a:gd name="connsiteY33" fmla="*/ 503703 h 954634"/>
                <a:gd name="connsiteX34" fmla="*/ 675395 w 1171613"/>
                <a:gd name="connsiteY34" fmla="*/ 741365 h 954634"/>
                <a:gd name="connsiteX35" fmla="*/ 400052 w 1171613"/>
                <a:gd name="connsiteY35" fmla="*/ 951043 h 954634"/>
                <a:gd name="connsiteX36" fmla="*/ 3826 w 1171613"/>
                <a:gd name="connsiteY36" fmla="*/ 652941 h 954634"/>
                <a:gd name="connsiteX37" fmla="*/ 94 w 1171613"/>
                <a:gd name="connsiteY37" fmla="*/ 609663 h 954634"/>
                <a:gd name="connsiteX38" fmla="*/ 34045 w 1171613"/>
                <a:gd name="connsiteY38" fmla="*/ 469379 h 954634"/>
                <a:gd name="connsiteX39" fmla="*/ 181418 w 1171613"/>
                <a:gd name="connsiteY39" fmla="*/ 217540 h 954634"/>
                <a:gd name="connsiteX40" fmla="*/ 343342 w 1171613"/>
                <a:gd name="connsiteY40" fmla="*/ 6369 h 954634"/>
                <a:gd name="connsiteX41" fmla="*/ 352576 w 1171613"/>
                <a:gd name="connsiteY41" fmla="*/ 26 h 9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71613" h="954634">
                  <a:moveTo>
                    <a:pt x="474594" y="477699"/>
                  </a:moveTo>
                  <a:cubicBezTo>
                    <a:pt x="508072" y="477699"/>
                    <a:pt x="534917" y="489041"/>
                    <a:pt x="555131" y="511724"/>
                  </a:cubicBezTo>
                  <a:cubicBezTo>
                    <a:pt x="575346" y="534408"/>
                    <a:pt x="585453" y="568800"/>
                    <a:pt x="585453" y="614900"/>
                  </a:cubicBezTo>
                  <a:cubicBezTo>
                    <a:pt x="585453" y="661548"/>
                    <a:pt x="575071" y="696534"/>
                    <a:pt x="554308" y="719858"/>
                  </a:cubicBezTo>
                  <a:cubicBezTo>
                    <a:pt x="533545" y="743182"/>
                    <a:pt x="506974" y="754845"/>
                    <a:pt x="474594" y="754845"/>
                  </a:cubicBezTo>
                  <a:cubicBezTo>
                    <a:pt x="442215" y="754845"/>
                    <a:pt x="415507" y="743091"/>
                    <a:pt x="394469" y="719584"/>
                  </a:cubicBezTo>
                  <a:cubicBezTo>
                    <a:pt x="373432" y="696077"/>
                    <a:pt x="362913" y="661548"/>
                    <a:pt x="362913" y="615997"/>
                  </a:cubicBezTo>
                  <a:cubicBezTo>
                    <a:pt x="362913" y="569715"/>
                    <a:pt x="373157" y="535094"/>
                    <a:pt x="393646" y="512136"/>
                  </a:cubicBezTo>
                  <a:cubicBezTo>
                    <a:pt x="414135" y="489178"/>
                    <a:pt x="441117" y="477699"/>
                    <a:pt x="474594" y="477699"/>
                  </a:cubicBezTo>
                  <a:close/>
                  <a:moveTo>
                    <a:pt x="888430" y="418428"/>
                  </a:moveTo>
                  <a:lnTo>
                    <a:pt x="969653" y="418428"/>
                  </a:lnTo>
                  <a:lnTo>
                    <a:pt x="969653" y="749631"/>
                  </a:lnTo>
                  <a:lnTo>
                    <a:pt x="1171613" y="749631"/>
                  </a:lnTo>
                  <a:lnTo>
                    <a:pt x="1171613" y="817408"/>
                  </a:lnTo>
                  <a:lnTo>
                    <a:pt x="888430" y="817408"/>
                  </a:lnTo>
                  <a:close/>
                  <a:moveTo>
                    <a:pt x="731365" y="415135"/>
                  </a:moveTo>
                  <a:lnTo>
                    <a:pt x="812588" y="415135"/>
                  </a:lnTo>
                  <a:lnTo>
                    <a:pt x="812588" y="817408"/>
                  </a:lnTo>
                  <a:lnTo>
                    <a:pt x="731365" y="817408"/>
                  </a:lnTo>
                  <a:close/>
                  <a:moveTo>
                    <a:pt x="473771" y="408275"/>
                  </a:moveTo>
                  <a:cubicBezTo>
                    <a:pt x="441026" y="408275"/>
                    <a:pt x="412122" y="413580"/>
                    <a:pt x="387060" y="424190"/>
                  </a:cubicBezTo>
                  <a:cubicBezTo>
                    <a:pt x="368218" y="432056"/>
                    <a:pt x="350885" y="444130"/>
                    <a:pt x="335061" y="460411"/>
                  </a:cubicBezTo>
                  <a:cubicBezTo>
                    <a:pt x="319237" y="476693"/>
                    <a:pt x="306752" y="495077"/>
                    <a:pt x="297605" y="515566"/>
                  </a:cubicBezTo>
                  <a:cubicBezTo>
                    <a:pt x="285349" y="543372"/>
                    <a:pt x="279220" y="577764"/>
                    <a:pt x="279220" y="618741"/>
                  </a:cubicBezTo>
                  <a:cubicBezTo>
                    <a:pt x="279220" y="682768"/>
                    <a:pt x="296874" y="733030"/>
                    <a:pt x="332180" y="769525"/>
                  </a:cubicBezTo>
                  <a:cubicBezTo>
                    <a:pt x="367486" y="806020"/>
                    <a:pt x="415049" y="824268"/>
                    <a:pt x="474869" y="824268"/>
                  </a:cubicBezTo>
                  <a:cubicBezTo>
                    <a:pt x="533957" y="824268"/>
                    <a:pt x="581154" y="805929"/>
                    <a:pt x="616460" y="769251"/>
                  </a:cubicBezTo>
                  <a:cubicBezTo>
                    <a:pt x="651767" y="732572"/>
                    <a:pt x="669420" y="681762"/>
                    <a:pt x="669420" y="616820"/>
                  </a:cubicBezTo>
                  <a:cubicBezTo>
                    <a:pt x="669420" y="551330"/>
                    <a:pt x="651629" y="500200"/>
                    <a:pt x="616049" y="463430"/>
                  </a:cubicBezTo>
                  <a:cubicBezTo>
                    <a:pt x="580468" y="426660"/>
                    <a:pt x="533042" y="408275"/>
                    <a:pt x="473771" y="408275"/>
                  </a:cubicBezTo>
                  <a:close/>
                  <a:moveTo>
                    <a:pt x="352576" y="26"/>
                  </a:moveTo>
                  <a:cubicBezTo>
                    <a:pt x="355188" y="306"/>
                    <a:pt x="357706" y="2825"/>
                    <a:pt x="361251" y="7115"/>
                  </a:cubicBezTo>
                  <a:cubicBezTo>
                    <a:pt x="460866" y="129863"/>
                    <a:pt x="555259" y="256342"/>
                    <a:pt x="632116" y="394760"/>
                  </a:cubicBezTo>
                  <a:cubicBezTo>
                    <a:pt x="651518" y="429832"/>
                    <a:pt x="668307" y="466395"/>
                    <a:pt x="683230" y="503703"/>
                  </a:cubicBezTo>
                  <a:cubicBezTo>
                    <a:pt x="715690" y="584293"/>
                    <a:pt x="710093" y="664134"/>
                    <a:pt x="675395" y="741365"/>
                  </a:cubicBezTo>
                  <a:cubicBezTo>
                    <a:pt x="621671" y="860382"/>
                    <a:pt x="529515" y="932763"/>
                    <a:pt x="400052" y="951043"/>
                  </a:cubicBezTo>
                  <a:cubicBezTo>
                    <a:pt x="204178" y="978654"/>
                    <a:pt x="29942" y="843967"/>
                    <a:pt x="3826" y="652941"/>
                  </a:cubicBezTo>
                  <a:cubicBezTo>
                    <a:pt x="1214" y="638764"/>
                    <a:pt x="840" y="624213"/>
                    <a:pt x="94" y="609663"/>
                  </a:cubicBezTo>
                  <a:cubicBezTo>
                    <a:pt x="-1399" y="559668"/>
                    <a:pt x="15019" y="514151"/>
                    <a:pt x="34045" y="469379"/>
                  </a:cubicBezTo>
                  <a:cubicBezTo>
                    <a:pt x="72849" y="379464"/>
                    <a:pt x="125453" y="297384"/>
                    <a:pt x="181418" y="217540"/>
                  </a:cubicBezTo>
                  <a:cubicBezTo>
                    <a:pt x="232160" y="144788"/>
                    <a:pt x="286632" y="74646"/>
                    <a:pt x="343342" y="6369"/>
                  </a:cubicBezTo>
                  <a:cubicBezTo>
                    <a:pt x="347260" y="1705"/>
                    <a:pt x="349964" y="-254"/>
                    <a:pt x="352576" y="26"/>
                  </a:cubicBezTo>
                  <a:close/>
                </a:path>
              </a:pathLst>
            </a:custGeom>
            <a:solidFill>
              <a:schemeClr val="accent1"/>
            </a:solidFill>
            <a:ln w="193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32" name="Block Arc 14">
            <a:extLst>
              <a:ext uri="{FF2B5EF4-FFF2-40B4-BE49-F238E27FC236}">
                <a16:creationId xmlns:a16="http://schemas.microsoft.com/office/drawing/2014/main" id="{A7D44FEC-4398-4DFF-92E7-BC20CCF664E8}"/>
              </a:ext>
            </a:extLst>
          </p:cNvPr>
          <p:cNvSpPr/>
          <p:nvPr/>
        </p:nvSpPr>
        <p:spPr>
          <a:xfrm rot="16200000">
            <a:off x="6190742" y="2642704"/>
            <a:ext cx="479365" cy="47968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3" name="Frame 17">
            <a:extLst>
              <a:ext uri="{FF2B5EF4-FFF2-40B4-BE49-F238E27FC236}">
                <a16:creationId xmlns:a16="http://schemas.microsoft.com/office/drawing/2014/main" id="{10B01B38-DE70-43B0-A032-BACAD003B7B3}"/>
              </a:ext>
            </a:extLst>
          </p:cNvPr>
          <p:cNvSpPr/>
          <p:nvPr/>
        </p:nvSpPr>
        <p:spPr>
          <a:xfrm>
            <a:off x="9116809" y="4713134"/>
            <a:ext cx="365679" cy="3656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4" name="Teardrop 1">
            <a:extLst>
              <a:ext uri="{FF2B5EF4-FFF2-40B4-BE49-F238E27FC236}">
                <a16:creationId xmlns:a16="http://schemas.microsoft.com/office/drawing/2014/main" id="{2136BA45-E781-438F-A5B4-DBBA895D3EA8}"/>
              </a:ext>
            </a:extLst>
          </p:cNvPr>
          <p:cNvSpPr/>
          <p:nvPr/>
        </p:nvSpPr>
        <p:spPr>
          <a:xfrm rot="18805991">
            <a:off x="7510234" y="2811691"/>
            <a:ext cx="397120" cy="39297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5" name="Rectangle 130">
            <a:extLst>
              <a:ext uri="{FF2B5EF4-FFF2-40B4-BE49-F238E27FC236}">
                <a16:creationId xmlns:a16="http://schemas.microsoft.com/office/drawing/2014/main" id="{BD4FFF08-9180-4367-BEC7-BCE1E5B8E3E8}"/>
              </a:ext>
            </a:extLst>
          </p:cNvPr>
          <p:cNvSpPr/>
          <p:nvPr/>
        </p:nvSpPr>
        <p:spPr>
          <a:xfrm>
            <a:off x="9225992" y="3191494"/>
            <a:ext cx="391891" cy="39367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6" name="Parallelogram 30">
            <a:extLst>
              <a:ext uri="{FF2B5EF4-FFF2-40B4-BE49-F238E27FC236}">
                <a16:creationId xmlns:a16="http://schemas.microsoft.com/office/drawing/2014/main" id="{DC711F6B-53C2-4199-B55E-9A1B59A6066C}"/>
              </a:ext>
            </a:extLst>
          </p:cNvPr>
          <p:cNvSpPr/>
          <p:nvPr/>
        </p:nvSpPr>
        <p:spPr>
          <a:xfrm flipH="1">
            <a:off x="7281544" y="4602474"/>
            <a:ext cx="386300" cy="387256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691583F-2F8F-4341-8372-990FB71E9A57}"/>
              </a:ext>
            </a:extLst>
          </p:cNvPr>
          <p:cNvGrpSpPr/>
          <p:nvPr/>
        </p:nvGrpSpPr>
        <p:grpSpPr>
          <a:xfrm>
            <a:off x="9789064" y="2028469"/>
            <a:ext cx="2107662" cy="894132"/>
            <a:chOff x="7026501" y="4509120"/>
            <a:chExt cx="1499710" cy="894132"/>
          </a:xfrm>
          <a:noFill/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80C59CB-FCAF-445B-A3D2-7657F2971B3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EF8F64B-56E2-4AF9-8B82-AB3E88BD3B2C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B0B5DCB-C183-4F11-9673-CA13D089038A}"/>
              </a:ext>
            </a:extLst>
          </p:cNvPr>
          <p:cNvGrpSpPr/>
          <p:nvPr/>
        </p:nvGrpSpPr>
        <p:grpSpPr>
          <a:xfrm>
            <a:off x="9789064" y="5388800"/>
            <a:ext cx="2107662" cy="894132"/>
            <a:chOff x="7026501" y="4509120"/>
            <a:chExt cx="1499710" cy="894132"/>
          </a:xfrm>
          <a:noFill/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F8521BC-88C6-45FB-A662-160F5715D3E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B19020E-B3FE-4F18-93C5-AF739ED8ADBE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6AA7D2E-54BA-4085-998E-57F90EA492A9}"/>
              </a:ext>
            </a:extLst>
          </p:cNvPr>
          <p:cNvGrpSpPr/>
          <p:nvPr/>
        </p:nvGrpSpPr>
        <p:grpSpPr>
          <a:xfrm>
            <a:off x="5209845" y="5383090"/>
            <a:ext cx="2107662" cy="894132"/>
            <a:chOff x="7026501" y="4509120"/>
            <a:chExt cx="1499710" cy="894132"/>
          </a:xfrm>
          <a:noFill/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E0D6F3A-7652-42A0-8401-4A7226B3D257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83D54AF-CDDF-40F1-857F-DC3B0AEEE07C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940574D-255B-4ABE-B4E1-40283A6A1631}"/>
              </a:ext>
            </a:extLst>
          </p:cNvPr>
          <p:cNvGrpSpPr/>
          <p:nvPr/>
        </p:nvGrpSpPr>
        <p:grpSpPr>
          <a:xfrm>
            <a:off x="1081703" y="2617713"/>
            <a:ext cx="4797964" cy="524800"/>
            <a:chOff x="7026501" y="4509120"/>
            <a:chExt cx="1499710" cy="524800"/>
          </a:xfrm>
          <a:noFill/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EE298FA-A131-4EE5-A97C-42EB899828CD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93F1771-CA02-47EE-A663-410EC4D7612A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A413D65-30E5-46F8-8ADA-A76AA74E86B7}"/>
              </a:ext>
            </a:extLst>
          </p:cNvPr>
          <p:cNvGrpSpPr/>
          <p:nvPr/>
        </p:nvGrpSpPr>
        <p:grpSpPr>
          <a:xfrm>
            <a:off x="4803112" y="1578277"/>
            <a:ext cx="3399659" cy="709466"/>
            <a:chOff x="7026501" y="4509120"/>
            <a:chExt cx="1499710" cy="709466"/>
          </a:xfrm>
          <a:noFill/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1C94388-DC2E-48A4-9A80-C5B407DC63D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EB234E9-AB01-4395-AB7F-B0BFF545826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7BCAE4A6-3ADA-4C99-AECE-19D21F349380}"/>
              </a:ext>
            </a:extLst>
          </p:cNvPr>
          <p:cNvSpPr txBox="1"/>
          <p:nvPr/>
        </p:nvSpPr>
        <p:spPr>
          <a:xfrm>
            <a:off x="1076127" y="4471136"/>
            <a:ext cx="4174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C3DEFBC-85FC-4CF4-8F39-B111B323A224}"/>
              </a:ext>
            </a:extLst>
          </p:cNvPr>
          <p:cNvSpPr txBox="1"/>
          <p:nvPr/>
        </p:nvSpPr>
        <p:spPr>
          <a:xfrm>
            <a:off x="2301929" y="3899018"/>
            <a:ext cx="279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40840FF-7B3A-4C32-8A59-35552D69CE68}"/>
              </a:ext>
            </a:extLst>
          </p:cNvPr>
          <p:cNvSpPr txBox="1"/>
          <p:nvPr/>
        </p:nvSpPr>
        <p:spPr>
          <a:xfrm>
            <a:off x="1032594" y="3844872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CAB5353-F076-4DDA-865D-B9E9DE58751A}"/>
              </a:ext>
            </a:extLst>
          </p:cNvPr>
          <p:cNvSpPr txBox="1"/>
          <p:nvPr/>
        </p:nvSpPr>
        <p:spPr>
          <a:xfrm>
            <a:off x="1076129" y="3535031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031F4-9725-4BE9-8DDA-A0D57F681E6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3A799AE-21F6-4CEC-9D80-CC7214A46BD0}"/>
              </a:ext>
            </a:extLst>
          </p:cNvPr>
          <p:cNvSpPr/>
          <p:nvPr/>
        </p:nvSpPr>
        <p:spPr>
          <a:xfrm rot="16200000" flipH="1">
            <a:off x="2991218" y="-2414954"/>
            <a:ext cx="6244738" cy="11687908"/>
          </a:xfrm>
          <a:prstGeom prst="parallelogram">
            <a:avLst>
              <a:gd name="adj" fmla="val 50682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480C6B-0FCC-49D9-AB3F-FB45B77522B2}"/>
              </a:ext>
            </a:extLst>
          </p:cNvPr>
          <p:cNvSpPr/>
          <p:nvPr/>
        </p:nvSpPr>
        <p:spPr>
          <a:xfrm rot="16200000">
            <a:off x="9478910" y="2830462"/>
            <a:ext cx="1891736" cy="35344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885B83-14EF-4D1C-86EA-C727DC90D320}"/>
              </a:ext>
            </a:extLst>
          </p:cNvPr>
          <p:cNvGrpSpPr/>
          <p:nvPr/>
        </p:nvGrpSpPr>
        <p:grpSpPr>
          <a:xfrm>
            <a:off x="455196" y="4340896"/>
            <a:ext cx="3969559" cy="1191037"/>
            <a:chOff x="4822352" y="1916832"/>
            <a:chExt cx="3422056" cy="1191037"/>
          </a:xfrm>
        </p:grpSpPr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BF1D07B9-1188-4A20-9B52-9E1FF15B2473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98B410-5FBD-462B-A80C-DDD813BD838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0819FE-E31F-444B-B5CC-5CFA001F8A46}"/>
              </a:ext>
            </a:extLst>
          </p:cNvPr>
          <p:cNvSpPr txBox="1"/>
          <p:nvPr/>
        </p:nvSpPr>
        <p:spPr>
          <a:xfrm>
            <a:off x="735223" y="414270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42214-8F3E-47FC-A03B-41E2165E8E5B}"/>
              </a:ext>
            </a:extLst>
          </p:cNvPr>
          <p:cNvSpPr txBox="1"/>
          <p:nvPr/>
        </p:nvSpPr>
        <p:spPr>
          <a:xfrm>
            <a:off x="8668039" y="5795850"/>
            <a:ext cx="309258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1F2E5-1A8C-4210-8378-E45D0CF5260C}"/>
              </a:ext>
            </a:extLst>
          </p:cNvPr>
          <p:cNvSpPr txBox="1"/>
          <p:nvPr/>
        </p:nvSpPr>
        <p:spPr>
          <a:xfrm>
            <a:off x="6662747" y="5734030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43336-F3E3-4070-8E6C-205118CA3138}"/>
              </a:ext>
            </a:extLst>
          </p:cNvPr>
          <p:cNvSpPr txBox="1"/>
          <p:nvPr/>
        </p:nvSpPr>
        <p:spPr>
          <a:xfrm>
            <a:off x="6662747" y="6050730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6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ADE5F7C-1134-49AB-907F-1806380D2CE1}"/>
              </a:ext>
            </a:extLst>
          </p:cNvPr>
          <p:cNvGrpSpPr/>
          <p:nvPr/>
        </p:nvGrpSpPr>
        <p:grpSpPr>
          <a:xfrm>
            <a:off x="556872" y="682773"/>
            <a:ext cx="2364036" cy="1714500"/>
            <a:chOff x="5472725" y="1511836"/>
            <a:chExt cx="2364036" cy="1714500"/>
          </a:xfrm>
          <a:effectLst>
            <a:outerShdw blurRad="139700" dist="139700" dir="4200000" sx="86000" sy="86000" kx="1200000" algn="br" rotWithShape="0">
              <a:prstClr val="black">
                <a:alpha val="33000"/>
              </a:prstClr>
            </a:outerShdw>
          </a:effectLst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54A3026-B05A-4067-85DA-74531188A243}"/>
                </a:ext>
              </a:extLst>
            </p:cNvPr>
            <p:cNvSpPr/>
            <p:nvPr/>
          </p:nvSpPr>
          <p:spPr>
            <a:xfrm>
              <a:off x="5472725" y="1512788"/>
              <a:ext cx="1906835" cy="1713547"/>
            </a:xfrm>
            <a:custGeom>
              <a:avLst/>
              <a:gdLst>
                <a:gd name="connsiteX0" fmla="*/ 1614418 w 1906835"/>
                <a:gd name="connsiteY0" fmla="*/ 1713548 h 1713547"/>
                <a:gd name="connsiteX1" fmla="*/ 352355 w 1906835"/>
                <a:gd name="connsiteY1" fmla="*/ 1278255 h 1713547"/>
                <a:gd name="connsiteX2" fmla="*/ 70415 w 1906835"/>
                <a:gd name="connsiteY2" fmla="*/ 996315 h 1713547"/>
                <a:gd name="connsiteX3" fmla="*/ 97085 w 1906835"/>
                <a:gd name="connsiteY3" fmla="*/ 311468 h 1713547"/>
                <a:gd name="connsiteX4" fmla="*/ 418078 w 1906835"/>
                <a:gd name="connsiteY4" fmla="*/ 27623 h 1713547"/>
                <a:gd name="connsiteX5" fmla="*/ 1703953 w 1906835"/>
                <a:gd name="connsiteY5" fmla="*/ 0 h 1713547"/>
                <a:gd name="connsiteX6" fmla="*/ 1906835 w 1906835"/>
                <a:gd name="connsiteY6" fmla="*/ 132398 h 1713547"/>
                <a:gd name="connsiteX7" fmla="*/ 1906835 w 1906835"/>
                <a:gd name="connsiteY7" fmla="*/ 1580198 h 1713547"/>
                <a:gd name="connsiteX8" fmla="*/ 1614418 w 1906835"/>
                <a:gd name="connsiteY8" fmla="*/ 1713548 h 171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835" h="1713547">
                  <a:moveTo>
                    <a:pt x="1614418" y="1713548"/>
                  </a:moveTo>
                  <a:lnTo>
                    <a:pt x="352355" y="1278255"/>
                  </a:lnTo>
                  <a:cubicBezTo>
                    <a:pt x="280918" y="1278255"/>
                    <a:pt x="100895" y="1061085"/>
                    <a:pt x="70415" y="996315"/>
                  </a:cubicBezTo>
                  <a:cubicBezTo>
                    <a:pt x="-36265" y="766763"/>
                    <a:pt x="-17215" y="500063"/>
                    <a:pt x="97085" y="311468"/>
                  </a:cubicBezTo>
                  <a:cubicBezTo>
                    <a:pt x="135185" y="250508"/>
                    <a:pt x="293300" y="37148"/>
                    <a:pt x="418078" y="27623"/>
                  </a:cubicBezTo>
                  <a:lnTo>
                    <a:pt x="1703953" y="0"/>
                  </a:lnTo>
                  <a:cubicBezTo>
                    <a:pt x="1777295" y="0"/>
                    <a:pt x="1906835" y="59055"/>
                    <a:pt x="1906835" y="132398"/>
                  </a:cubicBezTo>
                  <a:lnTo>
                    <a:pt x="1906835" y="1580198"/>
                  </a:lnTo>
                  <a:cubicBezTo>
                    <a:pt x="1906835" y="1653540"/>
                    <a:pt x="1687760" y="1713548"/>
                    <a:pt x="1614418" y="17135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37DF632-3430-425D-ADB3-AC2C21C1371C}"/>
                </a:ext>
              </a:extLst>
            </p:cNvPr>
            <p:cNvSpPr/>
            <p:nvPr/>
          </p:nvSpPr>
          <p:spPr>
            <a:xfrm>
              <a:off x="6446111" y="1511836"/>
              <a:ext cx="1390650" cy="1714500"/>
            </a:xfrm>
            <a:custGeom>
              <a:avLst/>
              <a:gdLst>
                <a:gd name="connsiteX0" fmla="*/ 1390650 w 1390650"/>
                <a:gd name="connsiteY0" fmla="*/ 857250 h 1714500"/>
                <a:gd name="connsiteX1" fmla="*/ 695325 w 1390650"/>
                <a:gd name="connsiteY1" fmla="*/ 1714500 h 1714500"/>
                <a:gd name="connsiteX2" fmla="*/ 0 w 1390650"/>
                <a:gd name="connsiteY2" fmla="*/ 857250 h 1714500"/>
                <a:gd name="connsiteX3" fmla="*/ 695325 w 1390650"/>
                <a:gd name="connsiteY3" fmla="*/ 0 h 1714500"/>
                <a:gd name="connsiteX4" fmla="*/ 1390650 w 1390650"/>
                <a:gd name="connsiteY4" fmla="*/ 85725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714500">
                  <a:moveTo>
                    <a:pt x="1390650" y="857250"/>
                  </a:moveTo>
                  <a:cubicBezTo>
                    <a:pt x="1390650" y="1330696"/>
                    <a:pt x="1079342" y="1714500"/>
                    <a:pt x="695325" y="1714500"/>
                  </a:cubicBezTo>
                  <a:cubicBezTo>
                    <a:pt x="311308" y="1714500"/>
                    <a:pt x="0" y="1330696"/>
                    <a:pt x="0" y="857250"/>
                  </a:cubicBezTo>
                  <a:cubicBezTo>
                    <a:pt x="0" y="383804"/>
                    <a:pt x="311308" y="0"/>
                    <a:pt x="695325" y="0"/>
                  </a:cubicBezTo>
                  <a:cubicBezTo>
                    <a:pt x="1079342" y="0"/>
                    <a:pt x="1390650" y="383804"/>
                    <a:pt x="1390650" y="8572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F62BCF5-2799-439C-95D1-F55E39D9D492}"/>
                </a:ext>
              </a:extLst>
            </p:cNvPr>
            <p:cNvSpPr/>
            <p:nvPr/>
          </p:nvSpPr>
          <p:spPr>
            <a:xfrm>
              <a:off x="6121731" y="1541800"/>
              <a:ext cx="654194" cy="1515586"/>
            </a:xfrm>
            <a:custGeom>
              <a:avLst/>
              <a:gdLst>
                <a:gd name="connsiteX0" fmla="*/ 695325 w 736264"/>
                <a:gd name="connsiteY0" fmla="*/ 0 h 1705720"/>
                <a:gd name="connsiteX1" fmla="*/ 736264 w 736264"/>
                <a:gd name="connsiteY1" fmla="*/ 2549 h 1705720"/>
                <a:gd name="connsiteX2" fmla="*/ 715542 w 736264"/>
                <a:gd name="connsiteY2" fmla="*/ 3859 h 1705720"/>
                <a:gd name="connsiteX3" fmla="*/ 91310 w 736264"/>
                <a:gd name="connsiteY3" fmla="*/ 870216 h 1705720"/>
                <a:gd name="connsiteX4" fmla="*/ 515983 w 736264"/>
                <a:gd name="connsiteY4" fmla="*/ 1672632 h 1705720"/>
                <a:gd name="connsiteX5" fmla="*/ 601090 w 736264"/>
                <a:gd name="connsiteY5" fmla="*/ 1705720 h 1705720"/>
                <a:gd name="connsiteX6" fmla="*/ 555193 w 736264"/>
                <a:gd name="connsiteY6" fmla="*/ 1697084 h 1705720"/>
                <a:gd name="connsiteX7" fmla="*/ 0 w 736264"/>
                <a:gd name="connsiteY7" fmla="*/ 857250 h 1705720"/>
                <a:gd name="connsiteX8" fmla="*/ 695325 w 736264"/>
                <a:gd name="connsiteY8" fmla="*/ 0 h 170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264" h="1705720">
                  <a:moveTo>
                    <a:pt x="695325" y="0"/>
                  </a:moveTo>
                  <a:lnTo>
                    <a:pt x="736264" y="2549"/>
                  </a:lnTo>
                  <a:lnTo>
                    <a:pt x="715542" y="3859"/>
                  </a:lnTo>
                  <a:cubicBezTo>
                    <a:pt x="364921" y="48456"/>
                    <a:pt x="91310" y="419317"/>
                    <a:pt x="91310" y="870216"/>
                  </a:cubicBezTo>
                  <a:cubicBezTo>
                    <a:pt x="91310" y="1230935"/>
                    <a:pt x="266421" y="1540430"/>
                    <a:pt x="515983" y="1672632"/>
                  </a:cubicBezTo>
                  <a:lnTo>
                    <a:pt x="601090" y="1705720"/>
                  </a:lnTo>
                  <a:lnTo>
                    <a:pt x="555193" y="1697084"/>
                  </a:lnTo>
                  <a:cubicBezTo>
                    <a:pt x="238345" y="1617148"/>
                    <a:pt x="0" y="1271515"/>
                    <a:pt x="0" y="857250"/>
                  </a:cubicBezTo>
                  <a:cubicBezTo>
                    <a:pt x="0" y="383804"/>
                    <a:pt x="311308" y="0"/>
                    <a:pt x="69532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9408327-9057-4914-8785-191EB32AA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1337" y="1530109"/>
              <a:ext cx="592043" cy="1371600"/>
            </a:xfrm>
            <a:custGeom>
              <a:avLst/>
              <a:gdLst>
                <a:gd name="connsiteX0" fmla="*/ 695325 w 736264"/>
                <a:gd name="connsiteY0" fmla="*/ 0 h 1705720"/>
                <a:gd name="connsiteX1" fmla="*/ 736264 w 736264"/>
                <a:gd name="connsiteY1" fmla="*/ 2549 h 1705720"/>
                <a:gd name="connsiteX2" fmla="*/ 715542 w 736264"/>
                <a:gd name="connsiteY2" fmla="*/ 3859 h 1705720"/>
                <a:gd name="connsiteX3" fmla="*/ 91310 w 736264"/>
                <a:gd name="connsiteY3" fmla="*/ 870216 h 1705720"/>
                <a:gd name="connsiteX4" fmla="*/ 515983 w 736264"/>
                <a:gd name="connsiteY4" fmla="*/ 1672632 h 1705720"/>
                <a:gd name="connsiteX5" fmla="*/ 601090 w 736264"/>
                <a:gd name="connsiteY5" fmla="*/ 1705720 h 1705720"/>
                <a:gd name="connsiteX6" fmla="*/ 555193 w 736264"/>
                <a:gd name="connsiteY6" fmla="*/ 1697084 h 1705720"/>
                <a:gd name="connsiteX7" fmla="*/ 0 w 736264"/>
                <a:gd name="connsiteY7" fmla="*/ 857250 h 1705720"/>
                <a:gd name="connsiteX8" fmla="*/ 695325 w 736264"/>
                <a:gd name="connsiteY8" fmla="*/ 0 h 170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264" h="1705720">
                  <a:moveTo>
                    <a:pt x="695325" y="0"/>
                  </a:moveTo>
                  <a:lnTo>
                    <a:pt x="736264" y="2549"/>
                  </a:lnTo>
                  <a:lnTo>
                    <a:pt x="715542" y="3859"/>
                  </a:lnTo>
                  <a:cubicBezTo>
                    <a:pt x="364921" y="48456"/>
                    <a:pt x="91310" y="419317"/>
                    <a:pt x="91310" y="870216"/>
                  </a:cubicBezTo>
                  <a:cubicBezTo>
                    <a:pt x="91310" y="1230935"/>
                    <a:pt x="266421" y="1540430"/>
                    <a:pt x="515983" y="1672632"/>
                  </a:cubicBezTo>
                  <a:lnTo>
                    <a:pt x="601090" y="1705720"/>
                  </a:lnTo>
                  <a:lnTo>
                    <a:pt x="555193" y="1697084"/>
                  </a:lnTo>
                  <a:cubicBezTo>
                    <a:pt x="238345" y="1617148"/>
                    <a:pt x="0" y="1271515"/>
                    <a:pt x="0" y="857250"/>
                  </a:cubicBezTo>
                  <a:cubicBezTo>
                    <a:pt x="0" y="383804"/>
                    <a:pt x="311308" y="0"/>
                    <a:pt x="69532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0689282-BE02-4666-B80A-276843A48F91}"/>
                </a:ext>
              </a:extLst>
            </p:cNvPr>
            <p:cNvSpPr/>
            <p:nvPr/>
          </p:nvSpPr>
          <p:spPr>
            <a:xfrm>
              <a:off x="6484654" y="1562828"/>
              <a:ext cx="1313564" cy="1619462"/>
            </a:xfrm>
            <a:custGeom>
              <a:avLst/>
              <a:gdLst>
                <a:gd name="connsiteX0" fmla="*/ 1390650 w 1390650"/>
                <a:gd name="connsiteY0" fmla="*/ 857250 h 1714500"/>
                <a:gd name="connsiteX1" fmla="*/ 695325 w 1390650"/>
                <a:gd name="connsiteY1" fmla="*/ 1714500 h 1714500"/>
                <a:gd name="connsiteX2" fmla="*/ 0 w 1390650"/>
                <a:gd name="connsiteY2" fmla="*/ 857250 h 1714500"/>
                <a:gd name="connsiteX3" fmla="*/ 695325 w 1390650"/>
                <a:gd name="connsiteY3" fmla="*/ 0 h 1714500"/>
                <a:gd name="connsiteX4" fmla="*/ 1390650 w 1390650"/>
                <a:gd name="connsiteY4" fmla="*/ 85725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714500">
                  <a:moveTo>
                    <a:pt x="1390650" y="857250"/>
                  </a:moveTo>
                  <a:cubicBezTo>
                    <a:pt x="1390650" y="1330696"/>
                    <a:pt x="1079342" y="1714500"/>
                    <a:pt x="695325" y="1714500"/>
                  </a:cubicBezTo>
                  <a:cubicBezTo>
                    <a:pt x="311308" y="1714500"/>
                    <a:pt x="0" y="1330696"/>
                    <a:pt x="0" y="857250"/>
                  </a:cubicBezTo>
                  <a:cubicBezTo>
                    <a:pt x="0" y="383804"/>
                    <a:pt x="311308" y="0"/>
                    <a:pt x="695325" y="0"/>
                  </a:cubicBezTo>
                  <a:cubicBezTo>
                    <a:pt x="1079342" y="0"/>
                    <a:pt x="1390650" y="383804"/>
                    <a:pt x="1390650" y="8572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66F65DD-7D92-467A-8591-76802B3DD599}"/>
                </a:ext>
              </a:extLst>
            </p:cNvPr>
            <p:cNvSpPr/>
            <p:nvPr/>
          </p:nvSpPr>
          <p:spPr>
            <a:xfrm>
              <a:off x="7100304" y="2902225"/>
              <a:ext cx="155261" cy="1851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E9060B-399F-4BAD-B119-2C85867293C8}"/>
              </a:ext>
            </a:extLst>
          </p:cNvPr>
          <p:cNvGrpSpPr/>
          <p:nvPr/>
        </p:nvGrpSpPr>
        <p:grpSpPr>
          <a:xfrm flipH="1">
            <a:off x="2186608" y="2174338"/>
            <a:ext cx="9304171" cy="4344152"/>
            <a:chOff x="857169" y="1630804"/>
            <a:chExt cx="10065189" cy="46994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E1409E-68C0-4C98-BC20-C85EFB4D46DE}"/>
                </a:ext>
              </a:extLst>
            </p:cNvPr>
            <p:cNvSpPr/>
            <p:nvPr/>
          </p:nvSpPr>
          <p:spPr>
            <a:xfrm>
              <a:off x="1513919" y="4911910"/>
              <a:ext cx="2350800" cy="11209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5FFCEF-E885-43A1-9A5B-B569A05FAEBF}"/>
                </a:ext>
              </a:extLst>
            </p:cNvPr>
            <p:cNvSpPr/>
            <p:nvPr/>
          </p:nvSpPr>
          <p:spPr>
            <a:xfrm>
              <a:off x="3863115" y="4064360"/>
              <a:ext cx="2350800" cy="19684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9C80EE-BF16-46BF-82B6-C5981404FEA7}"/>
                </a:ext>
              </a:extLst>
            </p:cNvPr>
            <p:cNvSpPr/>
            <p:nvPr/>
          </p:nvSpPr>
          <p:spPr>
            <a:xfrm>
              <a:off x="6213509" y="3218484"/>
              <a:ext cx="2350800" cy="28143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B0255-9761-4BB5-94A8-B95DF3125981}"/>
                </a:ext>
              </a:extLst>
            </p:cNvPr>
            <p:cNvSpPr/>
            <p:nvPr/>
          </p:nvSpPr>
          <p:spPr>
            <a:xfrm>
              <a:off x="8571557" y="2355043"/>
              <a:ext cx="2350800" cy="36778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D3F12BB-C171-4B1B-BEED-033CD94015D9}"/>
                </a:ext>
              </a:extLst>
            </p:cNvPr>
            <p:cNvGrpSpPr/>
            <p:nvPr/>
          </p:nvGrpSpPr>
          <p:grpSpPr>
            <a:xfrm>
              <a:off x="984510" y="1630804"/>
              <a:ext cx="9937848" cy="4402052"/>
              <a:chOff x="984510" y="1630804"/>
              <a:chExt cx="9937848" cy="4402052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8" name="직사각형 4">
                <a:extLst>
                  <a:ext uri="{FF2B5EF4-FFF2-40B4-BE49-F238E27FC236}">
                    <a16:creationId xmlns:a16="http://schemas.microsoft.com/office/drawing/2014/main" id="{B50D917E-1101-4FFF-BDA9-04CFCFDF860F}"/>
                  </a:ext>
                </a:extLst>
              </p:cNvPr>
              <p:cNvSpPr/>
              <p:nvPr/>
            </p:nvSpPr>
            <p:spPr>
              <a:xfrm>
                <a:off x="984510" y="4394429"/>
                <a:ext cx="2880000" cy="529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직사각형 5">
                <a:extLst>
                  <a:ext uri="{FF2B5EF4-FFF2-40B4-BE49-F238E27FC236}">
                    <a16:creationId xmlns:a16="http://schemas.microsoft.com/office/drawing/2014/main" id="{E33E5840-3E17-4221-97F8-88E866CE9E21}"/>
                  </a:ext>
                </a:extLst>
              </p:cNvPr>
              <p:cNvSpPr/>
              <p:nvPr/>
            </p:nvSpPr>
            <p:spPr>
              <a:xfrm>
                <a:off x="3342266" y="3536251"/>
                <a:ext cx="529200" cy="138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직사각형 44">
                <a:extLst>
                  <a:ext uri="{FF2B5EF4-FFF2-40B4-BE49-F238E27FC236}">
                    <a16:creationId xmlns:a16="http://schemas.microsoft.com/office/drawing/2014/main" id="{44AB6EB9-D045-4B21-AE19-89F30ED9732E}"/>
                  </a:ext>
                </a:extLst>
              </p:cNvPr>
              <p:cNvSpPr/>
              <p:nvPr/>
            </p:nvSpPr>
            <p:spPr>
              <a:xfrm>
                <a:off x="3342266" y="3534472"/>
                <a:ext cx="2880000" cy="529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직사각형 45">
                <a:extLst>
                  <a:ext uri="{FF2B5EF4-FFF2-40B4-BE49-F238E27FC236}">
                    <a16:creationId xmlns:a16="http://schemas.microsoft.com/office/drawing/2014/main" id="{CA648FBA-4012-41D9-98F0-2829275530D5}"/>
                  </a:ext>
                </a:extLst>
              </p:cNvPr>
              <p:cNvSpPr/>
              <p:nvPr/>
            </p:nvSpPr>
            <p:spPr>
              <a:xfrm>
                <a:off x="5693066" y="2715078"/>
                <a:ext cx="529200" cy="1349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직사각형 46">
                <a:extLst>
                  <a:ext uri="{FF2B5EF4-FFF2-40B4-BE49-F238E27FC236}">
                    <a16:creationId xmlns:a16="http://schemas.microsoft.com/office/drawing/2014/main" id="{36494FD1-1A09-408B-B082-4BB2C46897D3}"/>
                  </a:ext>
                </a:extLst>
              </p:cNvPr>
              <p:cNvSpPr/>
              <p:nvPr/>
            </p:nvSpPr>
            <p:spPr>
              <a:xfrm>
                <a:off x="5693066" y="2699224"/>
                <a:ext cx="2875801" cy="529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직사각형 47">
                <a:extLst>
                  <a:ext uri="{FF2B5EF4-FFF2-40B4-BE49-F238E27FC236}">
                    <a16:creationId xmlns:a16="http://schemas.microsoft.com/office/drawing/2014/main" id="{9000DF10-CE3E-4557-9308-6B9F4CAC4605}"/>
                  </a:ext>
                </a:extLst>
              </p:cNvPr>
              <p:cNvSpPr/>
              <p:nvPr/>
            </p:nvSpPr>
            <p:spPr>
              <a:xfrm>
                <a:off x="8042358" y="1825843"/>
                <a:ext cx="529200" cy="14025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직사각형 48">
                <a:extLst>
                  <a:ext uri="{FF2B5EF4-FFF2-40B4-BE49-F238E27FC236}">
                    <a16:creationId xmlns:a16="http://schemas.microsoft.com/office/drawing/2014/main" id="{28A1FA3F-93C1-429A-94FC-1BFD120ECC91}"/>
                  </a:ext>
                </a:extLst>
              </p:cNvPr>
              <p:cNvSpPr/>
              <p:nvPr/>
            </p:nvSpPr>
            <p:spPr>
              <a:xfrm>
                <a:off x="8042358" y="1825843"/>
                <a:ext cx="2880000" cy="529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4" name="직사각형 5">
                <a:extLst>
                  <a:ext uri="{FF2B5EF4-FFF2-40B4-BE49-F238E27FC236}">
                    <a16:creationId xmlns:a16="http://schemas.microsoft.com/office/drawing/2014/main" id="{B09DC367-A1B5-4EA3-8642-A01991439F4D}"/>
                  </a:ext>
                </a:extLst>
              </p:cNvPr>
              <p:cNvSpPr/>
              <p:nvPr/>
            </p:nvSpPr>
            <p:spPr>
              <a:xfrm>
                <a:off x="984510" y="4645478"/>
                <a:ext cx="529200" cy="138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2" name="직사각형 47">
                <a:extLst>
                  <a:ext uri="{FF2B5EF4-FFF2-40B4-BE49-F238E27FC236}">
                    <a16:creationId xmlns:a16="http://schemas.microsoft.com/office/drawing/2014/main" id="{A8D0F5C8-B900-4BB1-BB09-125FAA4EC163}"/>
                  </a:ext>
                </a:extLst>
              </p:cNvPr>
              <p:cNvSpPr/>
              <p:nvPr/>
            </p:nvSpPr>
            <p:spPr>
              <a:xfrm>
                <a:off x="10755177" y="1630804"/>
                <a:ext cx="167181" cy="7055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53A4C9D1-C566-4E64-98F6-1E92C5DFC4DA}"/>
                </a:ext>
              </a:extLst>
            </p:cNvPr>
            <p:cNvSpPr/>
            <p:nvPr/>
          </p:nvSpPr>
          <p:spPr>
            <a:xfrm rot="10800000">
              <a:off x="857169" y="6032856"/>
              <a:ext cx="824947" cy="29742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92E0C-932C-4C3F-951E-71A57A4DF074}"/>
              </a:ext>
            </a:extLst>
          </p:cNvPr>
          <p:cNvGrpSpPr/>
          <p:nvPr/>
        </p:nvGrpSpPr>
        <p:grpSpPr>
          <a:xfrm flipH="1">
            <a:off x="6680058" y="4563854"/>
            <a:ext cx="1879622" cy="1438118"/>
            <a:chOff x="270023" y="1671304"/>
            <a:chExt cx="1709689" cy="14524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07FF88-C3D5-4DC1-91C5-29A5B25F2A6F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CF2DCD-49B7-45C2-AE84-C17E2F0E3C3C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F9B161-65B7-4E5C-ABE1-307DFB107A58}"/>
              </a:ext>
            </a:extLst>
          </p:cNvPr>
          <p:cNvGrpSpPr/>
          <p:nvPr/>
        </p:nvGrpSpPr>
        <p:grpSpPr>
          <a:xfrm flipH="1">
            <a:off x="4506235" y="3793982"/>
            <a:ext cx="1879622" cy="1438118"/>
            <a:chOff x="270023" y="1671304"/>
            <a:chExt cx="1709689" cy="14524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E9ECD-149E-4B5C-A89F-7A9F707A8442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565739-5134-4F36-9C95-5C072E086DFF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807F9E-E0E7-4E1A-B2B0-7812CD1F4B6C}"/>
              </a:ext>
            </a:extLst>
          </p:cNvPr>
          <p:cNvGrpSpPr/>
          <p:nvPr/>
        </p:nvGrpSpPr>
        <p:grpSpPr>
          <a:xfrm flipH="1">
            <a:off x="2332412" y="3024110"/>
            <a:ext cx="1879622" cy="1438118"/>
            <a:chOff x="270023" y="1671304"/>
            <a:chExt cx="1709689" cy="145249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DC1F10-7AE4-48A6-B44B-DA3505A53EF4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3F0EB9-B869-4526-A47C-E6667124083E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08BC26-691A-43C1-A7E1-6A6839B6AC97}"/>
              </a:ext>
            </a:extLst>
          </p:cNvPr>
          <p:cNvGrpSpPr/>
          <p:nvPr/>
        </p:nvGrpSpPr>
        <p:grpSpPr>
          <a:xfrm flipH="1">
            <a:off x="8853880" y="5333726"/>
            <a:ext cx="1879622" cy="884120"/>
            <a:chOff x="270023" y="1671304"/>
            <a:chExt cx="1709689" cy="8929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CBB689-14B5-4F04-8FF0-56F98AEFD847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406380-63AE-4659-8826-0C4C09E03225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3" name="Text Placeholder 10">
            <a:extLst>
              <a:ext uri="{FF2B5EF4-FFF2-40B4-BE49-F238E27FC236}">
                <a16:creationId xmlns:a16="http://schemas.microsoft.com/office/drawing/2014/main" id="{719D6E28-F2CD-4C24-8956-0EBE1D7B5270}"/>
              </a:ext>
            </a:extLst>
          </p:cNvPr>
          <p:cNvSpPr txBox="1">
            <a:spLocks/>
          </p:cNvSpPr>
          <p:nvPr/>
        </p:nvSpPr>
        <p:spPr>
          <a:xfrm rot="16200000">
            <a:off x="-182808" y="4097275"/>
            <a:ext cx="3754841" cy="56120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400" b="1" spc="300" dirty="0">
                <a:solidFill>
                  <a:schemeClr val="accent5"/>
                </a:solidFill>
                <a:cs typeface="Arial" pitchFamily="34" charset="0"/>
              </a:rPr>
              <a:t>OIL CRISIS</a:t>
            </a:r>
          </a:p>
        </p:txBody>
      </p:sp>
      <p:sp>
        <p:nvSpPr>
          <p:cNvPr id="74" name="Rounded Rectangle 10">
            <a:extLst>
              <a:ext uri="{FF2B5EF4-FFF2-40B4-BE49-F238E27FC236}">
                <a16:creationId xmlns:a16="http://schemas.microsoft.com/office/drawing/2014/main" id="{6E042B6C-ADC6-4C3C-A523-E6883AFAFE62}"/>
              </a:ext>
            </a:extLst>
          </p:cNvPr>
          <p:cNvSpPr/>
          <p:nvPr/>
        </p:nvSpPr>
        <p:spPr>
          <a:xfrm>
            <a:off x="3386127" y="189197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Rounded Rectangle 25">
            <a:extLst>
              <a:ext uri="{FF2B5EF4-FFF2-40B4-BE49-F238E27FC236}">
                <a16:creationId xmlns:a16="http://schemas.microsoft.com/office/drawing/2014/main" id="{5F007B2D-BA40-4DEE-9E7C-57B34926453A}"/>
              </a:ext>
            </a:extLst>
          </p:cNvPr>
          <p:cNvSpPr/>
          <p:nvPr/>
        </p:nvSpPr>
        <p:spPr>
          <a:xfrm>
            <a:off x="5639286" y="2728041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Oval 21">
            <a:extLst>
              <a:ext uri="{FF2B5EF4-FFF2-40B4-BE49-F238E27FC236}">
                <a16:creationId xmlns:a16="http://schemas.microsoft.com/office/drawing/2014/main" id="{178300B7-3D25-453D-8DC9-BE93AA94F913}"/>
              </a:ext>
            </a:extLst>
          </p:cNvPr>
          <p:cNvSpPr>
            <a:spLocks noChangeAspect="1"/>
          </p:cNvSpPr>
          <p:nvPr/>
        </p:nvSpPr>
        <p:spPr>
          <a:xfrm>
            <a:off x="7685116" y="3472345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Parallelogram 30">
            <a:extLst>
              <a:ext uri="{FF2B5EF4-FFF2-40B4-BE49-F238E27FC236}">
                <a16:creationId xmlns:a16="http://schemas.microsoft.com/office/drawing/2014/main" id="{D09CB937-5234-4620-BE47-A6B48FB23B5F}"/>
              </a:ext>
            </a:extLst>
          </p:cNvPr>
          <p:cNvSpPr/>
          <p:nvPr/>
        </p:nvSpPr>
        <p:spPr>
          <a:xfrm flipH="1">
            <a:off x="9927679" y="4191132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6352</TotalTime>
  <Words>4693</Words>
  <Application>Microsoft Office PowerPoint</Application>
  <PresentationFormat>Widescreen</PresentationFormat>
  <Paragraphs>526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96</cp:revision>
  <dcterms:created xsi:type="dcterms:W3CDTF">2020-01-20T05:08:25Z</dcterms:created>
  <dcterms:modified xsi:type="dcterms:W3CDTF">2020-06-29T01:52:10Z</dcterms:modified>
</cp:coreProperties>
</file>