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2683247"/>
            <a:ext cx="4320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1707654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2014-08-21T05:45:04Z</dcterms:modified>
</cp:coreProperties>
</file>