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76006"/>
            <a:ext cx="8748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84368" y="267494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2016-04-11T06:21:40Z</dcterms:modified>
</cp:coreProperties>
</file>