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7" y="4126309"/>
            <a:ext cx="4067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16016" y="3150716"/>
            <a:ext cx="40679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8781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216"/>
            <a:ext cx="7668344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3688" y="1131590"/>
            <a:ext cx="692311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2014-05-10T13:58:15Z</dcterms:modified>
</cp:coreProperties>
</file>