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74" r:id="rId6"/>
    <p:sldId id="278" r:id="rId7"/>
    <p:sldId id="319" r:id="rId8"/>
    <p:sldId id="280" r:id="rId9"/>
    <p:sldId id="279" r:id="rId10"/>
    <p:sldId id="308" r:id="rId11"/>
    <p:sldId id="282" r:id="rId12"/>
    <p:sldId id="283" r:id="rId13"/>
    <p:sldId id="281" r:id="rId14"/>
    <p:sldId id="289" r:id="rId15"/>
    <p:sldId id="286" r:id="rId16"/>
    <p:sldId id="293" r:id="rId17"/>
    <p:sldId id="288" r:id="rId18"/>
    <p:sldId id="285" r:id="rId19"/>
    <p:sldId id="290" r:id="rId20"/>
    <p:sldId id="291" r:id="rId21"/>
    <p:sldId id="292" r:id="rId22"/>
    <p:sldId id="287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18" r:id="rId32"/>
    <p:sldId id="303" r:id="rId33"/>
    <p:sldId id="304" r:id="rId34"/>
    <p:sldId id="305" r:id="rId35"/>
    <p:sldId id="306" r:id="rId36"/>
    <p:sldId id="307" r:id="rId37"/>
    <p:sldId id="311" r:id="rId38"/>
    <p:sldId id="309" r:id="rId39"/>
    <p:sldId id="310" r:id="rId40"/>
    <p:sldId id="284" r:id="rId41"/>
    <p:sldId id="312" r:id="rId42"/>
    <p:sldId id="313" r:id="rId43"/>
    <p:sldId id="314" r:id="rId44"/>
    <p:sldId id="315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 autoAdjust="0"/>
    <p:restoredTop sz="96196" autoAdjust="0"/>
  </p:normalViewPr>
  <p:slideViewPr>
    <p:cSldViewPr snapToGrid="0" showGuides="1">
      <p:cViewPr varScale="1">
        <p:scale>
          <a:sx n="109" d="100"/>
          <a:sy n="109" d="100"/>
        </p:scale>
        <p:origin x="23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53303018783616E-2"/>
          <c:y val="1.8749967864836934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36-4F36-B59F-A4A0BB40CA07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36-4F36-B59F-A4A0BB40CA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36-4F36-B59F-A4A0BB40C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53303018783616E-2"/>
          <c:y val="2.5279832999984576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4D5-4F6C-A78B-51FE8259BD8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4D5-4F6C-A78B-51FE8259BD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D5-4F6C-A78B-51FE8259B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53303018783616E-2"/>
          <c:y val="1.8749967864836934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AB6-4FD1-ADDF-B9198CC46E2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AB6-4FD1-ADDF-B9198CC46E2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B6-4FD1-ADDF-B9198CC46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753303018783616E-2"/>
          <c:y val="1.8749967864836934E-2"/>
          <c:w val="0.9236006184498019"/>
          <c:h val="0.965624999999999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E0F-4AD5-8881-8CCAE016526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E0F-4AD5-8881-8CCAE016526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0F-4AD5-8881-8CCAE0165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619-458D-B401-91D95AED67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619-458D-B401-91D95AED67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D619-458D-B401-91D95AED67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D619-458D-B401-91D95AED670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19-458D-B401-91D95AED6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80-4A8B-995D-0B77F197B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7D80-4A8B-995D-0B77F197BC0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80-4A8B-995D-0B77F197BC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7D80-4A8B-995D-0B77F197BC0F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80-4A8B-995D-0B77F197B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4-4872-84D6-CDA889865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4-4872-84D6-CDA889865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1C24-4872-84D6-CDA88986544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4-4872-84D6-CDA889865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9-4180-9048-1A9E0B12D2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9-4180-9048-1A9E0B12D2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D59-4180-9048-1A9E0B12D24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59-4180-9048-1A9E0B12D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A-440A-B89C-1FFED64866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0A-440A-B89C-1FFED64866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70A-440A-B89C-1FFED6486670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0A-440A-B89C-1FFED6486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39158912"/>
        <c:axId val="39160448"/>
      </c:barChart>
      <c:catAx>
        <c:axId val="3915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9160448"/>
        <c:crosses val="autoZero"/>
        <c:auto val="1"/>
        <c:lblAlgn val="ctr"/>
        <c:lblOffset val="100"/>
        <c:noMultiLvlLbl val="0"/>
      </c:catAx>
      <c:valAx>
        <c:axId val="39160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158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FCB3F4-1013-4C27-A071-AA09A9737A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929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FCB3F4-1013-4C27-A071-AA09A9737A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75454F5-0A10-4493-9D37-30E4CF1B714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C590238-E234-441E-A1D3-12BBFFFCA5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2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B87A0-E141-4976-A24F-97A3C530F73D}"/>
              </a:ext>
            </a:extLst>
          </p:cNvPr>
          <p:cNvSpPr/>
          <p:nvPr userDrawn="1"/>
        </p:nvSpPr>
        <p:spPr>
          <a:xfrm>
            <a:off x="0" y="0"/>
            <a:ext cx="2351314" cy="30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721" y="1419496"/>
            <a:ext cx="2351314" cy="49334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EB55B4-D015-4D6E-BE85-E37F5937A18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86892" y="505098"/>
            <a:ext cx="2351314" cy="58478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30DC92A-1C43-4637-A252-B8C21735BBE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47063" y="2116182"/>
            <a:ext cx="2351314" cy="42367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412714-3F16-4874-BEA8-0EFECA6B9A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2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61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56628" y="317863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8BB02-24D8-4FF8-B8D7-6E62ED53DC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61234" y="2462348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2336F41-52B8-4A92-8ECC-010E63E63C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56628" y="4606833"/>
            <a:ext cx="2820721" cy="195072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B385D46-BB81-40F4-97C1-95575D4C9F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22980" y="296696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EAA121-572C-4C83-A24E-989B72B92A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02736" y="1678845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BECEA9-B7DA-4E09-9E80-B8B80B8E97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24191" y="39072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7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7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7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7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108D6E-0789-4A3A-806C-951F2E7E4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29202" y="1649808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29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29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FB68D23-CA73-40EF-B39D-027E16880D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3009" y="4236450"/>
            <a:ext cx="2230831" cy="2230831"/>
          </a:xfrm>
          <a:custGeom>
            <a:avLst/>
            <a:gdLst>
              <a:gd name="connsiteX0" fmla="*/ 1115416 w 2230831"/>
              <a:gd name="connsiteY0" fmla="*/ 0 h 2230831"/>
              <a:gd name="connsiteX1" fmla="*/ 1239476 w 2230831"/>
              <a:gd name="connsiteY1" fmla="*/ 51388 h 2230831"/>
              <a:gd name="connsiteX2" fmla="*/ 2179444 w 2230831"/>
              <a:gd name="connsiteY2" fmla="*/ 991355 h 2230831"/>
              <a:gd name="connsiteX3" fmla="*/ 2179444 w 2230831"/>
              <a:gd name="connsiteY3" fmla="*/ 1239476 h 2230831"/>
              <a:gd name="connsiteX4" fmla="*/ 1239476 w 2230831"/>
              <a:gd name="connsiteY4" fmla="*/ 2179444 h 2230831"/>
              <a:gd name="connsiteX5" fmla="*/ 991355 w 2230831"/>
              <a:gd name="connsiteY5" fmla="*/ 2179444 h 2230831"/>
              <a:gd name="connsiteX6" fmla="*/ 51388 w 2230831"/>
              <a:gd name="connsiteY6" fmla="*/ 1239476 h 2230831"/>
              <a:gd name="connsiteX7" fmla="*/ 51388 w 2230831"/>
              <a:gd name="connsiteY7" fmla="*/ 991355 h 2230831"/>
              <a:gd name="connsiteX8" fmla="*/ 991355 w 2230831"/>
              <a:gd name="connsiteY8" fmla="*/ 51388 h 2230831"/>
              <a:gd name="connsiteX9" fmla="*/ 1115416 w 2230831"/>
              <a:gd name="connsiteY9" fmla="*/ 0 h 223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831" h="2230831">
                <a:moveTo>
                  <a:pt x="1115416" y="0"/>
                </a:moveTo>
                <a:cubicBezTo>
                  <a:pt x="1160317" y="0"/>
                  <a:pt x="1205218" y="17130"/>
                  <a:pt x="1239476" y="51388"/>
                </a:cubicBezTo>
                <a:lnTo>
                  <a:pt x="2179444" y="991355"/>
                </a:lnTo>
                <a:cubicBezTo>
                  <a:pt x="2247960" y="1059872"/>
                  <a:pt x="2247960" y="1170960"/>
                  <a:pt x="2179444" y="1239476"/>
                </a:cubicBezTo>
                <a:lnTo>
                  <a:pt x="1239476" y="2179444"/>
                </a:lnTo>
                <a:cubicBezTo>
                  <a:pt x="1170960" y="2247960"/>
                  <a:pt x="1059872" y="2247960"/>
                  <a:pt x="991355" y="2179444"/>
                </a:cubicBezTo>
                <a:lnTo>
                  <a:pt x="51388" y="1239476"/>
                </a:lnTo>
                <a:cubicBezTo>
                  <a:pt x="-17129" y="1170960"/>
                  <a:pt x="-17129" y="1059872"/>
                  <a:pt x="51388" y="991355"/>
                </a:cubicBezTo>
                <a:lnTo>
                  <a:pt x="991355" y="51388"/>
                </a:lnTo>
                <a:cubicBezTo>
                  <a:pt x="1025614" y="17130"/>
                  <a:pt x="1070515" y="0"/>
                  <a:pt x="111541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CADDCB3-9ED0-4A68-830A-6B58177892A2}"/>
              </a:ext>
            </a:extLst>
          </p:cNvPr>
          <p:cNvSpPr/>
          <p:nvPr userDrawn="1"/>
        </p:nvSpPr>
        <p:spPr>
          <a:xfrm rot="2700000">
            <a:off x="708614" y="1522791"/>
            <a:ext cx="2508249" cy="2508248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944DC42C-15BC-4390-BEC2-ED222CEABEC9}"/>
              </a:ext>
            </a:extLst>
          </p:cNvPr>
          <p:cNvSpPr/>
          <p:nvPr userDrawn="1"/>
        </p:nvSpPr>
        <p:spPr>
          <a:xfrm rot="13500000">
            <a:off x="6592568" y="2159156"/>
            <a:ext cx="1270204" cy="1270204"/>
          </a:xfrm>
          <a:custGeom>
            <a:avLst/>
            <a:gdLst/>
            <a:ahLst/>
            <a:cxnLst/>
            <a:rect l="l" t="t" r="r" b="b"/>
            <a:pathLst>
              <a:path w="1810298" h="1810298">
                <a:moveTo>
                  <a:pt x="55366" y="55366"/>
                </a:moveTo>
                <a:cubicBezTo>
                  <a:pt x="89574" y="21158"/>
                  <a:pt x="136832" y="0"/>
                  <a:pt x="189031" y="0"/>
                </a:cubicBezTo>
                <a:lnTo>
                  <a:pt x="925364" y="0"/>
                </a:lnTo>
                <a:lnTo>
                  <a:pt x="925364" y="765189"/>
                </a:lnTo>
                <a:cubicBezTo>
                  <a:pt x="925364" y="824772"/>
                  <a:pt x="973666" y="873074"/>
                  <a:pt x="1033249" y="873074"/>
                </a:cubicBezTo>
                <a:lnTo>
                  <a:pt x="1810298" y="873074"/>
                </a:lnTo>
                <a:lnTo>
                  <a:pt x="1810298" y="1621267"/>
                </a:lnTo>
                <a:cubicBezTo>
                  <a:pt x="1810298" y="1725666"/>
                  <a:pt x="1725666" y="1810298"/>
                  <a:pt x="1621267" y="1810298"/>
                </a:cubicBezTo>
                <a:lnTo>
                  <a:pt x="189031" y="1810298"/>
                </a:lnTo>
                <a:cubicBezTo>
                  <a:pt x="84632" y="1810298"/>
                  <a:pt x="0" y="1725666"/>
                  <a:pt x="0" y="1621267"/>
                </a:cubicBezTo>
                <a:lnTo>
                  <a:pt x="0" y="189031"/>
                </a:lnTo>
                <a:cubicBezTo>
                  <a:pt x="0" y="136832"/>
                  <a:pt x="21158" y="89574"/>
                  <a:pt x="55366" y="55366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FBE557-295B-4632-B904-9365A6E29041}"/>
              </a:ext>
            </a:extLst>
          </p:cNvPr>
          <p:cNvSpPr/>
          <p:nvPr userDrawn="1"/>
        </p:nvSpPr>
        <p:spPr>
          <a:xfrm>
            <a:off x="0" y="0"/>
            <a:ext cx="12192000" cy="424978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E82665-E472-4E88-9084-FB20D5F0256C}"/>
              </a:ext>
            </a:extLst>
          </p:cNvPr>
          <p:cNvGrpSpPr/>
          <p:nvPr userDrawn="1"/>
        </p:nvGrpSpPr>
        <p:grpSpPr>
          <a:xfrm>
            <a:off x="6357379" y="701878"/>
            <a:ext cx="5179940" cy="2846026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3BC747A-A889-4697-8DCD-13A2C5D59B2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DDEFE8F-DD5C-42E9-9ECC-65A30A74CEF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F96301-10EB-4083-AB6C-64D3D83E720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9AB814-BA72-457F-AA93-B2CF4B75C3F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BA6135-FA6C-4F0F-94BA-07AC3F34A77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03CD12-E0FF-4ABB-875F-A8875376DE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37E77B2-34E7-4DE2-A129-D0B85E0999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A41B13D-38AE-4850-8C86-61B5E1F034C0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E9E116-BC0D-48E3-95EF-A66620780A3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5A932C-A798-40A8-935D-EDF4929791F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603615-B258-499E-82ED-F3F8D1387F0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8BDDCD-4841-4408-AF6B-2CABE1888B2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49D4CAF-8D35-48B5-9BED-58C61F5644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53321" y="861723"/>
            <a:ext cx="3814976" cy="229875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53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016879" y="2590782"/>
            <a:ext cx="6444000" cy="36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124879" y="2698782"/>
            <a:ext cx="6228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33267" y="1901754"/>
            <a:ext cx="5088565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377549" y="5251269"/>
            <a:ext cx="0" cy="160673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0"/>
          </p:cNvCxnSpPr>
          <p:nvPr userDrawn="1"/>
        </p:nvCxnSpPr>
        <p:spPr>
          <a:xfrm>
            <a:off x="8238879" y="0"/>
            <a:ext cx="0" cy="25907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6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682029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69741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682029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9741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69741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682029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">
            <a:extLst>
              <a:ext uri="{FF2B5EF4-FFF2-40B4-BE49-F238E27FC236}">
                <a16:creationId xmlns:a16="http://schemas.microsoft.com/office/drawing/2014/main" id="{0ADF64C9-A222-4452-81CD-D0F743103159}"/>
              </a:ext>
            </a:extLst>
          </p:cNvPr>
          <p:cNvSpPr/>
          <p:nvPr userDrawn="1"/>
        </p:nvSpPr>
        <p:spPr>
          <a:xfrm>
            <a:off x="5377561" y="548680"/>
            <a:ext cx="4416491" cy="5760640"/>
          </a:xfrm>
          <a:prstGeom prst="frame">
            <a:avLst>
              <a:gd name="adj1" fmla="val 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11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83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5B8FA96-20D4-4226-AE80-05B983C010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60571" y="0"/>
            <a:ext cx="653142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84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83" r:id="rId9"/>
    <p:sldLayoutId id="2147483665" r:id="rId10"/>
    <p:sldLayoutId id="2147483676" r:id="rId11"/>
    <p:sldLayoutId id="2147483677" r:id="rId12"/>
    <p:sldLayoutId id="2147483682" r:id="rId13"/>
    <p:sldLayoutId id="2147483680" r:id="rId14"/>
    <p:sldLayoutId id="2147483678" r:id="rId15"/>
    <p:sldLayoutId id="2147483679" r:id="rId16"/>
    <p:sldLayoutId id="2147483681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69281F5-DDB9-48D5-A951-FD5B5F747462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7E4C07A8-5B3C-4A69-95B5-7563C836CEB6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A86026-AC75-4AB9-9F66-65CF866B163E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56AAB2-BE4D-49D3-BEFF-A2F9CF4C9BB0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EA3E53F-4FE9-4C1B-99AE-C0209635F81D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273D43-7EE3-42E6-8338-5B325FC49398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119135-6D25-4F23-A17F-2F118AA82EDF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-5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81725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142" y="569680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D9D6C-BF4B-409A-80A0-3480D6C4EE6D}"/>
              </a:ext>
            </a:extLst>
          </p:cNvPr>
          <p:cNvGrpSpPr/>
          <p:nvPr/>
        </p:nvGrpSpPr>
        <p:grpSpPr>
          <a:xfrm>
            <a:off x="323529" y="1854230"/>
            <a:ext cx="3146013" cy="3402627"/>
            <a:chOff x="5277160" y="1526519"/>
            <a:chExt cx="2000337" cy="2522764"/>
          </a:xfrm>
        </p:grpSpPr>
        <p:sp>
          <p:nvSpPr>
            <p:cNvPr id="4" name="Arrow: Up 61">
              <a:extLst>
                <a:ext uri="{FF2B5EF4-FFF2-40B4-BE49-F238E27FC236}">
                  <a16:creationId xmlns:a16="http://schemas.microsoft.com/office/drawing/2014/main" id="{95FF8B24-6CD0-4FF6-AA1C-100213E7212A}"/>
                </a:ext>
              </a:extLst>
            </p:cNvPr>
            <p:cNvSpPr/>
            <p:nvPr/>
          </p:nvSpPr>
          <p:spPr>
            <a:xfrm rot="2141881">
              <a:off x="6997612" y="1526519"/>
              <a:ext cx="279885" cy="1922357"/>
            </a:xfrm>
            <a:custGeom>
              <a:avLst/>
              <a:gdLst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2654 w 268141"/>
                <a:gd name="connsiteY6" fmla="*/ 291531 h 1886717"/>
                <a:gd name="connsiteX7" fmla="*/ 0 w 268141"/>
                <a:gd name="connsiteY7" fmla="*/ 291531 h 1886717"/>
                <a:gd name="connsiteX0" fmla="*/ 0 w 268141"/>
                <a:gd name="connsiteY0" fmla="*/ 291531 h 1886717"/>
                <a:gd name="connsiteX1" fmla="*/ 134071 w 268141"/>
                <a:gd name="connsiteY1" fmla="*/ 0 h 1886717"/>
                <a:gd name="connsiteX2" fmla="*/ 268141 w 268141"/>
                <a:gd name="connsiteY2" fmla="*/ 291531 h 1886717"/>
                <a:gd name="connsiteX3" fmla="*/ 185487 w 268141"/>
                <a:gd name="connsiteY3" fmla="*/ 291531 h 1886717"/>
                <a:gd name="connsiteX4" fmla="*/ 185487 w 268141"/>
                <a:gd name="connsiteY4" fmla="*/ 1886717 h 1886717"/>
                <a:gd name="connsiteX5" fmla="*/ 82654 w 268141"/>
                <a:gd name="connsiteY5" fmla="*/ 1886717 h 1886717"/>
                <a:gd name="connsiteX6" fmla="*/ 89774 w 268141"/>
                <a:gd name="connsiteY6" fmla="*/ 272599 h 1886717"/>
                <a:gd name="connsiteX7" fmla="*/ 0 w 268141"/>
                <a:gd name="connsiteY7" fmla="*/ 291531 h 1886717"/>
                <a:gd name="connsiteX0" fmla="*/ 0 w 269777"/>
                <a:gd name="connsiteY0" fmla="*/ 289253 h 1886717"/>
                <a:gd name="connsiteX1" fmla="*/ 135707 w 269777"/>
                <a:gd name="connsiteY1" fmla="*/ 0 h 1886717"/>
                <a:gd name="connsiteX2" fmla="*/ 269777 w 269777"/>
                <a:gd name="connsiteY2" fmla="*/ 291531 h 1886717"/>
                <a:gd name="connsiteX3" fmla="*/ 187123 w 269777"/>
                <a:gd name="connsiteY3" fmla="*/ 291531 h 1886717"/>
                <a:gd name="connsiteX4" fmla="*/ 187123 w 269777"/>
                <a:gd name="connsiteY4" fmla="*/ 1886717 h 1886717"/>
                <a:gd name="connsiteX5" fmla="*/ 84290 w 269777"/>
                <a:gd name="connsiteY5" fmla="*/ 1886717 h 1886717"/>
                <a:gd name="connsiteX6" fmla="*/ 91410 w 269777"/>
                <a:gd name="connsiteY6" fmla="*/ 272599 h 1886717"/>
                <a:gd name="connsiteX7" fmla="*/ 0 w 269777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7123 w 279885"/>
                <a:gd name="connsiteY3" fmla="*/ 291531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84290 w 279885"/>
                <a:gd name="connsiteY5" fmla="*/ 1886717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4905 w 279885"/>
                <a:gd name="connsiteY5" fmla="*/ 1834190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886717"/>
                <a:gd name="connsiteX1" fmla="*/ 135707 w 279885"/>
                <a:gd name="connsiteY1" fmla="*/ 0 h 1886717"/>
                <a:gd name="connsiteX2" fmla="*/ 279885 w 279885"/>
                <a:gd name="connsiteY2" fmla="*/ 291177 h 1886717"/>
                <a:gd name="connsiteX3" fmla="*/ 185774 w 279885"/>
                <a:gd name="connsiteY3" fmla="*/ 275232 h 1886717"/>
                <a:gd name="connsiteX4" fmla="*/ 187123 w 279885"/>
                <a:gd name="connsiteY4" fmla="*/ 1886717 h 1886717"/>
                <a:gd name="connsiteX5" fmla="*/ 90485 w 279885"/>
                <a:gd name="connsiteY5" fmla="*/ 1885721 h 1886717"/>
                <a:gd name="connsiteX6" fmla="*/ 91410 w 279885"/>
                <a:gd name="connsiteY6" fmla="*/ 272599 h 1886717"/>
                <a:gd name="connsiteX7" fmla="*/ 0 w 279885"/>
                <a:gd name="connsiteY7" fmla="*/ 289253 h 1886717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5774 w 279885"/>
                <a:gd name="connsiteY3" fmla="*/ 275232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89253 h 1902443"/>
                <a:gd name="connsiteX1" fmla="*/ 135707 w 279885"/>
                <a:gd name="connsiteY1" fmla="*/ 0 h 1902443"/>
                <a:gd name="connsiteX2" fmla="*/ 279885 w 279885"/>
                <a:gd name="connsiteY2" fmla="*/ 291177 h 1902443"/>
                <a:gd name="connsiteX3" fmla="*/ 181860 w 279885"/>
                <a:gd name="connsiteY3" fmla="*/ 274591 h 1902443"/>
                <a:gd name="connsiteX4" fmla="*/ 160430 w 279885"/>
                <a:gd name="connsiteY4" fmla="*/ 1902443 h 1902443"/>
                <a:gd name="connsiteX5" fmla="*/ 90485 w 279885"/>
                <a:gd name="connsiteY5" fmla="*/ 1885721 h 1902443"/>
                <a:gd name="connsiteX6" fmla="*/ 91410 w 279885"/>
                <a:gd name="connsiteY6" fmla="*/ 272599 h 1902443"/>
                <a:gd name="connsiteX7" fmla="*/ 0 w 279885"/>
                <a:gd name="connsiteY7" fmla="*/ 289253 h 1902443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279885 w 279885"/>
                <a:gd name="connsiteY2" fmla="*/ 279433 h 1890699"/>
                <a:gd name="connsiteX3" fmla="*/ 181860 w 279885"/>
                <a:gd name="connsiteY3" fmla="*/ 262847 h 1890699"/>
                <a:gd name="connsiteX4" fmla="*/ 160430 w 279885"/>
                <a:gd name="connsiteY4" fmla="*/ 1890699 h 1890699"/>
                <a:gd name="connsiteX5" fmla="*/ 90485 w 279885"/>
                <a:gd name="connsiteY5" fmla="*/ 1873977 h 1890699"/>
                <a:gd name="connsiteX6" fmla="*/ 91410 w 279885"/>
                <a:gd name="connsiteY6" fmla="*/ 260855 h 1890699"/>
                <a:gd name="connsiteX7" fmla="*/ 0 w 279885"/>
                <a:gd name="connsiteY7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4830 w 279885"/>
                <a:gd name="connsiteY2" fmla="*/ 4162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7682 w 279885"/>
                <a:gd name="connsiteY2" fmla="*/ 11948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79885"/>
                <a:gd name="connsiteY0" fmla="*/ 277509 h 1890699"/>
                <a:gd name="connsiteX1" fmla="*/ 133783 w 279885"/>
                <a:gd name="connsiteY1" fmla="*/ 0 h 1890699"/>
                <a:gd name="connsiteX2" fmla="*/ 158964 w 279885"/>
                <a:gd name="connsiteY2" fmla="*/ 4119 h 1890699"/>
                <a:gd name="connsiteX3" fmla="*/ 279885 w 279885"/>
                <a:gd name="connsiteY3" fmla="*/ 279433 h 1890699"/>
                <a:gd name="connsiteX4" fmla="*/ 181860 w 279885"/>
                <a:gd name="connsiteY4" fmla="*/ 262847 h 1890699"/>
                <a:gd name="connsiteX5" fmla="*/ 160430 w 279885"/>
                <a:gd name="connsiteY5" fmla="*/ 1890699 h 1890699"/>
                <a:gd name="connsiteX6" fmla="*/ 90485 w 279885"/>
                <a:gd name="connsiteY6" fmla="*/ 1873977 h 1890699"/>
                <a:gd name="connsiteX7" fmla="*/ 91410 w 279885"/>
                <a:gd name="connsiteY7" fmla="*/ 260855 h 1890699"/>
                <a:gd name="connsiteX8" fmla="*/ 0 w 279885"/>
                <a:gd name="connsiteY8" fmla="*/ 277509 h 1890699"/>
                <a:gd name="connsiteX0" fmla="*/ 0 w 286373"/>
                <a:gd name="connsiteY0" fmla="*/ 302766 h 1915956"/>
                <a:gd name="connsiteX1" fmla="*/ 133783 w 286373"/>
                <a:gd name="connsiteY1" fmla="*/ 25257 h 1915956"/>
                <a:gd name="connsiteX2" fmla="*/ 286373 w 286373"/>
                <a:gd name="connsiteY2" fmla="*/ 0 h 1915956"/>
                <a:gd name="connsiteX3" fmla="*/ 279885 w 286373"/>
                <a:gd name="connsiteY3" fmla="*/ 304690 h 1915956"/>
                <a:gd name="connsiteX4" fmla="*/ 181860 w 286373"/>
                <a:gd name="connsiteY4" fmla="*/ 288104 h 1915956"/>
                <a:gd name="connsiteX5" fmla="*/ 160430 w 286373"/>
                <a:gd name="connsiteY5" fmla="*/ 1915956 h 1915956"/>
                <a:gd name="connsiteX6" fmla="*/ 90485 w 286373"/>
                <a:gd name="connsiteY6" fmla="*/ 1899234 h 1915956"/>
                <a:gd name="connsiteX7" fmla="*/ 91410 w 286373"/>
                <a:gd name="connsiteY7" fmla="*/ 286112 h 1915956"/>
                <a:gd name="connsiteX8" fmla="*/ 0 w 286373"/>
                <a:gd name="connsiteY8" fmla="*/ 302766 h 1915956"/>
                <a:gd name="connsiteX0" fmla="*/ 0 w 286396"/>
                <a:gd name="connsiteY0" fmla="*/ 318267 h 1931457"/>
                <a:gd name="connsiteX1" fmla="*/ 133783 w 286396"/>
                <a:gd name="connsiteY1" fmla="*/ 40758 h 1931457"/>
                <a:gd name="connsiteX2" fmla="*/ 286373 w 286396"/>
                <a:gd name="connsiteY2" fmla="*/ 15501 h 1931457"/>
                <a:gd name="connsiteX3" fmla="*/ 279885 w 286396"/>
                <a:gd name="connsiteY3" fmla="*/ 320191 h 1931457"/>
                <a:gd name="connsiteX4" fmla="*/ 181860 w 286396"/>
                <a:gd name="connsiteY4" fmla="*/ 303605 h 1931457"/>
                <a:gd name="connsiteX5" fmla="*/ 160430 w 286396"/>
                <a:gd name="connsiteY5" fmla="*/ 1931457 h 1931457"/>
                <a:gd name="connsiteX6" fmla="*/ 90485 w 286396"/>
                <a:gd name="connsiteY6" fmla="*/ 1914735 h 1931457"/>
                <a:gd name="connsiteX7" fmla="*/ 91410 w 286396"/>
                <a:gd name="connsiteY7" fmla="*/ 301613 h 1931457"/>
                <a:gd name="connsiteX8" fmla="*/ 0 w 286396"/>
                <a:gd name="connsiteY8" fmla="*/ 318267 h 1931457"/>
                <a:gd name="connsiteX0" fmla="*/ 0 w 286391"/>
                <a:gd name="connsiteY0" fmla="*/ 325779 h 1938969"/>
                <a:gd name="connsiteX1" fmla="*/ 133783 w 286391"/>
                <a:gd name="connsiteY1" fmla="*/ 48270 h 1938969"/>
                <a:gd name="connsiteX2" fmla="*/ 286373 w 286391"/>
                <a:gd name="connsiteY2" fmla="*/ 23013 h 1938969"/>
                <a:gd name="connsiteX3" fmla="*/ 279885 w 286391"/>
                <a:gd name="connsiteY3" fmla="*/ 327703 h 1938969"/>
                <a:gd name="connsiteX4" fmla="*/ 181860 w 286391"/>
                <a:gd name="connsiteY4" fmla="*/ 311117 h 1938969"/>
                <a:gd name="connsiteX5" fmla="*/ 160430 w 286391"/>
                <a:gd name="connsiteY5" fmla="*/ 1938969 h 1938969"/>
                <a:gd name="connsiteX6" fmla="*/ 90485 w 286391"/>
                <a:gd name="connsiteY6" fmla="*/ 1922247 h 1938969"/>
                <a:gd name="connsiteX7" fmla="*/ 91410 w 286391"/>
                <a:gd name="connsiteY7" fmla="*/ 309125 h 1938969"/>
                <a:gd name="connsiteX8" fmla="*/ 0 w 286391"/>
                <a:gd name="connsiteY8" fmla="*/ 325779 h 1938969"/>
                <a:gd name="connsiteX0" fmla="*/ 0 w 279885"/>
                <a:gd name="connsiteY0" fmla="*/ 310247 h 1923437"/>
                <a:gd name="connsiteX1" fmla="*/ 133783 w 279885"/>
                <a:gd name="connsiteY1" fmla="*/ 32738 h 1923437"/>
                <a:gd name="connsiteX2" fmla="*/ 177541 w 279885"/>
                <a:gd name="connsiteY2" fmla="*/ 33870 h 1923437"/>
                <a:gd name="connsiteX3" fmla="*/ 279885 w 279885"/>
                <a:gd name="connsiteY3" fmla="*/ 312171 h 1923437"/>
                <a:gd name="connsiteX4" fmla="*/ 181860 w 279885"/>
                <a:gd name="connsiteY4" fmla="*/ 295585 h 1923437"/>
                <a:gd name="connsiteX5" fmla="*/ 160430 w 279885"/>
                <a:gd name="connsiteY5" fmla="*/ 1923437 h 1923437"/>
                <a:gd name="connsiteX6" fmla="*/ 90485 w 279885"/>
                <a:gd name="connsiteY6" fmla="*/ 1906715 h 1923437"/>
                <a:gd name="connsiteX7" fmla="*/ 91410 w 279885"/>
                <a:gd name="connsiteY7" fmla="*/ 293593 h 1923437"/>
                <a:gd name="connsiteX8" fmla="*/ 0 w 279885"/>
                <a:gd name="connsiteY8" fmla="*/ 310247 h 1923437"/>
                <a:gd name="connsiteX0" fmla="*/ 0 w 279885"/>
                <a:gd name="connsiteY0" fmla="*/ 309167 h 1922357"/>
                <a:gd name="connsiteX1" fmla="*/ 133783 w 279885"/>
                <a:gd name="connsiteY1" fmla="*/ 31658 h 1922357"/>
                <a:gd name="connsiteX2" fmla="*/ 177541 w 279885"/>
                <a:gd name="connsiteY2" fmla="*/ 32790 h 1922357"/>
                <a:gd name="connsiteX3" fmla="*/ 279885 w 279885"/>
                <a:gd name="connsiteY3" fmla="*/ 311091 h 1922357"/>
                <a:gd name="connsiteX4" fmla="*/ 181860 w 279885"/>
                <a:gd name="connsiteY4" fmla="*/ 294505 h 1922357"/>
                <a:gd name="connsiteX5" fmla="*/ 160430 w 279885"/>
                <a:gd name="connsiteY5" fmla="*/ 1922357 h 1922357"/>
                <a:gd name="connsiteX6" fmla="*/ 90485 w 279885"/>
                <a:gd name="connsiteY6" fmla="*/ 1905635 h 1922357"/>
                <a:gd name="connsiteX7" fmla="*/ 91410 w 279885"/>
                <a:gd name="connsiteY7" fmla="*/ 292513 h 1922357"/>
                <a:gd name="connsiteX8" fmla="*/ 0 w 279885"/>
                <a:gd name="connsiteY8" fmla="*/ 309167 h 1922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9885" h="1922357">
                  <a:moveTo>
                    <a:pt x="0" y="309167"/>
                  </a:moveTo>
                  <a:cubicBezTo>
                    <a:pt x="39685" y="209830"/>
                    <a:pt x="88547" y="128076"/>
                    <a:pt x="133783" y="31658"/>
                  </a:cubicBezTo>
                  <a:cubicBezTo>
                    <a:pt x="154544" y="-13848"/>
                    <a:pt x="160780" y="-7470"/>
                    <a:pt x="177541" y="32790"/>
                  </a:cubicBezTo>
                  <a:lnTo>
                    <a:pt x="279885" y="311091"/>
                  </a:lnTo>
                  <a:lnTo>
                    <a:pt x="181860" y="294505"/>
                  </a:lnTo>
                  <a:cubicBezTo>
                    <a:pt x="182310" y="831667"/>
                    <a:pt x="159980" y="1385195"/>
                    <a:pt x="160430" y="1922357"/>
                  </a:cubicBezTo>
                  <a:lnTo>
                    <a:pt x="90485" y="1905635"/>
                  </a:lnTo>
                  <a:cubicBezTo>
                    <a:pt x="92858" y="1367596"/>
                    <a:pt x="89037" y="830552"/>
                    <a:pt x="91410" y="292513"/>
                  </a:cubicBezTo>
                  <a:lnTo>
                    <a:pt x="0" y="3091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DA5EE334-5CBE-4FF1-845D-7D94FCC3AA14}"/>
                </a:ext>
              </a:extLst>
            </p:cNvPr>
            <p:cNvSpPr/>
            <p:nvPr/>
          </p:nvSpPr>
          <p:spPr>
            <a:xfrm rot="16365077">
              <a:off x="6298097" y="2888920"/>
              <a:ext cx="73414" cy="683034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C957C8B-672F-434A-BEEE-A6B8FDA889E9}"/>
                </a:ext>
              </a:extLst>
            </p:cNvPr>
            <p:cNvSpPr/>
            <p:nvPr/>
          </p:nvSpPr>
          <p:spPr>
            <a:xfrm rot="12169466">
              <a:off x="5847432" y="3173306"/>
              <a:ext cx="60413" cy="8759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DFAC2D24-049D-412A-AE7E-799C4D1B65EB}"/>
                </a:ext>
              </a:extLst>
            </p:cNvPr>
            <p:cNvSpPr/>
            <p:nvPr/>
          </p:nvSpPr>
          <p:spPr>
            <a:xfrm rot="17376167">
              <a:off x="5515957" y="3691934"/>
              <a:ext cx="33897" cy="470877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22BFA771-F1C8-4B3B-88DF-62BA8F1964A0}"/>
                </a:ext>
              </a:extLst>
            </p:cNvPr>
            <p:cNvSpPr/>
            <p:nvPr/>
          </p:nvSpPr>
          <p:spPr>
            <a:xfrm rot="12369361">
              <a:off x="5277160" y="3834964"/>
              <a:ext cx="49164" cy="116592"/>
            </a:xfrm>
            <a:prstGeom prst="trapezoid">
              <a:avLst>
                <a:gd name="adj" fmla="val 94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aphic 51">
            <a:extLst>
              <a:ext uri="{FF2B5EF4-FFF2-40B4-BE49-F238E27FC236}">
                <a16:creationId xmlns:a16="http://schemas.microsoft.com/office/drawing/2014/main" id="{4AD390BE-E56F-4F4F-8EEB-A7D2020F863E}"/>
              </a:ext>
            </a:extLst>
          </p:cNvPr>
          <p:cNvGrpSpPr/>
          <p:nvPr/>
        </p:nvGrpSpPr>
        <p:grpSpPr>
          <a:xfrm>
            <a:off x="-9728" y="2438962"/>
            <a:ext cx="4314722" cy="4431102"/>
            <a:chOff x="4877104" y="3337195"/>
            <a:chExt cx="3199005" cy="328529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2CAC44-1464-48EB-AB32-F220F325E667}"/>
                </a:ext>
              </a:extLst>
            </p:cNvPr>
            <p:cNvSpPr/>
            <p:nvPr/>
          </p:nvSpPr>
          <p:spPr>
            <a:xfrm>
              <a:off x="4877104" y="4774993"/>
              <a:ext cx="3049295" cy="1847493"/>
            </a:xfrm>
            <a:custGeom>
              <a:avLst/>
              <a:gdLst>
                <a:gd name="connsiteX0" fmla="*/ 2517670 w 3111946"/>
                <a:gd name="connsiteY0" fmla="*/ 1502795 h 1836841"/>
                <a:gd name="connsiteX1" fmla="*/ 2403600 w 3111946"/>
                <a:gd name="connsiteY1" fmla="*/ 1713704 h 1836841"/>
                <a:gd name="connsiteX2" fmla="*/ 2329506 w 3111946"/>
                <a:gd name="connsiteY2" fmla="*/ 1819504 h 1836841"/>
                <a:gd name="connsiteX3" fmla="*/ 2211990 w 3111946"/>
                <a:gd name="connsiteY3" fmla="*/ 1836735 h 1836841"/>
                <a:gd name="connsiteX4" fmla="*/ 1638881 w 3111946"/>
                <a:gd name="connsiteY4" fmla="*/ 1836735 h 1836841"/>
                <a:gd name="connsiteX5" fmla="*/ 492320 w 3111946"/>
                <a:gd name="connsiteY5" fmla="*/ 1836735 h 1836841"/>
                <a:gd name="connsiteX6" fmla="*/ 22254 w 3111946"/>
                <a:gd name="connsiteY6" fmla="*/ 1836735 h 1836841"/>
                <a:gd name="connsiteX7" fmla="*/ 8469 w 3111946"/>
                <a:gd name="connsiteY7" fmla="*/ 1822950 h 1836841"/>
                <a:gd name="connsiteX8" fmla="*/ 9158 w 3111946"/>
                <a:gd name="connsiteY8" fmla="*/ 689484 h 1836841"/>
                <a:gd name="connsiteX9" fmla="*/ 7091 w 3111946"/>
                <a:gd name="connsiteY9" fmla="*/ 455485 h 1836841"/>
                <a:gd name="connsiteX10" fmla="*/ 5368 w 3111946"/>
                <a:gd name="connsiteY10" fmla="*/ 335556 h 1836841"/>
                <a:gd name="connsiteX11" fmla="*/ 3644 w 3111946"/>
                <a:gd name="connsiteY11" fmla="*/ 225621 h 1836841"/>
                <a:gd name="connsiteX12" fmla="*/ 107031 w 3111946"/>
                <a:gd name="connsiteY12" fmla="*/ 212181 h 1836841"/>
                <a:gd name="connsiteX13" fmla="*/ 183882 w 3111946"/>
                <a:gd name="connsiteY13" fmla="*/ 200119 h 1836841"/>
                <a:gd name="connsiteX14" fmla="*/ 331726 w 3111946"/>
                <a:gd name="connsiteY14" fmla="*/ 279727 h 1836841"/>
                <a:gd name="connsiteX15" fmla="*/ 382041 w 3111946"/>
                <a:gd name="connsiteY15" fmla="*/ 340381 h 1836841"/>
                <a:gd name="connsiteX16" fmla="*/ 494732 w 3111946"/>
                <a:gd name="connsiteY16" fmla="*/ 477541 h 1836841"/>
                <a:gd name="connsiteX17" fmla="*/ 511619 w 3111946"/>
                <a:gd name="connsiteY17" fmla="*/ 548878 h 1836841"/>
                <a:gd name="connsiteX18" fmla="*/ 569860 w 3111946"/>
                <a:gd name="connsiteY18" fmla="*/ 583340 h 1836841"/>
                <a:gd name="connsiteX19" fmla="*/ 668078 w 3111946"/>
                <a:gd name="connsiteY19" fmla="*/ 640203 h 1836841"/>
                <a:gd name="connsiteX20" fmla="*/ 1070253 w 3111946"/>
                <a:gd name="connsiteY20" fmla="*/ 834915 h 1836841"/>
                <a:gd name="connsiteX21" fmla="*/ 1417289 w 3111946"/>
                <a:gd name="connsiteY21" fmla="*/ 916591 h 1836841"/>
                <a:gd name="connsiteX22" fmla="*/ 1762946 w 3111946"/>
                <a:gd name="connsiteY22" fmla="*/ 954499 h 1836841"/>
                <a:gd name="connsiteX23" fmla="*/ 1855649 w 3111946"/>
                <a:gd name="connsiteY23" fmla="*/ 917969 h 1836841"/>
                <a:gd name="connsiteX24" fmla="*/ 1997634 w 3111946"/>
                <a:gd name="connsiteY24" fmla="*/ 733940 h 1836841"/>
                <a:gd name="connsiteX25" fmla="*/ 2127212 w 3111946"/>
                <a:gd name="connsiteY25" fmla="*/ 504421 h 1836841"/>
                <a:gd name="connsiteX26" fmla="*/ 2345359 w 3111946"/>
                <a:gd name="connsiteY26" fmla="*/ 47451 h 1836841"/>
                <a:gd name="connsiteX27" fmla="*/ 2593143 w 3111946"/>
                <a:gd name="connsiteY27" fmla="*/ 48829 h 1836841"/>
                <a:gd name="connsiteX28" fmla="*/ 2813702 w 3111946"/>
                <a:gd name="connsiteY28" fmla="*/ 191159 h 1836841"/>
                <a:gd name="connsiteX29" fmla="*/ 2979465 w 3111946"/>
                <a:gd name="connsiteY29" fmla="*/ 373120 h 1836841"/>
                <a:gd name="connsiteX30" fmla="*/ 3052525 w 3111946"/>
                <a:gd name="connsiteY30" fmla="*/ 472716 h 1836841"/>
                <a:gd name="connsiteX31" fmla="*/ 3111111 w 3111946"/>
                <a:gd name="connsiteY31" fmla="*/ 568866 h 1836841"/>
                <a:gd name="connsiteX32" fmla="*/ 3033571 w 3111946"/>
                <a:gd name="connsiteY32" fmla="*/ 678456 h 1836841"/>
                <a:gd name="connsiteX33" fmla="*/ 2942246 w 3111946"/>
                <a:gd name="connsiteY33" fmla="*/ 809068 h 1836841"/>
                <a:gd name="connsiteX34" fmla="*/ 2733060 w 3111946"/>
                <a:gd name="connsiteY34" fmla="*/ 1117506 h 1836841"/>
                <a:gd name="connsiteX35" fmla="*/ 2522495 w 3111946"/>
                <a:gd name="connsiteY35" fmla="*/ 1490044 h 1836841"/>
                <a:gd name="connsiteX36" fmla="*/ 2517670 w 3111946"/>
                <a:gd name="connsiteY36" fmla="*/ 1502795 h 1836841"/>
                <a:gd name="connsiteX0" fmla="*/ 2520800 w 3115091"/>
                <a:gd name="connsiteY0" fmla="*/ 1502795 h 1839666"/>
                <a:gd name="connsiteX1" fmla="*/ 2406730 w 3115091"/>
                <a:gd name="connsiteY1" fmla="*/ 1713704 h 1839666"/>
                <a:gd name="connsiteX2" fmla="*/ 2332636 w 3115091"/>
                <a:gd name="connsiteY2" fmla="*/ 1819504 h 1839666"/>
                <a:gd name="connsiteX3" fmla="*/ 2215120 w 3115091"/>
                <a:gd name="connsiteY3" fmla="*/ 1836735 h 1839666"/>
                <a:gd name="connsiteX4" fmla="*/ 1642011 w 3115091"/>
                <a:gd name="connsiteY4" fmla="*/ 1836735 h 1839666"/>
                <a:gd name="connsiteX5" fmla="*/ 495450 w 3115091"/>
                <a:gd name="connsiteY5" fmla="*/ 1836735 h 1839666"/>
                <a:gd name="connsiteX6" fmla="*/ 25384 w 3115091"/>
                <a:gd name="connsiteY6" fmla="*/ 1836735 h 1839666"/>
                <a:gd name="connsiteX7" fmla="*/ 11599 w 3115091"/>
                <a:gd name="connsiteY7" fmla="*/ 1822950 h 1839666"/>
                <a:gd name="connsiteX8" fmla="*/ 12288 w 3115091"/>
                <a:gd name="connsiteY8" fmla="*/ 689484 h 1839666"/>
                <a:gd name="connsiteX9" fmla="*/ 10221 w 3115091"/>
                <a:gd name="connsiteY9" fmla="*/ 455485 h 1839666"/>
                <a:gd name="connsiteX10" fmla="*/ 6774 w 3115091"/>
                <a:gd name="connsiteY10" fmla="*/ 225621 h 1839666"/>
                <a:gd name="connsiteX11" fmla="*/ 110161 w 3115091"/>
                <a:gd name="connsiteY11" fmla="*/ 212181 h 1839666"/>
                <a:gd name="connsiteX12" fmla="*/ 187012 w 3115091"/>
                <a:gd name="connsiteY12" fmla="*/ 200119 h 1839666"/>
                <a:gd name="connsiteX13" fmla="*/ 334856 w 3115091"/>
                <a:gd name="connsiteY13" fmla="*/ 279727 h 1839666"/>
                <a:gd name="connsiteX14" fmla="*/ 385171 w 3115091"/>
                <a:gd name="connsiteY14" fmla="*/ 340381 h 1839666"/>
                <a:gd name="connsiteX15" fmla="*/ 497862 w 3115091"/>
                <a:gd name="connsiteY15" fmla="*/ 477541 h 1839666"/>
                <a:gd name="connsiteX16" fmla="*/ 514749 w 3115091"/>
                <a:gd name="connsiteY16" fmla="*/ 548878 h 1839666"/>
                <a:gd name="connsiteX17" fmla="*/ 572990 w 3115091"/>
                <a:gd name="connsiteY17" fmla="*/ 583340 h 1839666"/>
                <a:gd name="connsiteX18" fmla="*/ 671208 w 3115091"/>
                <a:gd name="connsiteY18" fmla="*/ 640203 h 1839666"/>
                <a:gd name="connsiteX19" fmla="*/ 1073383 w 3115091"/>
                <a:gd name="connsiteY19" fmla="*/ 834915 h 1839666"/>
                <a:gd name="connsiteX20" fmla="*/ 1420419 w 3115091"/>
                <a:gd name="connsiteY20" fmla="*/ 916591 h 1839666"/>
                <a:gd name="connsiteX21" fmla="*/ 1766076 w 3115091"/>
                <a:gd name="connsiteY21" fmla="*/ 954499 h 1839666"/>
                <a:gd name="connsiteX22" fmla="*/ 1858779 w 3115091"/>
                <a:gd name="connsiteY22" fmla="*/ 917969 h 1839666"/>
                <a:gd name="connsiteX23" fmla="*/ 2000764 w 3115091"/>
                <a:gd name="connsiteY23" fmla="*/ 733940 h 1839666"/>
                <a:gd name="connsiteX24" fmla="*/ 2130342 w 3115091"/>
                <a:gd name="connsiteY24" fmla="*/ 504421 h 1839666"/>
                <a:gd name="connsiteX25" fmla="*/ 2348489 w 3115091"/>
                <a:gd name="connsiteY25" fmla="*/ 47451 h 1839666"/>
                <a:gd name="connsiteX26" fmla="*/ 2596273 w 3115091"/>
                <a:gd name="connsiteY26" fmla="*/ 48829 h 1839666"/>
                <a:gd name="connsiteX27" fmla="*/ 2816832 w 3115091"/>
                <a:gd name="connsiteY27" fmla="*/ 191159 h 1839666"/>
                <a:gd name="connsiteX28" fmla="*/ 2982595 w 3115091"/>
                <a:gd name="connsiteY28" fmla="*/ 373120 h 1839666"/>
                <a:gd name="connsiteX29" fmla="*/ 3055655 w 3115091"/>
                <a:gd name="connsiteY29" fmla="*/ 472716 h 1839666"/>
                <a:gd name="connsiteX30" fmla="*/ 3114241 w 3115091"/>
                <a:gd name="connsiteY30" fmla="*/ 568866 h 1839666"/>
                <a:gd name="connsiteX31" fmla="*/ 3036701 w 3115091"/>
                <a:gd name="connsiteY31" fmla="*/ 678456 h 1839666"/>
                <a:gd name="connsiteX32" fmla="*/ 2945376 w 3115091"/>
                <a:gd name="connsiteY32" fmla="*/ 809068 h 1839666"/>
                <a:gd name="connsiteX33" fmla="*/ 2736190 w 3115091"/>
                <a:gd name="connsiteY33" fmla="*/ 1117506 h 1839666"/>
                <a:gd name="connsiteX34" fmla="*/ 2525625 w 3115091"/>
                <a:gd name="connsiteY34" fmla="*/ 1490044 h 1839666"/>
                <a:gd name="connsiteX35" fmla="*/ 2520800 w 3115091"/>
                <a:gd name="connsiteY35" fmla="*/ 1502795 h 1839666"/>
                <a:gd name="connsiteX0" fmla="*/ 2520211 w 3114502"/>
                <a:gd name="connsiteY0" fmla="*/ 1502795 h 1839666"/>
                <a:gd name="connsiteX1" fmla="*/ 2406141 w 3114502"/>
                <a:gd name="connsiteY1" fmla="*/ 1713704 h 1839666"/>
                <a:gd name="connsiteX2" fmla="*/ 2332047 w 3114502"/>
                <a:gd name="connsiteY2" fmla="*/ 1819504 h 1839666"/>
                <a:gd name="connsiteX3" fmla="*/ 2214531 w 3114502"/>
                <a:gd name="connsiteY3" fmla="*/ 1836735 h 1839666"/>
                <a:gd name="connsiteX4" fmla="*/ 1641422 w 3114502"/>
                <a:gd name="connsiteY4" fmla="*/ 1836735 h 1839666"/>
                <a:gd name="connsiteX5" fmla="*/ 494861 w 3114502"/>
                <a:gd name="connsiteY5" fmla="*/ 1836735 h 1839666"/>
                <a:gd name="connsiteX6" fmla="*/ 24795 w 3114502"/>
                <a:gd name="connsiteY6" fmla="*/ 1836735 h 1839666"/>
                <a:gd name="connsiteX7" fmla="*/ 11010 w 3114502"/>
                <a:gd name="connsiteY7" fmla="*/ 1822950 h 1839666"/>
                <a:gd name="connsiteX8" fmla="*/ 11699 w 3114502"/>
                <a:gd name="connsiteY8" fmla="*/ 689484 h 1839666"/>
                <a:gd name="connsiteX9" fmla="*/ 6185 w 3114502"/>
                <a:gd name="connsiteY9" fmla="*/ 225621 h 1839666"/>
                <a:gd name="connsiteX10" fmla="*/ 109572 w 3114502"/>
                <a:gd name="connsiteY10" fmla="*/ 212181 h 1839666"/>
                <a:gd name="connsiteX11" fmla="*/ 186423 w 3114502"/>
                <a:gd name="connsiteY11" fmla="*/ 200119 h 1839666"/>
                <a:gd name="connsiteX12" fmla="*/ 334267 w 3114502"/>
                <a:gd name="connsiteY12" fmla="*/ 279727 h 1839666"/>
                <a:gd name="connsiteX13" fmla="*/ 384582 w 3114502"/>
                <a:gd name="connsiteY13" fmla="*/ 340381 h 1839666"/>
                <a:gd name="connsiteX14" fmla="*/ 497273 w 3114502"/>
                <a:gd name="connsiteY14" fmla="*/ 477541 h 1839666"/>
                <a:gd name="connsiteX15" fmla="*/ 514160 w 3114502"/>
                <a:gd name="connsiteY15" fmla="*/ 548878 h 1839666"/>
                <a:gd name="connsiteX16" fmla="*/ 572401 w 3114502"/>
                <a:gd name="connsiteY16" fmla="*/ 583340 h 1839666"/>
                <a:gd name="connsiteX17" fmla="*/ 670619 w 3114502"/>
                <a:gd name="connsiteY17" fmla="*/ 640203 h 1839666"/>
                <a:gd name="connsiteX18" fmla="*/ 1072794 w 3114502"/>
                <a:gd name="connsiteY18" fmla="*/ 834915 h 1839666"/>
                <a:gd name="connsiteX19" fmla="*/ 1419830 w 3114502"/>
                <a:gd name="connsiteY19" fmla="*/ 916591 h 1839666"/>
                <a:gd name="connsiteX20" fmla="*/ 1765487 w 3114502"/>
                <a:gd name="connsiteY20" fmla="*/ 954499 h 1839666"/>
                <a:gd name="connsiteX21" fmla="*/ 1858190 w 3114502"/>
                <a:gd name="connsiteY21" fmla="*/ 917969 h 1839666"/>
                <a:gd name="connsiteX22" fmla="*/ 2000175 w 3114502"/>
                <a:gd name="connsiteY22" fmla="*/ 733940 h 1839666"/>
                <a:gd name="connsiteX23" fmla="*/ 2129753 w 3114502"/>
                <a:gd name="connsiteY23" fmla="*/ 504421 h 1839666"/>
                <a:gd name="connsiteX24" fmla="*/ 2347900 w 3114502"/>
                <a:gd name="connsiteY24" fmla="*/ 47451 h 1839666"/>
                <a:gd name="connsiteX25" fmla="*/ 2595684 w 3114502"/>
                <a:gd name="connsiteY25" fmla="*/ 48829 h 1839666"/>
                <a:gd name="connsiteX26" fmla="*/ 2816243 w 3114502"/>
                <a:gd name="connsiteY26" fmla="*/ 191159 h 1839666"/>
                <a:gd name="connsiteX27" fmla="*/ 2982006 w 3114502"/>
                <a:gd name="connsiteY27" fmla="*/ 373120 h 1839666"/>
                <a:gd name="connsiteX28" fmla="*/ 3055066 w 3114502"/>
                <a:gd name="connsiteY28" fmla="*/ 472716 h 1839666"/>
                <a:gd name="connsiteX29" fmla="*/ 3113652 w 3114502"/>
                <a:gd name="connsiteY29" fmla="*/ 568866 h 1839666"/>
                <a:gd name="connsiteX30" fmla="*/ 3036112 w 3114502"/>
                <a:gd name="connsiteY30" fmla="*/ 678456 h 1839666"/>
                <a:gd name="connsiteX31" fmla="*/ 2944787 w 3114502"/>
                <a:gd name="connsiteY31" fmla="*/ 809068 h 1839666"/>
                <a:gd name="connsiteX32" fmla="*/ 2735601 w 3114502"/>
                <a:gd name="connsiteY32" fmla="*/ 1117506 h 1839666"/>
                <a:gd name="connsiteX33" fmla="*/ 2525036 w 3114502"/>
                <a:gd name="connsiteY33" fmla="*/ 1490044 h 1839666"/>
                <a:gd name="connsiteX34" fmla="*/ 2520211 w 3114502"/>
                <a:gd name="connsiteY34" fmla="*/ 1502795 h 1839666"/>
                <a:gd name="connsiteX0" fmla="*/ 2520815 w 3115106"/>
                <a:gd name="connsiteY0" fmla="*/ 1502795 h 1839666"/>
                <a:gd name="connsiteX1" fmla="*/ 2406745 w 3115106"/>
                <a:gd name="connsiteY1" fmla="*/ 1713704 h 1839666"/>
                <a:gd name="connsiteX2" fmla="*/ 2332651 w 3115106"/>
                <a:gd name="connsiteY2" fmla="*/ 1819504 h 1839666"/>
                <a:gd name="connsiteX3" fmla="*/ 2215135 w 3115106"/>
                <a:gd name="connsiteY3" fmla="*/ 1836735 h 1839666"/>
                <a:gd name="connsiteX4" fmla="*/ 1642026 w 3115106"/>
                <a:gd name="connsiteY4" fmla="*/ 1836735 h 1839666"/>
                <a:gd name="connsiteX5" fmla="*/ 495465 w 3115106"/>
                <a:gd name="connsiteY5" fmla="*/ 1836735 h 1839666"/>
                <a:gd name="connsiteX6" fmla="*/ 25399 w 3115106"/>
                <a:gd name="connsiteY6" fmla="*/ 1836735 h 1839666"/>
                <a:gd name="connsiteX7" fmla="*/ 11614 w 3115106"/>
                <a:gd name="connsiteY7" fmla="*/ 1822950 h 1839666"/>
                <a:gd name="connsiteX8" fmla="*/ 6789 w 3115106"/>
                <a:gd name="connsiteY8" fmla="*/ 225621 h 1839666"/>
                <a:gd name="connsiteX9" fmla="*/ 110176 w 3115106"/>
                <a:gd name="connsiteY9" fmla="*/ 212181 h 1839666"/>
                <a:gd name="connsiteX10" fmla="*/ 187027 w 3115106"/>
                <a:gd name="connsiteY10" fmla="*/ 200119 h 1839666"/>
                <a:gd name="connsiteX11" fmla="*/ 334871 w 3115106"/>
                <a:gd name="connsiteY11" fmla="*/ 279727 h 1839666"/>
                <a:gd name="connsiteX12" fmla="*/ 385186 w 3115106"/>
                <a:gd name="connsiteY12" fmla="*/ 340381 h 1839666"/>
                <a:gd name="connsiteX13" fmla="*/ 497877 w 3115106"/>
                <a:gd name="connsiteY13" fmla="*/ 477541 h 1839666"/>
                <a:gd name="connsiteX14" fmla="*/ 514764 w 3115106"/>
                <a:gd name="connsiteY14" fmla="*/ 548878 h 1839666"/>
                <a:gd name="connsiteX15" fmla="*/ 573005 w 3115106"/>
                <a:gd name="connsiteY15" fmla="*/ 583340 h 1839666"/>
                <a:gd name="connsiteX16" fmla="*/ 671223 w 3115106"/>
                <a:gd name="connsiteY16" fmla="*/ 640203 h 1839666"/>
                <a:gd name="connsiteX17" fmla="*/ 1073398 w 3115106"/>
                <a:gd name="connsiteY17" fmla="*/ 834915 h 1839666"/>
                <a:gd name="connsiteX18" fmla="*/ 1420434 w 3115106"/>
                <a:gd name="connsiteY18" fmla="*/ 916591 h 1839666"/>
                <a:gd name="connsiteX19" fmla="*/ 1766091 w 3115106"/>
                <a:gd name="connsiteY19" fmla="*/ 954499 h 1839666"/>
                <a:gd name="connsiteX20" fmla="*/ 1858794 w 3115106"/>
                <a:gd name="connsiteY20" fmla="*/ 917969 h 1839666"/>
                <a:gd name="connsiteX21" fmla="*/ 2000779 w 3115106"/>
                <a:gd name="connsiteY21" fmla="*/ 733940 h 1839666"/>
                <a:gd name="connsiteX22" fmla="*/ 2130357 w 3115106"/>
                <a:gd name="connsiteY22" fmla="*/ 504421 h 1839666"/>
                <a:gd name="connsiteX23" fmla="*/ 2348504 w 3115106"/>
                <a:gd name="connsiteY23" fmla="*/ 47451 h 1839666"/>
                <a:gd name="connsiteX24" fmla="*/ 2596288 w 3115106"/>
                <a:gd name="connsiteY24" fmla="*/ 48829 h 1839666"/>
                <a:gd name="connsiteX25" fmla="*/ 2816847 w 3115106"/>
                <a:gd name="connsiteY25" fmla="*/ 191159 h 1839666"/>
                <a:gd name="connsiteX26" fmla="*/ 2982610 w 3115106"/>
                <a:gd name="connsiteY26" fmla="*/ 373120 h 1839666"/>
                <a:gd name="connsiteX27" fmla="*/ 3055670 w 3115106"/>
                <a:gd name="connsiteY27" fmla="*/ 472716 h 1839666"/>
                <a:gd name="connsiteX28" fmla="*/ 3114256 w 3115106"/>
                <a:gd name="connsiteY28" fmla="*/ 568866 h 1839666"/>
                <a:gd name="connsiteX29" fmla="*/ 3036716 w 3115106"/>
                <a:gd name="connsiteY29" fmla="*/ 678456 h 1839666"/>
                <a:gd name="connsiteX30" fmla="*/ 2945391 w 3115106"/>
                <a:gd name="connsiteY30" fmla="*/ 809068 h 1839666"/>
                <a:gd name="connsiteX31" fmla="*/ 2736205 w 3115106"/>
                <a:gd name="connsiteY31" fmla="*/ 1117506 h 1839666"/>
                <a:gd name="connsiteX32" fmla="*/ 2525640 w 3115106"/>
                <a:gd name="connsiteY32" fmla="*/ 1490044 h 1839666"/>
                <a:gd name="connsiteX33" fmla="*/ 2520815 w 3115106"/>
                <a:gd name="connsiteY33" fmla="*/ 1502795 h 1839666"/>
                <a:gd name="connsiteX0" fmla="*/ 2541382 w 3135673"/>
                <a:gd name="connsiteY0" fmla="*/ 1502795 h 1956076"/>
                <a:gd name="connsiteX1" fmla="*/ 2427312 w 3135673"/>
                <a:gd name="connsiteY1" fmla="*/ 1713704 h 1956076"/>
                <a:gd name="connsiteX2" fmla="*/ 2353218 w 3135673"/>
                <a:gd name="connsiteY2" fmla="*/ 1819504 h 1956076"/>
                <a:gd name="connsiteX3" fmla="*/ 2235702 w 3135673"/>
                <a:gd name="connsiteY3" fmla="*/ 1836735 h 1956076"/>
                <a:gd name="connsiteX4" fmla="*/ 1662593 w 3135673"/>
                <a:gd name="connsiteY4" fmla="*/ 1836735 h 1956076"/>
                <a:gd name="connsiteX5" fmla="*/ 516032 w 3135673"/>
                <a:gd name="connsiteY5" fmla="*/ 1836735 h 1956076"/>
                <a:gd name="connsiteX6" fmla="*/ 45966 w 3135673"/>
                <a:gd name="connsiteY6" fmla="*/ 1836735 h 1956076"/>
                <a:gd name="connsiteX7" fmla="*/ 27356 w 3135673"/>
                <a:gd name="connsiteY7" fmla="*/ 225621 h 1956076"/>
                <a:gd name="connsiteX8" fmla="*/ 130743 w 3135673"/>
                <a:gd name="connsiteY8" fmla="*/ 212181 h 1956076"/>
                <a:gd name="connsiteX9" fmla="*/ 207594 w 3135673"/>
                <a:gd name="connsiteY9" fmla="*/ 200119 h 1956076"/>
                <a:gd name="connsiteX10" fmla="*/ 355438 w 3135673"/>
                <a:gd name="connsiteY10" fmla="*/ 279727 h 1956076"/>
                <a:gd name="connsiteX11" fmla="*/ 405753 w 3135673"/>
                <a:gd name="connsiteY11" fmla="*/ 340381 h 1956076"/>
                <a:gd name="connsiteX12" fmla="*/ 518444 w 3135673"/>
                <a:gd name="connsiteY12" fmla="*/ 477541 h 1956076"/>
                <a:gd name="connsiteX13" fmla="*/ 535331 w 3135673"/>
                <a:gd name="connsiteY13" fmla="*/ 548878 h 1956076"/>
                <a:gd name="connsiteX14" fmla="*/ 593572 w 3135673"/>
                <a:gd name="connsiteY14" fmla="*/ 583340 h 1956076"/>
                <a:gd name="connsiteX15" fmla="*/ 691790 w 3135673"/>
                <a:gd name="connsiteY15" fmla="*/ 640203 h 1956076"/>
                <a:gd name="connsiteX16" fmla="*/ 1093965 w 3135673"/>
                <a:gd name="connsiteY16" fmla="*/ 834915 h 1956076"/>
                <a:gd name="connsiteX17" fmla="*/ 1441001 w 3135673"/>
                <a:gd name="connsiteY17" fmla="*/ 916591 h 1956076"/>
                <a:gd name="connsiteX18" fmla="*/ 1786658 w 3135673"/>
                <a:gd name="connsiteY18" fmla="*/ 954499 h 1956076"/>
                <a:gd name="connsiteX19" fmla="*/ 1879361 w 3135673"/>
                <a:gd name="connsiteY19" fmla="*/ 917969 h 1956076"/>
                <a:gd name="connsiteX20" fmla="*/ 2021346 w 3135673"/>
                <a:gd name="connsiteY20" fmla="*/ 733940 h 1956076"/>
                <a:gd name="connsiteX21" fmla="*/ 2150924 w 3135673"/>
                <a:gd name="connsiteY21" fmla="*/ 504421 h 1956076"/>
                <a:gd name="connsiteX22" fmla="*/ 2369071 w 3135673"/>
                <a:gd name="connsiteY22" fmla="*/ 47451 h 1956076"/>
                <a:gd name="connsiteX23" fmla="*/ 2616855 w 3135673"/>
                <a:gd name="connsiteY23" fmla="*/ 48829 h 1956076"/>
                <a:gd name="connsiteX24" fmla="*/ 2837414 w 3135673"/>
                <a:gd name="connsiteY24" fmla="*/ 191159 h 1956076"/>
                <a:gd name="connsiteX25" fmla="*/ 3003177 w 3135673"/>
                <a:gd name="connsiteY25" fmla="*/ 373120 h 1956076"/>
                <a:gd name="connsiteX26" fmla="*/ 3076237 w 3135673"/>
                <a:gd name="connsiteY26" fmla="*/ 472716 h 1956076"/>
                <a:gd name="connsiteX27" fmla="*/ 3134823 w 3135673"/>
                <a:gd name="connsiteY27" fmla="*/ 568866 h 1956076"/>
                <a:gd name="connsiteX28" fmla="*/ 3057283 w 3135673"/>
                <a:gd name="connsiteY28" fmla="*/ 678456 h 1956076"/>
                <a:gd name="connsiteX29" fmla="*/ 2965958 w 3135673"/>
                <a:gd name="connsiteY29" fmla="*/ 809068 h 1956076"/>
                <a:gd name="connsiteX30" fmla="*/ 2756772 w 3135673"/>
                <a:gd name="connsiteY30" fmla="*/ 1117506 h 1956076"/>
                <a:gd name="connsiteX31" fmla="*/ 2546207 w 3135673"/>
                <a:gd name="connsiteY31" fmla="*/ 1490044 h 1956076"/>
                <a:gd name="connsiteX32" fmla="*/ 2541382 w 3135673"/>
                <a:gd name="connsiteY32" fmla="*/ 1502795 h 195607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603047 w 3222688"/>
                <a:gd name="connsiteY5" fmla="*/ 1836735 h 1839666"/>
                <a:gd name="connsiteX6" fmla="*/ 132981 w 3222688"/>
                <a:gd name="connsiteY6" fmla="*/ 1836735 h 1839666"/>
                <a:gd name="connsiteX7" fmla="*/ 114371 w 3222688"/>
                <a:gd name="connsiteY7" fmla="*/ 225621 h 1839666"/>
                <a:gd name="connsiteX8" fmla="*/ 217758 w 3222688"/>
                <a:gd name="connsiteY8" fmla="*/ 212181 h 1839666"/>
                <a:gd name="connsiteX9" fmla="*/ 294609 w 3222688"/>
                <a:gd name="connsiteY9" fmla="*/ 200119 h 1839666"/>
                <a:gd name="connsiteX10" fmla="*/ 442453 w 3222688"/>
                <a:gd name="connsiteY10" fmla="*/ 279727 h 1839666"/>
                <a:gd name="connsiteX11" fmla="*/ 492768 w 3222688"/>
                <a:gd name="connsiteY11" fmla="*/ 340381 h 1839666"/>
                <a:gd name="connsiteX12" fmla="*/ 605459 w 3222688"/>
                <a:gd name="connsiteY12" fmla="*/ 477541 h 1839666"/>
                <a:gd name="connsiteX13" fmla="*/ 622346 w 3222688"/>
                <a:gd name="connsiteY13" fmla="*/ 548878 h 1839666"/>
                <a:gd name="connsiteX14" fmla="*/ 680587 w 3222688"/>
                <a:gd name="connsiteY14" fmla="*/ 583340 h 1839666"/>
                <a:gd name="connsiteX15" fmla="*/ 778805 w 3222688"/>
                <a:gd name="connsiteY15" fmla="*/ 640203 h 1839666"/>
                <a:gd name="connsiteX16" fmla="*/ 1180980 w 3222688"/>
                <a:gd name="connsiteY16" fmla="*/ 834915 h 1839666"/>
                <a:gd name="connsiteX17" fmla="*/ 1528016 w 3222688"/>
                <a:gd name="connsiteY17" fmla="*/ 916591 h 1839666"/>
                <a:gd name="connsiteX18" fmla="*/ 1873673 w 3222688"/>
                <a:gd name="connsiteY18" fmla="*/ 954499 h 1839666"/>
                <a:gd name="connsiteX19" fmla="*/ 1966376 w 3222688"/>
                <a:gd name="connsiteY19" fmla="*/ 917969 h 1839666"/>
                <a:gd name="connsiteX20" fmla="*/ 2108361 w 3222688"/>
                <a:gd name="connsiteY20" fmla="*/ 733940 h 1839666"/>
                <a:gd name="connsiteX21" fmla="*/ 2237939 w 3222688"/>
                <a:gd name="connsiteY21" fmla="*/ 504421 h 1839666"/>
                <a:gd name="connsiteX22" fmla="*/ 2456086 w 3222688"/>
                <a:gd name="connsiteY22" fmla="*/ 47451 h 1839666"/>
                <a:gd name="connsiteX23" fmla="*/ 2703870 w 3222688"/>
                <a:gd name="connsiteY23" fmla="*/ 48829 h 1839666"/>
                <a:gd name="connsiteX24" fmla="*/ 2924429 w 3222688"/>
                <a:gd name="connsiteY24" fmla="*/ 191159 h 1839666"/>
                <a:gd name="connsiteX25" fmla="*/ 3090192 w 3222688"/>
                <a:gd name="connsiteY25" fmla="*/ 373120 h 1839666"/>
                <a:gd name="connsiteX26" fmla="*/ 3163252 w 3222688"/>
                <a:gd name="connsiteY26" fmla="*/ 472716 h 1839666"/>
                <a:gd name="connsiteX27" fmla="*/ 3221838 w 3222688"/>
                <a:gd name="connsiteY27" fmla="*/ 568866 h 1839666"/>
                <a:gd name="connsiteX28" fmla="*/ 3144298 w 3222688"/>
                <a:gd name="connsiteY28" fmla="*/ 678456 h 1839666"/>
                <a:gd name="connsiteX29" fmla="*/ 3052973 w 3222688"/>
                <a:gd name="connsiteY29" fmla="*/ 809068 h 1839666"/>
                <a:gd name="connsiteX30" fmla="*/ 2843787 w 3222688"/>
                <a:gd name="connsiteY30" fmla="*/ 1117506 h 1839666"/>
                <a:gd name="connsiteX31" fmla="*/ 2633222 w 3222688"/>
                <a:gd name="connsiteY31" fmla="*/ 1490044 h 1839666"/>
                <a:gd name="connsiteX32" fmla="*/ 2628397 w 3222688"/>
                <a:gd name="connsiteY32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749608 w 3222688"/>
                <a:gd name="connsiteY4" fmla="*/ 1836735 h 1839666"/>
                <a:gd name="connsiteX5" fmla="*/ 132981 w 3222688"/>
                <a:gd name="connsiteY5" fmla="*/ 1836735 h 1839666"/>
                <a:gd name="connsiteX6" fmla="*/ 114371 w 3222688"/>
                <a:gd name="connsiteY6" fmla="*/ 225621 h 1839666"/>
                <a:gd name="connsiteX7" fmla="*/ 217758 w 3222688"/>
                <a:gd name="connsiteY7" fmla="*/ 212181 h 1839666"/>
                <a:gd name="connsiteX8" fmla="*/ 294609 w 3222688"/>
                <a:gd name="connsiteY8" fmla="*/ 200119 h 1839666"/>
                <a:gd name="connsiteX9" fmla="*/ 442453 w 3222688"/>
                <a:gd name="connsiteY9" fmla="*/ 279727 h 1839666"/>
                <a:gd name="connsiteX10" fmla="*/ 492768 w 3222688"/>
                <a:gd name="connsiteY10" fmla="*/ 340381 h 1839666"/>
                <a:gd name="connsiteX11" fmla="*/ 605459 w 3222688"/>
                <a:gd name="connsiteY11" fmla="*/ 477541 h 1839666"/>
                <a:gd name="connsiteX12" fmla="*/ 622346 w 3222688"/>
                <a:gd name="connsiteY12" fmla="*/ 548878 h 1839666"/>
                <a:gd name="connsiteX13" fmla="*/ 680587 w 3222688"/>
                <a:gd name="connsiteY13" fmla="*/ 583340 h 1839666"/>
                <a:gd name="connsiteX14" fmla="*/ 778805 w 3222688"/>
                <a:gd name="connsiteY14" fmla="*/ 640203 h 1839666"/>
                <a:gd name="connsiteX15" fmla="*/ 1180980 w 3222688"/>
                <a:gd name="connsiteY15" fmla="*/ 834915 h 1839666"/>
                <a:gd name="connsiteX16" fmla="*/ 1528016 w 3222688"/>
                <a:gd name="connsiteY16" fmla="*/ 916591 h 1839666"/>
                <a:gd name="connsiteX17" fmla="*/ 1873673 w 3222688"/>
                <a:gd name="connsiteY17" fmla="*/ 954499 h 1839666"/>
                <a:gd name="connsiteX18" fmla="*/ 1966376 w 3222688"/>
                <a:gd name="connsiteY18" fmla="*/ 917969 h 1839666"/>
                <a:gd name="connsiteX19" fmla="*/ 2108361 w 3222688"/>
                <a:gd name="connsiteY19" fmla="*/ 733940 h 1839666"/>
                <a:gd name="connsiteX20" fmla="*/ 2237939 w 3222688"/>
                <a:gd name="connsiteY20" fmla="*/ 504421 h 1839666"/>
                <a:gd name="connsiteX21" fmla="*/ 2456086 w 3222688"/>
                <a:gd name="connsiteY21" fmla="*/ 47451 h 1839666"/>
                <a:gd name="connsiteX22" fmla="*/ 2703870 w 3222688"/>
                <a:gd name="connsiteY22" fmla="*/ 48829 h 1839666"/>
                <a:gd name="connsiteX23" fmla="*/ 2924429 w 3222688"/>
                <a:gd name="connsiteY23" fmla="*/ 191159 h 1839666"/>
                <a:gd name="connsiteX24" fmla="*/ 3090192 w 3222688"/>
                <a:gd name="connsiteY24" fmla="*/ 373120 h 1839666"/>
                <a:gd name="connsiteX25" fmla="*/ 3163252 w 3222688"/>
                <a:gd name="connsiteY25" fmla="*/ 472716 h 1839666"/>
                <a:gd name="connsiteX26" fmla="*/ 3221838 w 3222688"/>
                <a:gd name="connsiteY26" fmla="*/ 568866 h 1839666"/>
                <a:gd name="connsiteX27" fmla="*/ 3144298 w 3222688"/>
                <a:gd name="connsiteY27" fmla="*/ 678456 h 1839666"/>
                <a:gd name="connsiteX28" fmla="*/ 3052973 w 3222688"/>
                <a:gd name="connsiteY28" fmla="*/ 809068 h 1839666"/>
                <a:gd name="connsiteX29" fmla="*/ 2843787 w 3222688"/>
                <a:gd name="connsiteY29" fmla="*/ 1117506 h 1839666"/>
                <a:gd name="connsiteX30" fmla="*/ 2633222 w 3222688"/>
                <a:gd name="connsiteY30" fmla="*/ 1490044 h 1839666"/>
                <a:gd name="connsiteX31" fmla="*/ 2628397 w 3222688"/>
                <a:gd name="connsiteY31" fmla="*/ 1502795 h 1839666"/>
                <a:gd name="connsiteX0" fmla="*/ 2628397 w 3222688"/>
                <a:gd name="connsiteY0" fmla="*/ 1502795 h 1839666"/>
                <a:gd name="connsiteX1" fmla="*/ 2514327 w 3222688"/>
                <a:gd name="connsiteY1" fmla="*/ 1713704 h 1839666"/>
                <a:gd name="connsiteX2" fmla="*/ 2440233 w 3222688"/>
                <a:gd name="connsiteY2" fmla="*/ 1819504 h 1839666"/>
                <a:gd name="connsiteX3" fmla="*/ 2322717 w 3222688"/>
                <a:gd name="connsiteY3" fmla="*/ 1836735 h 1839666"/>
                <a:gd name="connsiteX4" fmla="*/ 132981 w 3222688"/>
                <a:gd name="connsiteY4" fmla="*/ 1836735 h 1839666"/>
                <a:gd name="connsiteX5" fmla="*/ 114371 w 3222688"/>
                <a:gd name="connsiteY5" fmla="*/ 225621 h 1839666"/>
                <a:gd name="connsiteX6" fmla="*/ 217758 w 3222688"/>
                <a:gd name="connsiteY6" fmla="*/ 212181 h 1839666"/>
                <a:gd name="connsiteX7" fmla="*/ 294609 w 3222688"/>
                <a:gd name="connsiteY7" fmla="*/ 200119 h 1839666"/>
                <a:gd name="connsiteX8" fmla="*/ 442453 w 3222688"/>
                <a:gd name="connsiteY8" fmla="*/ 279727 h 1839666"/>
                <a:gd name="connsiteX9" fmla="*/ 492768 w 3222688"/>
                <a:gd name="connsiteY9" fmla="*/ 340381 h 1839666"/>
                <a:gd name="connsiteX10" fmla="*/ 605459 w 3222688"/>
                <a:gd name="connsiteY10" fmla="*/ 477541 h 1839666"/>
                <a:gd name="connsiteX11" fmla="*/ 622346 w 3222688"/>
                <a:gd name="connsiteY11" fmla="*/ 548878 h 1839666"/>
                <a:gd name="connsiteX12" fmla="*/ 680587 w 3222688"/>
                <a:gd name="connsiteY12" fmla="*/ 583340 h 1839666"/>
                <a:gd name="connsiteX13" fmla="*/ 778805 w 3222688"/>
                <a:gd name="connsiteY13" fmla="*/ 640203 h 1839666"/>
                <a:gd name="connsiteX14" fmla="*/ 1180980 w 3222688"/>
                <a:gd name="connsiteY14" fmla="*/ 834915 h 1839666"/>
                <a:gd name="connsiteX15" fmla="*/ 1528016 w 3222688"/>
                <a:gd name="connsiteY15" fmla="*/ 916591 h 1839666"/>
                <a:gd name="connsiteX16" fmla="*/ 1873673 w 3222688"/>
                <a:gd name="connsiteY16" fmla="*/ 954499 h 1839666"/>
                <a:gd name="connsiteX17" fmla="*/ 1966376 w 3222688"/>
                <a:gd name="connsiteY17" fmla="*/ 917969 h 1839666"/>
                <a:gd name="connsiteX18" fmla="*/ 2108361 w 3222688"/>
                <a:gd name="connsiteY18" fmla="*/ 733940 h 1839666"/>
                <a:gd name="connsiteX19" fmla="*/ 2237939 w 3222688"/>
                <a:gd name="connsiteY19" fmla="*/ 504421 h 1839666"/>
                <a:gd name="connsiteX20" fmla="*/ 2456086 w 3222688"/>
                <a:gd name="connsiteY20" fmla="*/ 47451 h 1839666"/>
                <a:gd name="connsiteX21" fmla="*/ 2703870 w 3222688"/>
                <a:gd name="connsiteY21" fmla="*/ 48829 h 1839666"/>
                <a:gd name="connsiteX22" fmla="*/ 2924429 w 3222688"/>
                <a:gd name="connsiteY22" fmla="*/ 191159 h 1839666"/>
                <a:gd name="connsiteX23" fmla="*/ 3090192 w 3222688"/>
                <a:gd name="connsiteY23" fmla="*/ 373120 h 1839666"/>
                <a:gd name="connsiteX24" fmla="*/ 3163252 w 3222688"/>
                <a:gd name="connsiteY24" fmla="*/ 472716 h 1839666"/>
                <a:gd name="connsiteX25" fmla="*/ 3221838 w 3222688"/>
                <a:gd name="connsiteY25" fmla="*/ 568866 h 1839666"/>
                <a:gd name="connsiteX26" fmla="*/ 3144298 w 3222688"/>
                <a:gd name="connsiteY26" fmla="*/ 678456 h 1839666"/>
                <a:gd name="connsiteX27" fmla="*/ 3052973 w 3222688"/>
                <a:gd name="connsiteY27" fmla="*/ 809068 h 1839666"/>
                <a:gd name="connsiteX28" fmla="*/ 2843787 w 3222688"/>
                <a:gd name="connsiteY28" fmla="*/ 1117506 h 1839666"/>
                <a:gd name="connsiteX29" fmla="*/ 2633222 w 3222688"/>
                <a:gd name="connsiteY29" fmla="*/ 1490044 h 1839666"/>
                <a:gd name="connsiteX30" fmla="*/ 2628397 w 3222688"/>
                <a:gd name="connsiteY30" fmla="*/ 1502795 h 1839666"/>
                <a:gd name="connsiteX0" fmla="*/ 2517016 w 3111307"/>
                <a:gd name="connsiteY0" fmla="*/ 1502795 h 1839666"/>
                <a:gd name="connsiteX1" fmla="*/ 2402946 w 3111307"/>
                <a:gd name="connsiteY1" fmla="*/ 1713704 h 1839666"/>
                <a:gd name="connsiteX2" fmla="*/ 2328852 w 3111307"/>
                <a:gd name="connsiteY2" fmla="*/ 1819504 h 1839666"/>
                <a:gd name="connsiteX3" fmla="*/ 2211336 w 3111307"/>
                <a:gd name="connsiteY3" fmla="*/ 1836735 h 1839666"/>
                <a:gd name="connsiteX4" fmla="*/ 21600 w 3111307"/>
                <a:gd name="connsiteY4" fmla="*/ 1836735 h 1839666"/>
                <a:gd name="connsiteX5" fmla="*/ 2990 w 3111307"/>
                <a:gd name="connsiteY5" fmla="*/ 225621 h 1839666"/>
                <a:gd name="connsiteX6" fmla="*/ 106377 w 3111307"/>
                <a:gd name="connsiteY6" fmla="*/ 212181 h 1839666"/>
                <a:gd name="connsiteX7" fmla="*/ 183228 w 3111307"/>
                <a:gd name="connsiteY7" fmla="*/ 200119 h 1839666"/>
                <a:gd name="connsiteX8" fmla="*/ 331072 w 3111307"/>
                <a:gd name="connsiteY8" fmla="*/ 279727 h 1839666"/>
                <a:gd name="connsiteX9" fmla="*/ 381387 w 3111307"/>
                <a:gd name="connsiteY9" fmla="*/ 340381 h 1839666"/>
                <a:gd name="connsiteX10" fmla="*/ 494078 w 3111307"/>
                <a:gd name="connsiteY10" fmla="*/ 477541 h 1839666"/>
                <a:gd name="connsiteX11" fmla="*/ 510965 w 3111307"/>
                <a:gd name="connsiteY11" fmla="*/ 548878 h 1839666"/>
                <a:gd name="connsiteX12" fmla="*/ 569206 w 3111307"/>
                <a:gd name="connsiteY12" fmla="*/ 583340 h 1839666"/>
                <a:gd name="connsiteX13" fmla="*/ 667424 w 3111307"/>
                <a:gd name="connsiteY13" fmla="*/ 640203 h 1839666"/>
                <a:gd name="connsiteX14" fmla="*/ 1069599 w 3111307"/>
                <a:gd name="connsiteY14" fmla="*/ 834915 h 1839666"/>
                <a:gd name="connsiteX15" fmla="*/ 1416635 w 3111307"/>
                <a:gd name="connsiteY15" fmla="*/ 916591 h 1839666"/>
                <a:gd name="connsiteX16" fmla="*/ 1762292 w 3111307"/>
                <a:gd name="connsiteY16" fmla="*/ 954499 h 1839666"/>
                <a:gd name="connsiteX17" fmla="*/ 1854995 w 3111307"/>
                <a:gd name="connsiteY17" fmla="*/ 917969 h 1839666"/>
                <a:gd name="connsiteX18" fmla="*/ 1996980 w 3111307"/>
                <a:gd name="connsiteY18" fmla="*/ 733940 h 1839666"/>
                <a:gd name="connsiteX19" fmla="*/ 2126558 w 3111307"/>
                <a:gd name="connsiteY19" fmla="*/ 504421 h 1839666"/>
                <a:gd name="connsiteX20" fmla="*/ 2344705 w 3111307"/>
                <a:gd name="connsiteY20" fmla="*/ 47451 h 1839666"/>
                <a:gd name="connsiteX21" fmla="*/ 2592489 w 3111307"/>
                <a:gd name="connsiteY21" fmla="*/ 48829 h 1839666"/>
                <a:gd name="connsiteX22" fmla="*/ 2813048 w 3111307"/>
                <a:gd name="connsiteY22" fmla="*/ 191159 h 1839666"/>
                <a:gd name="connsiteX23" fmla="*/ 2978811 w 3111307"/>
                <a:gd name="connsiteY23" fmla="*/ 373120 h 1839666"/>
                <a:gd name="connsiteX24" fmla="*/ 3051871 w 3111307"/>
                <a:gd name="connsiteY24" fmla="*/ 472716 h 1839666"/>
                <a:gd name="connsiteX25" fmla="*/ 3110457 w 3111307"/>
                <a:gd name="connsiteY25" fmla="*/ 568866 h 1839666"/>
                <a:gd name="connsiteX26" fmla="*/ 3032917 w 3111307"/>
                <a:gd name="connsiteY26" fmla="*/ 678456 h 1839666"/>
                <a:gd name="connsiteX27" fmla="*/ 2941592 w 3111307"/>
                <a:gd name="connsiteY27" fmla="*/ 809068 h 1839666"/>
                <a:gd name="connsiteX28" fmla="*/ 2732406 w 3111307"/>
                <a:gd name="connsiteY28" fmla="*/ 1117506 h 1839666"/>
                <a:gd name="connsiteX29" fmla="*/ 2521841 w 3111307"/>
                <a:gd name="connsiteY29" fmla="*/ 1490044 h 1839666"/>
                <a:gd name="connsiteX30" fmla="*/ 2517016 w 3111307"/>
                <a:gd name="connsiteY30" fmla="*/ 1502795 h 1839666"/>
                <a:gd name="connsiteX0" fmla="*/ 2518960 w 3113251"/>
                <a:gd name="connsiteY0" fmla="*/ 1502795 h 1839666"/>
                <a:gd name="connsiteX1" fmla="*/ 2404890 w 3113251"/>
                <a:gd name="connsiteY1" fmla="*/ 1713704 h 1839666"/>
                <a:gd name="connsiteX2" fmla="*/ 2330796 w 3113251"/>
                <a:gd name="connsiteY2" fmla="*/ 1819504 h 1839666"/>
                <a:gd name="connsiteX3" fmla="*/ 2213280 w 3113251"/>
                <a:gd name="connsiteY3" fmla="*/ 1836735 h 1839666"/>
                <a:gd name="connsiteX4" fmla="*/ 23544 w 3113251"/>
                <a:gd name="connsiteY4" fmla="*/ 1836735 h 1839666"/>
                <a:gd name="connsiteX5" fmla="*/ 4934 w 3113251"/>
                <a:gd name="connsiteY5" fmla="*/ 225621 h 1839666"/>
                <a:gd name="connsiteX6" fmla="*/ 108321 w 3113251"/>
                <a:gd name="connsiteY6" fmla="*/ 212181 h 1839666"/>
                <a:gd name="connsiteX7" fmla="*/ 185172 w 3113251"/>
                <a:gd name="connsiteY7" fmla="*/ 200119 h 1839666"/>
                <a:gd name="connsiteX8" fmla="*/ 333016 w 3113251"/>
                <a:gd name="connsiteY8" fmla="*/ 279727 h 1839666"/>
                <a:gd name="connsiteX9" fmla="*/ 383331 w 3113251"/>
                <a:gd name="connsiteY9" fmla="*/ 340381 h 1839666"/>
                <a:gd name="connsiteX10" fmla="*/ 496022 w 3113251"/>
                <a:gd name="connsiteY10" fmla="*/ 477541 h 1839666"/>
                <a:gd name="connsiteX11" fmla="*/ 512909 w 3113251"/>
                <a:gd name="connsiteY11" fmla="*/ 548878 h 1839666"/>
                <a:gd name="connsiteX12" fmla="*/ 571150 w 3113251"/>
                <a:gd name="connsiteY12" fmla="*/ 583340 h 1839666"/>
                <a:gd name="connsiteX13" fmla="*/ 669368 w 3113251"/>
                <a:gd name="connsiteY13" fmla="*/ 640203 h 1839666"/>
                <a:gd name="connsiteX14" fmla="*/ 1071543 w 3113251"/>
                <a:gd name="connsiteY14" fmla="*/ 834915 h 1839666"/>
                <a:gd name="connsiteX15" fmla="*/ 1418579 w 3113251"/>
                <a:gd name="connsiteY15" fmla="*/ 916591 h 1839666"/>
                <a:gd name="connsiteX16" fmla="*/ 1764236 w 3113251"/>
                <a:gd name="connsiteY16" fmla="*/ 954499 h 1839666"/>
                <a:gd name="connsiteX17" fmla="*/ 1856939 w 3113251"/>
                <a:gd name="connsiteY17" fmla="*/ 917969 h 1839666"/>
                <a:gd name="connsiteX18" fmla="*/ 1998924 w 3113251"/>
                <a:gd name="connsiteY18" fmla="*/ 733940 h 1839666"/>
                <a:gd name="connsiteX19" fmla="*/ 2128502 w 3113251"/>
                <a:gd name="connsiteY19" fmla="*/ 504421 h 1839666"/>
                <a:gd name="connsiteX20" fmla="*/ 2346649 w 3113251"/>
                <a:gd name="connsiteY20" fmla="*/ 47451 h 1839666"/>
                <a:gd name="connsiteX21" fmla="*/ 2594433 w 3113251"/>
                <a:gd name="connsiteY21" fmla="*/ 48829 h 1839666"/>
                <a:gd name="connsiteX22" fmla="*/ 2814992 w 3113251"/>
                <a:gd name="connsiteY22" fmla="*/ 191159 h 1839666"/>
                <a:gd name="connsiteX23" fmla="*/ 2980755 w 3113251"/>
                <a:gd name="connsiteY23" fmla="*/ 373120 h 1839666"/>
                <a:gd name="connsiteX24" fmla="*/ 3053815 w 3113251"/>
                <a:gd name="connsiteY24" fmla="*/ 472716 h 1839666"/>
                <a:gd name="connsiteX25" fmla="*/ 3112401 w 3113251"/>
                <a:gd name="connsiteY25" fmla="*/ 568866 h 1839666"/>
                <a:gd name="connsiteX26" fmla="*/ 3034861 w 3113251"/>
                <a:gd name="connsiteY26" fmla="*/ 678456 h 1839666"/>
                <a:gd name="connsiteX27" fmla="*/ 2943536 w 3113251"/>
                <a:gd name="connsiteY27" fmla="*/ 809068 h 1839666"/>
                <a:gd name="connsiteX28" fmla="*/ 2734350 w 3113251"/>
                <a:gd name="connsiteY28" fmla="*/ 1117506 h 1839666"/>
                <a:gd name="connsiteX29" fmla="*/ 2523785 w 3113251"/>
                <a:gd name="connsiteY29" fmla="*/ 1490044 h 1839666"/>
                <a:gd name="connsiteX30" fmla="*/ 2518960 w 3113251"/>
                <a:gd name="connsiteY30" fmla="*/ 1502795 h 1839666"/>
                <a:gd name="connsiteX0" fmla="*/ 2516088 w 3110379"/>
                <a:gd name="connsiteY0" fmla="*/ 1502795 h 1844494"/>
                <a:gd name="connsiteX1" fmla="*/ 2402018 w 3110379"/>
                <a:gd name="connsiteY1" fmla="*/ 1713704 h 1844494"/>
                <a:gd name="connsiteX2" fmla="*/ 2327924 w 3110379"/>
                <a:gd name="connsiteY2" fmla="*/ 1819504 h 1844494"/>
                <a:gd name="connsiteX3" fmla="*/ 2210408 w 3110379"/>
                <a:gd name="connsiteY3" fmla="*/ 1836735 h 1844494"/>
                <a:gd name="connsiteX4" fmla="*/ 63945 w 3110379"/>
                <a:gd name="connsiteY4" fmla="*/ 1750188 h 1844494"/>
                <a:gd name="connsiteX5" fmla="*/ 2062 w 3110379"/>
                <a:gd name="connsiteY5" fmla="*/ 225621 h 1844494"/>
                <a:gd name="connsiteX6" fmla="*/ 105449 w 3110379"/>
                <a:gd name="connsiteY6" fmla="*/ 212181 h 1844494"/>
                <a:gd name="connsiteX7" fmla="*/ 182300 w 3110379"/>
                <a:gd name="connsiteY7" fmla="*/ 200119 h 1844494"/>
                <a:gd name="connsiteX8" fmla="*/ 330144 w 3110379"/>
                <a:gd name="connsiteY8" fmla="*/ 279727 h 1844494"/>
                <a:gd name="connsiteX9" fmla="*/ 380459 w 3110379"/>
                <a:gd name="connsiteY9" fmla="*/ 340381 h 1844494"/>
                <a:gd name="connsiteX10" fmla="*/ 493150 w 3110379"/>
                <a:gd name="connsiteY10" fmla="*/ 477541 h 1844494"/>
                <a:gd name="connsiteX11" fmla="*/ 510037 w 3110379"/>
                <a:gd name="connsiteY11" fmla="*/ 548878 h 1844494"/>
                <a:gd name="connsiteX12" fmla="*/ 568278 w 3110379"/>
                <a:gd name="connsiteY12" fmla="*/ 583340 h 1844494"/>
                <a:gd name="connsiteX13" fmla="*/ 666496 w 3110379"/>
                <a:gd name="connsiteY13" fmla="*/ 640203 h 1844494"/>
                <a:gd name="connsiteX14" fmla="*/ 1068671 w 3110379"/>
                <a:gd name="connsiteY14" fmla="*/ 834915 h 1844494"/>
                <a:gd name="connsiteX15" fmla="*/ 1415707 w 3110379"/>
                <a:gd name="connsiteY15" fmla="*/ 916591 h 1844494"/>
                <a:gd name="connsiteX16" fmla="*/ 1761364 w 3110379"/>
                <a:gd name="connsiteY16" fmla="*/ 954499 h 1844494"/>
                <a:gd name="connsiteX17" fmla="*/ 1854067 w 3110379"/>
                <a:gd name="connsiteY17" fmla="*/ 917969 h 1844494"/>
                <a:gd name="connsiteX18" fmla="*/ 1996052 w 3110379"/>
                <a:gd name="connsiteY18" fmla="*/ 733940 h 1844494"/>
                <a:gd name="connsiteX19" fmla="*/ 2125630 w 3110379"/>
                <a:gd name="connsiteY19" fmla="*/ 504421 h 1844494"/>
                <a:gd name="connsiteX20" fmla="*/ 2343777 w 3110379"/>
                <a:gd name="connsiteY20" fmla="*/ 47451 h 1844494"/>
                <a:gd name="connsiteX21" fmla="*/ 2591561 w 3110379"/>
                <a:gd name="connsiteY21" fmla="*/ 48829 h 1844494"/>
                <a:gd name="connsiteX22" fmla="*/ 2812120 w 3110379"/>
                <a:gd name="connsiteY22" fmla="*/ 191159 h 1844494"/>
                <a:gd name="connsiteX23" fmla="*/ 2977883 w 3110379"/>
                <a:gd name="connsiteY23" fmla="*/ 373120 h 1844494"/>
                <a:gd name="connsiteX24" fmla="*/ 3050943 w 3110379"/>
                <a:gd name="connsiteY24" fmla="*/ 472716 h 1844494"/>
                <a:gd name="connsiteX25" fmla="*/ 3109529 w 3110379"/>
                <a:gd name="connsiteY25" fmla="*/ 568866 h 1844494"/>
                <a:gd name="connsiteX26" fmla="*/ 3031989 w 3110379"/>
                <a:gd name="connsiteY26" fmla="*/ 678456 h 1844494"/>
                <a:gd name="connsiteX27" fmla="*/ 2940664 w 3110379"/>
                <a:gd name="connsiteY27" fmla="*/ 809068 h 1844494"/>
                <a:gd name="connsiteX28" fmla="*/ 2731478 w 3110379"/>
                <a:gd name="connsiteY28" fmla="*/ 1117506 h 1844494"/>
                <a:gd name="connsiteX29" fmla="*/ 2520913 w 3110379"/>
                <a:gd name="connsiteY29" fmla="*/ 1490044 h 1844494"/>
                <a:gd name="connsiteX30" fmla="*/ 2516088 w 3110379"/>
                <a:gd name="connsiteY30" fmla="*/ 1502795 h 1844494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15903 w 3110194"/>
                <a:gd name="connsiteY0" fmla="*/ 1502795 h 1838547"/>
                <a:gd name="connsiteX1" fmla="*/ 2401833 w 3110194"/>
                <a:gd name="connsiteY1" fmla="*/ 1713704 h 1838547"/>
                <a:gd name="connsiteX2" fmla="*/ 2327739 w 3110194"/>
                <a:gd name="connsiteY2" fmla="*/ 1819504 h 1838547"/>
                <a:gd name="connsiteX3" fmla="*/ 2210223 w 3110194"/>
                <a:gd name="connsiteY3" fmla="*/ 1836735 h 1838547"/>
                <a:gd name="connsiteX4" fmla="*/ 70972 w 3110194"/>
                <a:gd name="connsiteY4" fmla="*/ 1836735 h 1838547"/>
                <a:gd name="connsiteX5" fmla="*/ 1877 w 3110194"/>
                <a:gd name="connsiteY5" fmla="*/ 225621 h 1838547"/>
                <a:gd name="connsiteX6" fmla="*/ 105264 w 3110194"/>
                <a:gd name="connsiteY6" fmla="*/ 212181 h 1838547"/>
                <a:gd name="connsiteX7" fmla="*/ 182115 w 3110194"/>
                <a:gd name="connsiteY7" fmla="*/ 200119 h 1838547"/>
                <a:gd name="connsiteX8" fmla="*/ 329959 w 3110194"/>
                <a:gd name="connsiteY8" fmla="*/ 279727 h 1838547"/>
                <a:gd name="connsiteX9" fmla="*/ 380274 w 3110194"/>
                <a:gd name="connsiteY9" fmla="*/ 340381 h 1838547"/>
                <a:gd name="connsiteX10" fmla="*/ 492965 w 3110194"/>
                <a:gd name="connsiteY10" fmla="*/ 477541 h 1838547"/>
                <a:gd name="connsiteX11" fmla="*/ 509852 w 3110194"/>
                <a:gd name="connsiteY11" fmla="*/ 548878 h 1838547"/>
                <a:gd name="connsiteX12" fmla="*/ 568093 w 3110194"/>
                <a:gd name="connsiteY12" fmla="*/ 583340 h 1838547"/>
                <a:gd name="connsiteX13" fmla="*/ 666311 w 3110194"/>
                <a:gd name="connsiteY13" fmla="*/ 640203 h 1838547"/>
                <a:gd name="connsiteX14" fmla="*/ 1068486 w 3110194"/>
                <a:gd name="connsiteY14" fmla="*/ 834915 h 1838547"/>
                <a:gd name="connsiteX15" fmla="*/ 1415522 w 3110194"/>
                <a:gd name="connsiteY15" fmla="*/ 916591 h 1838547"/>
                <a:gd name="connsiteX16" fmla="*/ 1761179 w 3110194"/>
                <a:gd name="connsiteY16" fmla="*/ 954499 h 1838547"/>
                <a:gd name="connsiteX17" fmla="*/ 1853882 w 3110194"/>
                <a:gd name="connsiteY17" fmla="*/ 917969 h 1838547"/>
                <a:gd name="connsiteX18" fmla="*/ 1995867 w 3110194"/>
                <a:gd name="connsiteY18" fmla="*/ 733940 h 1838547"/>
                <a:gd name="connsiteX19" fmla="*/ 2125445 w 3110194"/>
                <a:gd name="connsiteY19" fmla="*/ 504421 h 1838547"/>
                <a:gd name="connsiteX20" fmla="*/ 2343592 w 3110194"/>
                <a:gd name="connsiteY20" fmla="*/ 47451 h 1838547"/>
                <a:gd name="connsiteX21" fmla="*/ 2591376 w 3110194"/>
                <a:gd name="connsiteY21" fmla="*/ 48829 h 1838547"/>
                <a:gd name="connsiteX22" fmla="*/ 2811935 w 3110194"/>
                <a:gd name="connsiteY22" fmla="*/ 191159 h 1838547"/>
                <a:gd name="connsiteX23" fmla="*/ 2977698 w 3110194"/>
                <a:gd name="connsiteY23" fmla="*/ 373120 h 1838547"/>
                <a:gd name="connsiteX24" fmla="*/ 3050758 w 3110194"/>
                <a:gd name="connsiteY24" fmla="*/ 472716 h 1838547"/>
                <a:gd name="connsiteX25" fmla="*/ 3109344 w 3110194"/>
                <a:gd name="connsiteY25" fmla="*/ 568866 h 1838547"/>
                <a:gd name="connsiteX26" fmla="*/ 3031804 w 3110194"/>
                <a:gd name="connsiteY26" fmla="*/ 678456 h 1838547"/>
                <a:gd name="connsiteX27" fmla="*/ 2940479 w 3110194"/>
                <a:gd name="connsiteY27" fmla="*/ 809068 h 1838547"/>
                <a:gd name="connsiteX28" fmla="*/ 2731293 w 3110194"/>
                <a:gd name="connsiteY28" fmla="*/ 1117506 h 1838547"/>
                <a:gd name="connsiteX29" fmla="*/ 2520728 w 3110194"/>
                <a:gd name="connsiteY29" fmla="*/ 1490044 h 1838547"/>
                <a:gd name="connsiteX30" fmla="*/ 2515903 w 3110194"/>
                <a:gd name="connsiteY30" fmla="*/ 1502795 h 1838547"/>
                <a:gd name="connsiteX0" fmla="*/ 2596247 w 3190538"/>
                <a:gd name="connsiteY0" fmla="*/ 1502795 h 1838547"/>
                <a:gd name="connsiteX1" fmla="*/ 2482177 w 3190538"/>
                <a:gd name="connsiteY1" fmla="*/ 1713704 h 1838547"/>
                <a:gd name="connsiteX2" fmla="*/ 2408083 w 3190538"/>
                <a:gd name="connsiteY2" fmla="*/ 1819504 h 1838547"/>
                <a:gd name="connsiteX3" fmla="*/ 2290567 w 3190538"/>
                <a:gd name="connsiteY3" fmla="*/ 1836735 h 1838547"/>
                <a:gd name="connsiteX4" fmla="*/ 151316 w 3190538"/>
                <a:gd name="connsiteY4" fmla="*/ 1836735 h 1838547"/>
                <a:gd name="connsiteX5" fmla="*/ 185608 w 3190538"/>
                <a:gd name="connsiteY5" fmla="*/ 212181 h 1838547"/>
                <a:gd name="connsiteX6" fmla="*/ 262459 w 3190538"/>
                <a:gd name="connsiteY6" fmla="*/ 200119 h 1838547"/>
                <a:gd name="connsiteX7" fmla="*/ 410303 w 3190538"/>
                <a:gd name="connsiteY7" fmla="*/ 279727 h 1838547"/>
                <a:gd name="connsiteX8" fmla="*/ 460618 w 3190538"/>
                <a:gd name="connsiteY8" fmla="*/ 340381 h 1838547"/>
                <a:gd name="connsiteX9" fmla="*/ 573309 w 3190538"/>
                <a:gd name="connsiteY9" fmla="*/ 477541 h 1838547"/>
                <a:gd name="connsiteX10" fmla="*/ 590196 w 3190538"/>
                <a:gd name="connsiteY10" fmla="*/ 548878 h 1838547"/>
                <a:gd name="connsiteX11" fmla="*/ 648437 w 3190538"/>
                <a:gd name="connsiteY11" fmla="*/ 583340 h 1838547"/>
                <a:gd name="connsiteX12" fmla="*/ 746655 w 3190538"/>
                <a:gd name="connsiteY12" fmla="*/ 640203 h 1838547"/>
                <a:gd name="connsiteX13" fmla="*/ 1148830 w 3190538"/>
                <a:gd name="connsiteY13" fmla="*/ 834915 h 1838547"/>
                <a:gd name="connsiteX14" fmla="*/ 1495866 w 3190538"/>
                <a:gd name="connsiteY14" fmla="*/ 916591 h 1838547"/>
                <a:gd name="connsiteX15" fmla="*/ 1841523 w 3190538"/>
                <a:gd name="connsiteY15" fmla="*/ 954499 h 1838547"/>
                <a:gd name="connsiteX16" fmla="*/ 1934226 w 3190538"/>
                <a:gd name="connsiteY16" fmla="*/ 917969 h 1838547"/>
                <a:gd name="connsiteX17" fmla="*/ 2076211 w 3190538"/>
                <a:gd name="connsiteY17" fmla="*/ 733940 h 1838547"/>
                <a:gd name="connsiteX18" fmla="*/ 2205789 w 3190538"/>
                <a:gd name="connsiteY18" fmla="*/ 504421 h 1838547"/>
                <a:gd name="connsiteX19" fmla="*/ 2423936 w 3190538"/>
                <a:gd name="connsiteY19" fmla="*/ 47451 h 1838547"/>
                <a:gd name="connsiteX20" fmla="*/ 2671720 w 3190538"/>
                <a:gd name="connsiteY20" fmla="*/ 48829 h 1838547"/>
                <a:gd name="connsiteX21" fmla="*/ 2892279 w 3190538"/>
                <a:gd name="connsiteY21" fmla="*/ 191159 h 1838547"/>
                <a:gd name="connsiteX22" fmla="*/ 3058042 w 3190538"/>
                <a:gd name="connsiteY22" fmla="*/ 373120 h 1838547"/>
                <a:gd name="connsiteX23" fmla="*/ 3131102 w 3190538"/>
                <a:gd name="connsiteY23" fmla="*/ 472716 h 1838547"/>
                <a:gd name="connsiteX24" fmla="*/ 3189688 w 3190538"/>
                <a:gd name="connsiteY24" fmla="*/ 568866 h 1838547"/>
                <a:gd name="connsiteX25" fmla="*/ 3112148 w 3190538"/>
                <a:gd name="connsiteY25" fmla="*/ 678456 h 1838547"/>
                <a:gd name="connsiteX26" fmla="*/ 3020823 w 3190538"/>
                <a:gd name="connsiteY26" fmla="*/ 809068 h 1838547"/>
                <a:gd name="connsiteX27" fmla="*/ 2811637 w 3190538"/>
                <a:gd name="connsiteY27" fmla="*/ 1117506 h 1838547"/>
                <a:gd name="connsiteX28" fmla="*/ 2601072 w 3190538"/>
                <a:gd name="connsiteY28" fmla="*/ 1490044 h 1838547"/>
                <a:gd name="connsiteX29" fmla="*/ 2596247 w 3190538"/>
                <a:gd name="connsiteY29" fmla="*/ 1502795 h 1838547"/>
                <a:gd name="connsiteX0" fmla="*/ 2607524 w 3201815"/>
                <a:gd name="connsiteY0" fmla="*/ 1502795 h 1838547"/>
                <a:gd name="connsiteX1" fmla="*/ 2493454 w 3201815"/>
                <a:gd name="connsiteY1" fmla="*/ 1713704 h 1838547"/>
                <a:gd name="connsiteX2" fmla="*/ 2419360 w 3201815"/>
                <a:gd name="connsiteY2" fmla="*/ 1819504 h 1838547"/>
                <a:gd name="connsiteX3" fmla="*/ 2301844 w 3201815"/>
                <a:gd name="connsiteY3" fmla="*/ 1836735 h 1838547"/>
                <a:gd name="connsiteX4" fmla="*/ 162593 w 3201815"/>
                <a:gd name="connsiteY4" fmla="*/ 1836735 h 1838547"/>
                <a:gd name="connsiteX5" fmla="*/ 153612 w 3201815"/>
                <a:gd name="connsiteY5" fmla="*/ 212181 h 1838547"/>
                <a:gd name="connsiteX6" fmla="*/ 273736 w 3201815"/>
                <a:gd name="connsiteY6" fmla="*/ 200119 h 1838547"/>
                <a:gd name="connsiteX7" fmla="*/ 421580 w 3201815"/>
                <a:gd name="connsiteY7" fmla="*/ 279727 h 1838547"/>
                <a:gd name="connsiteX8" fmla="*/ 471895 w 3201815"/>
                <a:gd name="connsiteY8" fmla="*/ 340381 h 1838547"/>
                <a:gd name="connsiteX9" fmla="*/ 584586 w 3201815"/>
                <a:gd name="connsiteY9" fmla="*/ 477541 h 1838547"/>
                <a:gd name="connsiteX10" fmla="*/ 601473 w 3201815"/>
                <a:gd name="connsiteY10" fmla="*/ 548878 h 1838547"/>
                <a:gd name="connsiteX11" fmla="*/ 659714 w 3201815"/>
                <a:gd name="connsiteY11" fmla="*/ 583340 h 1838547"/>
                <a:gd name="connsiteX12" fmla="*/ 757932 w 3201815"/>
                <a:gd name="connsiteY12" fmla="*/ 640203 h 1838547"/>
                <a:gd name="connsiteX13" fmla="*/ 1160107 w 3201815"/>
                <a:gd name="connsiteY13" fmla="*/ 834915 h 1838547"/>
                <a:gd name="connsiteX14" fmla="*/ 1507143 w 3201815"/>
                <a:gd name="connsiteY14" fmla="*/ 916591 h 1838547"/>
                <a:gd name="connsiteX15" fmla="*/ 1852800 w 3201815"/>
                <a:gd name="connsiteY15" fmla="*/ 954499 h 1838547"/>
                <a:gd name="connsiteX16" fmla="*/ 1945503 w 3201815"/>
                <a:gd name="connsiteY16" fmla="*/ 917969 h 1838547"/>
                <a:gd name="connsiteX17" fmla="*/ 2087488 w 3201815"/>
                <a:gd name="connsiteY17" fmla="*/ 733940 h 1838547"/>
                <a:gd name="connsiteX18" fmla="*/ 2217066 w 3201815"/>
                <a:gd name="connsiteY18" fmla="*/ 504421 h 1838547"/>
                <a:gd name="connsiteX19" fmla="*/ 2435213 w 3201815"/>
                <a:gd name="connsiteY19" fmla="*/ 47451 h 1838547"/>
                <a:gd name="connsiteX20" fmla="*/ 2682997 w 3201815"/>
                <a:gd name="connsiteY20" fmla="*/ 48829 h 1838547"/>
                <a:gd name="connsiteX21" fmla="*/ 2903556 w 3201815"/>
                <a:gd name="connsiteY21" fmla="*/ 191159 h 1838547"/>
                <a:gd name="connsiteX22" fmla="*/ 3069319 w 3201815"/>
                <a:gd name="connsiteY22" fmla="*/ 373120 h 1838547"/>
                <a:gd name="connsiteX23" fmla="*/ 3142379 w 3201815"/>
                <a:gd name="connsiteY23" fmla="*/ 472716 h 1838547"/>
                <a:gd name="connsiteX24" fmla="*/ 3200965 w 3201815"/>
                <a:gd name="connsiteY24" fmla="*/ 568866 h 1838547"/>
                <a:gd name="connsiteX25" fmla="*/ 3123425 w 3201815"/>
                <a:gd name="connsiteY25" fmla="*/ 678456 h 1838547"/>
                <a:gd name="connsiteX26" fmla="*/ 3032100 w 3201815"/>
                <a:gd name="connsiteY26" fmla="*/ 809068 h 1838547"/>
                <a:gd name="connsiteX27" fmla="*/ 2822914 w 3201815"/>
                <a:gd name="connsiteY27" fmla="*/ 1117506 h 1838547"/>
                <a:gd name="connsiteX28" fmla="*/ 2612349 w 3201815"/>
                <a:gd name="connsiteY28" fmla="*/ 1490044 h 1838547"/>
                <a:gd name="connsiteX29" fmla="*/ 2607524 w 3201815"/>
                <a:gd name="connsiteY29" fmla="*/ 1502795 h 1838547"/>
                <a:gd name="connsiteX0" fmla="*/ 2604156 w 3198447"/>
                <a:gd name="connsiteY0" fmla="*/ 1502795 h 1838547"/>
                <a:gd name="connsiteX1" fmla="*/ 2490086 w 3198447"/>
                <a:gd name="connsiteY1" fmla="*/ 1713704 h 1838547"/>
                <a:gd name="connsiteX2" fmla="*/ 2415992 w 3198447"/>
                <a:gd name="connsiteY2" fmla="*/ 1819504 h 1838547"/>
                <a:gd name="connsiteX3" fmla="*/ 2298476 w 3198447"/>
                <a:gd name="connsiteY3" fmla="*/ 1836735 h 1838547"/>
                <a:gd name="connsiteX4" fmla="*/ 159225 w 3198447"/>
                <a:gd name="connsiteY4" fmla="*/ 1836735 h 1838547"/>
                <a:gd name="connsiteX5" fmla="*/ 150244 w 3198447"/>
                <a:gd name="connsiteY5" fmla="*/ 212181 h 1838547"/>
                <a:gd name="connsiteX6" fmla="*/ 270368 w 3198447"/>
                <a:gd name="connsiteY6" fmla="*/ 200119 h 1838547"/>
                <a:gd name="connsiteX7" fmla="*/ 418212 w 3198447"/>
                <a:gd name="connsiteY7" fmla="*/ 279727 h 1838547"/>
                <a:gd name="connsiteX8" fmla="*/ 468527 w 3198447"/>
                <a:gd name="connsiteY8" fmla="*/ 340381 h 1838547"/>
                <a:gd name="connsiteX9" fmla="*/ 581218 w 3198447"/>
                <a:gd name="connsiteY9" fmla="*/ 477541 h 1838547"/>
                <a:gd name="connsiteX10" fmla="*/ 598105 w 3198447"/>
                <a:gd name="connsiteY10" fmla="*/ 548878 h 1838547"/>
                <a:gd name="connsiteX11" fmla="*/ 656346 w 3198447"/>
                <a:gd name="connsiteY11" fmla="*/ 583340 h 1838547"/>
                <a:gd name="connsiteX12" fmla="*/ 754564 w 3198447"/>
                <a:gd name="connsiteY12" fmla="*/ 640203 h 1838547"/>
                <a:gd name="connsiteX13" fmla="*/ 1156739 w 3198447"/>
                <a:gd name="connsiteY13" fmla="*/ 834915 h 1838547"/>
                <a:gd name="connsiteX14" fmla="*/ 1503775 w 3198447"/>
                <a:gd name="connsiteY14" fmla="*/ 916591 h 1838547"/>
                <a:gd name="connsiteX15" fmla="*/ 1849432 w 3198447"/>
                <a:gd name="connsiteY15" fmla="*/ 954499 h 1838547"/>
                <a:gd name="connsiteX16" fmla="*/ 1942135 w 3198447"/>
                <a:gd name="connsiteY16" fmla="*/ 917969 h 1838547"/>
                <a:gd name="connsiteX17" fmla="*/ 2084120 w 3198447"/>
                <a:gd name="connsiteY17" fmla="*/ 733940 h 1838547"/>
                <a:gd name="connsiteX18" fmla="*/ 2213698 w 3198447"/>
                <a:gd name="connsiteY18" fmla="*/ 504421 h 1838547"/>
                <a:gd name="connsiteX19" fmla="*/ 2431845 w 3198447"/>
                <a:gd name="connsiteY19" fmla="*/ 47451 h 1838547"/>
                <a:gd name="connsiteX20" fmla="*/ 2679629 w 3198447"/>
                <a:gd name="connsiteY20" fmla="*/ 48829 h 1838547"/>
                <a:gd name="connsiteX21" fmla="*/ 2900188 w 3198447"/>
                <a:gd name="connsiteY21" fmla="*/ 191159 h 1838547"/>
                <a:gd name="connsiteX22" fmla="*/ 3065951 w 3198447"/>
                <a:gd name="connsiteY22" fmla="*/ 373120 h 1838547"/>
                <a:gd name="connsiteX23" fmla="*/ 3139011 w 3198447"/>
                <a:gd name="connsiteY23" fmla="*/ 472716 h 1838547"/>
                <a:gd name="connsiteX24" fmla="*/ 3197597 w 3198447"/>
                <a:gd name="connsiteY24" fmla="*/ 568866 h 1838547"/>
                <a:gd name="connsiteX25" fmla="*/ 3120057 w 3198447"/>
                <a:gd name="connsiteY25" fmla="*/ 678456 h 1838547"/>
                <a:gd name="connsiteX26" fmla="*/ 3028732 w 3198447"/>
                <a:gd name="connsiteY26" fmla="*/ 809068 h 1838547"/>
                <a:gd name="connsiteX27" fmla="*/ 2819546 w 3198447"/>
                <a:gd name="connsiteY27" fmla="*/ 1117506 h 1838547"/>
                <a:gd name="connsiteX28" fmla="*/ 2608981 w 3198447"/>
                <a:gd name="connsiteY28" fmla="*/ 1490044 h 1838547"/>
                <a:gd name="connsiteX29" fmla="*/ 2604156 w 3198447"/>
                <a:gd name="connsiteY29" fmla="*/ 1502795 h 1838547"/>
                <a:gd name="connsiteX0" fmla="*/ 2456040 w 3050331"/>
                <a:gd name="connsiteY0" fmla="*/ 1502795 h 1838547"/>
                <a:gd name="connsiteX1" fmla="*/ 2341970 w 3050331"/>
                <a:gd name="connsiteY1" fmla="*/ 1713704 h 1838547"/>
                <a:gd name="connsiteX2" fmla="*/ 2267876 w 3050331"/>
                <a:gd name="connsiteY2" fmla="*/ 1819504 h 1838547"/>
                <a:gd name="connsiteX3" fmla="*/ 2150360 w 3050331"/>
                <a:gd name="connsiteY3" fmla="*/ 1836735 h 1838547"/>
                <a:gd name="connsiteX4" fmla="*/ 11109 w 3050331"/>
                <a:gd name="connsiteY4" fmla="*/ 1836735 h 1838547"/>
                <a:gd name="connsiteX5" fmla="*/ 2128 w 3050331"/>
                <a:gd name="connsiteY5" fmla="*/ 212181 h 1838547"/>
                <a:gd name="connsiteX6" fmla="*/ 122252 w 3050331"/>
                <a:gd name="connsiteY6" fmla="*/ 200119 h 1838547"/>
                <a:gd name="connsiteX7" fmla="*/ 270096 w 3050331"/>
                <a:gd name="connsiteY7" fmla="*/ 279727 h 1838547"/>
                <a:gd name="connsiteX8" fmla="*/ 320411 w 3050331"/>
                <a:gd name="connsiteY8" fmla="*/ 340381 h 1838547"/>
                <a:gd name="connsiteX9" fmla="*/ 433102 w 3050331"/>
                <a:gd name="connsiteY9" fmla="*/ 477541 h 1838547"/>
                <a:gd name="connsiteX10" fmla="*/ 449989 w 3050331"/>
                <a:gd name="connsiteY10" fmla="*/ 548878 h 1838547"/>
                <a:gd name="connsiteX11" fmla="*/ 508230 w 3050331"/>
                <a:gd name="connsiteY11" fmla="*/ 583340 h 1838547"/>
                <a:gd name="connsiteX12" fmla="*/ 606448 w 3050331"/>
                <a:gd name="connsiteY12" fmla="*/ 640203 h 1838547"/>
                <a:gd name="connsiteX13" fmla="*/ 1008623 w 3050331"/>
                <a:gd name="connsiteY13" fmla="*/ 834915 h 1838547"/>
                <a:gd name="connsiteX14" fmla="*/ 1355659 w 3050331"/>
                <a:gd name="connsiteY14" fmla="*/ 916591 h 1838547"/>
                <a:gd name="connsiteX15" fmla="*/ 1701316 w 3050331"/>
                <a:gd name="connsiteY15" fmla="*/ 954499 h 1838547"/>
                <a:gd name="connsiteX16" fmla="*/ 1794019 w 3050331"/>
                <a:gd name="connsiteY16" fmla="*/ 917969 h 1838547"/>
                <a:gd name="connsiteX17" fmla="*/ 1936004 w 3050331"/>
                <a:gd name="connsiteY17" fmla="*/ 733940 h 1838547"/>
                <a:gd name="connsiteX18" fmla="*/ 2065582 w 3050331"/>
                <a:gd name="connsiteY18" fmla="*/ 504421 h 1838547"/>
                <a:gd name="connsiteX19" fmla="*/ 2283729 w 3050331"/>
                <a:gd name="connsiteY19" fmla="*/ 47451 h 1838547"/>
                <a:gd name="connsiteX20" fmla="*/ 2531513 w 3050331"/>
                <a:gd name="connsiteY20" fmla="*/ 48829 h 1838547"/>
                <a:gd name="connsiteX21" fmla="*/ 2752072 w 3050331"/>
                <a:gd name="connsiteY21" fmla="*/ 191159 h 1838547"/>
                <a:gd name="connsiteX22" fmla="*/ 2917835 w 3050331"/>
                <a:gd name="connsiteY22" fmla="*/ 373120 h 1838547"/>
                <a:gd name="connsiteX23" fmla="*/ 2990895 w 3050331"/>
                <a:gd name="connsiteY23" fmla="*/ 472716 h 1838547"/>
                <a:gd name="connsiteX24" fmla="*/ 3049481 w 3050331"/>
                <a:gd name="connsiteY24" fmla="*/ 568866 h 1838547"/>
                <a:gd name="connsiteX25" fmla="*/ 2971941 w 3050331"/>
                <a:gd name="connsiteY25" fmla="*/ 678456 h 1838547"/>
                <a:gd name="connsiteX26" fmla="*/ 2880616 w 3050331"/>
                <a:gd name="connsiteY26" fmla="*/ 809068 h 1838547"/>
                <a:gd name="connsiteX27" fmla="*/ 2671430 w 3050331"/>
                <a:gd name="connsiteY27" fmla="*/ 1117506 h 1838547"/>
                <a:gd name="connsiteX28" fmla="*/ 2460865 w 3050331"/>
                <a:gd name="connsiteY28" fmla="*/ 1490044 h 1838547"/>
                <a:gd name="connsiteX29" fmla="*/ 2456040 w 3050331"/>
                <a:gd name="connsiteY29" fmla="*/ 1502795 h 1838547"/>
                <a:gd name="connsiteX0" fmla="*/ 2454065 w 3048356"/>
                <a:gd name="connsiteY0" fmla="*/ 1502795 h 1838547"/>
                <a:gd name="connsiteX1" fmla="*/ 2339995 w 3048356"/>
                <a:gd name="connsiteY1" fmla="*/ 1713704 h 1838547"/>
                <a:gd name="connsiteX2" fmla="*/ 2265901 w 3048356"/>
                <a:gd name="connsiteY2" fmla="*/ 1819504 h 1838547"/>
                <a:gd name="connsiteX3" fmla="*/ 2148385 w 3048356"/>
                <a:gd name="connsiteY3" fmla="*/ 1836735 h 1838547"/>
                <a:gd name="connsiteX4" fmla="*/ 9134 w 3048356"/>
                <a:gd name="connsiteY4" fmla="*/ 1836735 h 1838547"/>
                <a:gd name="connsiteX5" fmla="*/ 153 w 3048356"/>
                <a:gd name="connsiteY5" fmla="*/ 212181 h 1838547"/>
                <a:gd name="connsiteX6" fmla="*/ 120277 w 3048356"/>
                <a:gd name="connsiteY6" fmla="*/ 200119 h 1838547"/>
                <a:gd name="connsiteX7" fmla="*/ 268121 w 3048356"/>
                <a:gd name="connsiteY7" fmla="*/ 279727 h 1838547"/>
                <a:gd name="connsiteX8" fmla="*/ 318436 w 3048356"/>
                <a:gd name="connsiteY8" fmla="*/ 340381 h 1838547"/>
                <a:gd name="connsiteX9" fmla="*/ 431127 w 3048356"/>
                <a:gd name="connsiteY9" fmla="*/ 477541 h 1838547"/>
                <a:gd name="connsiteX10" fmla="*/ 448014 w 3048356"/>
                <a:gd name="connsiteY10" fmla="*/ 548878 h 1838547"/>
                <a:gd name="connsiteX11" fmla="*/ 506255 w 3048356"/>
                <a:gd name="connsiteY11" fmla="*/ 583340 h 1838547"/>
                <a:gd name="connsiteX12" fmla="*/ 604473 w 3048356"/>
                <a:gd name="connsiteY12" fmla="*/ 640203 h 1838547"/>
                <a:gd name="connsiteX13" fmla="*/ 1006648 w 3048356"/>
                <a:gd name="connsiteY13" fmla="*/ 834915 h 1838547"/>
                <a:gd name="connsiteX14" fmla="*/ 1353684 w 3048356"/>
                <a:gd name="connsiteY14" fmla="*/ 916591 h 1838547"/>
                <a:gd name="connsiteX15" fmla="*/ 1699341 w 3048356"/>
                <a:gd name="connsiteY15" fmla="*/ 954499 h 1838547"/>
                <a:gd name="connsiteX16" fmla="*/ 1792044 w 3048356"/>
                <a:gd name="connsiteY16" fmla="*/ 917969 h 1838547"/>
                <a:gd name="connsiteX17" fmla="*/ 1934029 w 3048356"/>
                <a:gd name="connsiteY17" fmla="*/ 733940 h 1838547"/>
                <a:gd name="connsiteX18" fmla="*/ 2063607 w 3048356"/>
                <a:gd name="connsiteY18" fmla="*/ 504421 h 1838547"/>
                <a:gd name="connsiteX19" fmla="*/ 2281754 w 3048356"/>
                <a:gd name="connsiteY19" fmla="*/ 47451 h 1838547"/>
                <a:gd name="connsiteX20" fmla="*/ 2529538 w 3048356"/>
                <a:gd name="connsiteY20" fmla="*/ 48829 h 1838547"/>
                <a:gd name="connsiteX21" fmla="*/ 2750097 w 3048356"/>
                <a:gd name="connsiteY21" fmla="*/ 191159 h 1838547"/>
                <a:gd name="connsiteX22" fmla="*/ 2915860 w 3048356"/>
                <a:gd name="connsiteY22" fmla="*/ 373120 h 1838547"/>
                <a:gd name="connsiteX23" fmla="*/ 2988920 w 3048356"/>
                <a:gd name="connsiteY23" fmla="*/ 472716 h 1838547"/>
                <a:gd name="connsiteX24" fmla="*/ 3047506 w 3048356"/>
                <a:gd name="connsiteY24" fmla="*/ 568866 h 1838547"/>
                <a:gd name="connsiteX25" fmla="*/ 2969966 w 3048356"/>
                <a:gd name="connsiteY25" fmla="*/ 678456 h 1838547"/>
                <a:gd name="connsiteX26" fmla="*/ 2878641 w 3048356"/>
                <a:gd name="connsiteY26" fmla="*/ 809068 h 1838547"/>
                <a:gd name="connsiteX27" fmla="*/ 2669455 w 3048356"/>
                <a:gd name="connsiteY27" fmla="*/ 1117506 h 1838547"/>
                <a:gd name="connsiteX28" fmla="*/ 2458890 w 3048356"/>
                <a:gd name="connsiteY28" fmla="*/ 1490044 h 1838547"/>
                <a:gd name="connsiteX29" fmla="*/ 2454065 w 3048356"/>
                <a:gd name="connsiteY29" fmla="*/ 1502795 h 1838547"/>
                <a:gd name="connsiteX0" fmla="*/ 2460865 w 3055156"/>
                <a:gd name="connsiteY0" fmla="*/ 1502795 h 1838547"/>
                <a:gd name="connsiteX1" fmla="*/ 2346795 w 3055156"/>
                <a:gd name="connsiteY1" fmla="*/ 1713704 h 1838547"/>
                <a:gd name="connsiteX2" fmla="*/ 2272701 w 3055156"/>
                <a:gd name="connsiteY2" fmla="*/ 1819504 h 1838547"/>
                <a:gd name="connsiteX3" fmla="*/ 2155185 w 3055156"/>
                <a:gd name="connsiteY3" fmla="*/ 1836735 h 1838547"/>
                <a:gd name="connsiteX4" fmla="*/ 15934 w 3055156"/>
                <a:gd name="connsiteY4" fmla="*/ 1836735 h 1838547"/>
                <a:gd name="connsiteX5" fmla="*/ 6953 w 3055156"/>
                <a:gd name="connsiteY5" fmla="*/ 212181 h 1838547"/>
                <a:gd name="connsiteX6" fmla="*/ 127077 w 3055156"/>
                <a:gd name="connsiteY6" fmla="*/ 200119 h 1838547"/>
                <a:gd name="connsiteX7" fmla="*/ 274921 w 3055156"/>
                <a:gd name="connsiteY7" fmla="*/ 279727 h 1838547"/>
                <a:gd name="connsiteX8" fmla="*/ 325236 w 3055156"/>
                <a:gd name="connsiteY8" fmla="*/ 340381 h 1838547"/>
                <a:gd name="connsiteX9" fmla="*/ 437927 w 3055156"/>
                <a:gd name="connsiteY9" fmla="*/ 477541 h 1838547"/>
                <a:gd name="connsiteX10" fmla="*/ 454814 w 3055156"/>
                <a:gd name="connsiteY10" fmla="*/ 548878 h 1838547"/>
                <a:gd name="connsiteX11" fmla="*/ 513055 w 3055156"/>
                <a:gd name="connsiteY11" fmla="*/ 583340 h 1838547"/>
                <a:gd name="connsiteX12" fmla="*/ 611273 w 3055156"/>
                <a:gd name="connsiteY12" fmla="*/ 640203 h 1838547"/>
                <a:gd name="connsiteX13" fmla="*/ 1013448 w 3055156"/>
                <a:gd name="connsiteY13" fmla="*/ 834915 h 1838547"/>
                <a:gd name="connsiteX14" fmla="*/ 1360484 w 3055156"/>
                <a:gd name="connsiteY14" fmla="*/ 916591 h 1838547"/>
                <a:gd name="connsiteX15" fmla="*/ 1706141 w 3055156"/>
                <a:gd name="connsiteY15" fmla="*/ 954499 h 1838547"/>
                <a:gd name="connsiteX16" fmla="*/ 1798844 w 3055156"/>
                <a:gd name="connsiteY16" fmla="*/ 917969 h 1838547"/>
                <a:gd name="connsiteX17" fmla="*/ 1940829 w 3055156"/>
                <a:gd name="connsiteY17" fmla="*/ 733940 h 1838547"/>
                <a:gd name="connsiteX18" fmla="*/ 2070407 w 3055156"/>
                <a:gd name="connsiteY18" fmla="*/ 504421 h 1838547"/>
                <a:gd name="connsiteX19" fmla="*/ 2288554 w 3055156"/>
                <a:gd name="connsiteY19" fmla="*/ 47451 h 1838547"/>
                <a:gd name="connsiteX20" fmla="*/ 2536338 w 3055156"/>
                <a:gd name="connsiteY20" fmla="*/ 48829 h 1838547"/>
                <a:gd name="connsiteX21" fmla="*/ 2756897 w 3055156"/>
                <a:gd name="connsiteY21" fmla="*/ 191159 h 1838547"/>
                <a:gd name="connsiteX22" fmla="*/ 2922660 w 3055156"/>
                <a:gd name="connsiteY22" fmla="*/ 373120 h 1838547"/>
                <a:gd name="connsiteX23" fmla="*/ 2995720 w 3055156"/>
                <a:gd name="connsiteY23" fmla="*/ 472716 h 1838547"/>
                <a:gd name="connsiteX24" fmla="*/ 3054306 w 3055156"/>
                <a:gd name="connsiteY24" fmla="*/ 568866 h 1838547"/>
                <a:gd name="connsiteX25" fmla="*/ 2976766 w 3055156"/>
                <a:gd name="connsiteY25" fmla="*/ 678456 h 1838547"/>
                <a:gd name="connsiteX26" fmla="*/ 2885441 w 3055156"/>
                <a:gd name="connsiteY26" fmla="*/ 809068 h 1838547"/>
                <a:gd name="connsiteX27" fmla="*/ 2676255 w 3055156"/>
                <a:gd name="connsiteY27" fmla="*/ 1117506 h 1838547"/>
                <a:gd name="connsiteX28" fmla="*/ 2465690 w 3055156"/>
                <a:gd name="connsiteY28" fmla="*/ 1490044 h 1838547"/>
                <a:gd name="connsiteX29" fmla="*/ 2460865 w 3055156"/>
                <a:gd name="connsiteY29" fmla="*/ 1502795 h 1838547"/>
                <a:gd name="connsiteX0" fmla="*/ 2455004 w 3049295"/>
                <a:gd name="connsiteY0" fmla="*/ 1502795 h 1838547"/>
                <a:gd name="connsiteX1" fmla="*/ 2340934 w 3049295"/>
                <a:gd name="connsiteY1" fmla="*/ 1713704 h 1838547"/>
                <a:gd name="connsiteX2" fmla="*/ 2266840 w 3049295"/>
                <a:gd name="connsiteY2" fmla="*/ 1819504 h 1838547"/>
                <a:gd name="connsiteX3" fmla="*/ 2149324 w 3049295"/>
                <a:gd name="connsiteY3" fmla="*/ 1836735 h 1838547"/>
                <a:gd name="connsiteX4" fmla="*/ 10073 w 3049295"/>
                <a:gd name="connsiteY4" fmla="*/ 1836735 h 1838547"/>
                <a:gd name="connsiteX5" fmla="*/ 1092 w 3049295"/>
                <a:gd name="connsiteY5" fmla="*/ 212181 h 1838547"/>
                <a:gd name="connsiteX6" fmla="*/ 121216 w 3049295"/>
                <a:gd name="connsiteY6" fmla="*/ 200119 h 1838547"/>
                <a:gd name="connsiteX7" fmla="*/ 269060 w 3049295"/>
                <a:gd name="connsiteY7" fmla="*/ 279727 h 1838547"/>
                <a:gd name="connsiteX8" fmla="*/ 319375 w 3049295"/>
                <a:gd name="connsiteY8" fmla="*/ 340381 h 1838547"/>
                <a:gd name="connsiteX9" fmla="*/ 432066 w 3049295"/>
                <a:gd name="connsiteY9" fmla="*/ 477541 h 1838547"/>
                <a:gd name="connsiteX10" fmla="*/ 448953 w 3049295"/>
                <a:gd name="connsiteY10" fmla="*/ 548878 h 1838547"/>
                <a:gd name="connsiteX11" fmla="*/ 507194 w 3049295"/>
                <a:gd name="connsiteY11" fmla="*/ 583340 h 1838547"/>
                <a:gd name="connsiteX12" fmla="*/ 605412 w 3049295"/>
                <a:gd name="connsiteY12" fmla="*/ 640203 h 1838547"/>
                <a:gd name="connsiteX13" fmla="*/ 1007587 w 3049295"/>
                <a:gd name="connsiteY13" fmla="*/ 834915 h 1838547"/>
                <a:gd name="connsiteX14" fmla="*/ 1354623 w 3049295"/>
                <a:gd name="connsiteY14" fmla="*/ 916591 h 1838547"/>
                <a:gd name="connsiteX15" fmla="*/ 1700280 w 3049295"/>
                <a:gd name="connsiteY15" fmla="*/ 954499 h 1838547"/>
                <a:gd name="connsiteX16" fmla="*/ 1792983 w 3049295"/>
                <a:gd name="connsiteY16" fmla="*/ 917969 h 1838547"/>
                <a:gd name="connsiteX17" fmla="*/ 1934968 w 3049295"/>
                <a:gd name="connsiteY17" fmla="*/ 733940 h 1838547"/>
                <a:gd name="connsiteX18" fmla="*/ 2064546 w 3049295"/>
                <a:gd name="connsiteY18" fmla="*/ 504421 h 1838547"/>
                <a:gd name="connsiteX19" fmla="*/ 2282693 w 3049295"/>
                <a:gd name="connsiteY19" fmla="*/ 47451 h 1838547"/>
                <a:gd name="connsiteX20" fmla="*/ 2530477 w 3049295"/>
                <a:gd name="connsiteY20" fmla="*/ 48829 h 1838547"/>
                <a:gd name="connsiteX21" fmla="*/ 2751036 w 3049295"/>
                <a:gd name="connsiteY21" fmla="*/ 191159 h 1838547"/>
                <a:gd name="connsiteX22" fmla="*/ 2916799 w 3049295"/>
                <a:gd name="connsiteY22" fmla="*/ 373120 h 1838547"/>
                <a:gd name="connsiteX23" fmla="*/ 2989859 w 3049295"/>
                <a:gd name="connsiteY23" fmla="*/ 472716 h 1838547"/>
                <a:gd name="connsiteX24" fmla="*/ 3048445 w 3049295"/>
                <a:gd name="connsiteY24" fmla="*/ 568866 h 1838547"/>
                <a:gd name="connsiteX25" fmla="*/ 2970905 w 3049295"/>
                <a:gd name="connsiteY25" fmla="*/ 678456 h 1838547"/>
                <a:gd name="connsiteX26" fmla="*/ 2879580 w 3049295"/>
                <a:gd name="connsiteY26" fmla="*/ 809068 h 1838547"/>
                <a:gd name="connsiteX27" fmla="*/ 2670394 w 3049295"/>
                <a:gd name="connsiteY27" fmla="*/ 1117506 h 1838547"/>
                <a:gd name="connsiteX28" fmla="*/ 2459829 w 3049295"/>
                <a:gd name="connsiteY28" fmla="*/ 1490044 h 1838547"/>
                <a:gd name="connsiteX29" fmla="*/ 2455004 w 3049295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49188 w 3043479"/>
                <a:gd name="connsiteY0" fmla="*/ 1502795 h 1838547"/>
                <a:gd name="connsiteX1" fmla="*/ 2335118 w 3043479"/>
                <a:gd name="connsiteY1" fmla="*/ 1713704 h 1838547"/>
                <a:gd name="connsiteX2" fmla="*/ 2261024 w 3043479"/>
                <a:gd name="connsiteY2" fmla="*/ 1819504 h 1838547"/>
                <a:gd name="connsiteX3" fmla="*/ 2143508 w 3043479"/>
                <a:gd name="connsiteY3" fmla="*/ 1836735 h 1838547"/>
                <a:gd name="connsiteX4" fmla="*/ 4257 w 3043479"/>
                <a:gd name="connsiteY4" fmla="*/ 1836735 h 1838547"/>
                <a:gd name="connsiteX5" fmla="*/ 2488 w 3043479"/>
                <a:gd name="connsiteY5" fmla="*/ 255454 h 1838547"/>
                <a:gd name="connsiteX6" fmla="*/ 115400 w 3043479"/>
                <a:gd name="connsiteY6" fmla="*/ 200119 h 1838547"/>
                <a:gd name="connsiteX7" fmla="*/ 263244 w 3043479"/>
                <a:gd name="connsiteY7" fmla="*/ 279727 h 1838547"/>
                <a:gd name="connsiteX8" fmla="*/ 313559 w 3043479"/>
                <a:gd name="connsiteY8" fmla="*/ 340381 h 1838547"/>
                <a:gd name="connsiteX9" fmla="*/ 426250 w 3043479"/>
                <a:gd name="connsiteY9" fmla="*/ 477541 h 1838547"/>
                <a:gd name="connsiteX10" fmla="*/ 443137 w 3043479"/>
                <a:gd name="connsiteY10" fmla="*/ 548878 h 1838547"/>
                <a:gd name="connsiteX11" fmla="*/ 501378 w 3043479"/>
                <a:gd name="connsiteY11" fmla="*/ 583340 h 1838547"/>
                <a:gd name="connsiteX12" fmla="*/ 599596 w 3043479"/>
                <a:gd name="connsiteY12" fmla="*/ 640203 h 1838547"/>
                <a:gd name="connsiteX13" fmla="*/ 1001771 w 3043479"/>
                <a:gd name="connsiteY13" fmla="*/ 834915 h 1838547"/>
                <a:gd name="connsiteX14" fmla="*/ 1348807 w 3043479"/>
                <a:gd name="connsiteY14" fmla="*/ 916591 h 1838547"/>
                <a:gd name="connsiteX15" fmla="*/ 1694464 w 3043479"/>
                <a:gd name="connsiteY15" fmla="*/ 954499 h 1838547"/>
                <a:gd name="connsiteX16" fmla="*/ 1787167 w 3043479"/>
                <a:gd name="connsiteY16" fmla="*/ 917969 h 1838547"/>
                <a:gd name="connsiteX17" fmla="*/ 1929152 w 3043479"/>
                <a:gd name="connsiteY17" fmla="*/ 733940 h 1838547"/>
                <a:gd name="connsiteX18" fmla="*/ 2058730 w 3043479"/>
                <a:gd name="connsiteY18" fmla="*/ 504421 h 1838547"/>
                <a:gd name="connsiteX19" fmla="*/ 2276877 w 3043479"/>
                <a:gd name="connsiteY19" fmla="*/ 47451 h 1838547"/>
                <a:gd name="connsiteX20" fmla="*/ 2524661 w 3043479"/>
                <a:gd name="connsiteY20" fmla="*/ 48829 h 1838547"/>
                <a:gd name="connsiteX21" fmla="*/ 2745220 w 3043479"/>
                <a:gd name="connsiteY21" fmla="*/ 191159 h 1838547"/>
                <a:gd name="connsiteX22" fmla="*/ 2910983 w 3043479"/>
                <a:gd name="connsiteY22" fmla="*/ 373120 h 1838547"/>
                <a:gd name="connsiteX23" fmla="*/ 2984043 w 3043479"/>
                <a:gd name="connsiteY23" fmla="*/ 472716 h 1838547"/>
                <a:gd name="connsiteX24" fmla="*/ 3042629 w 3043479"/>
                <a:gd name="connsiteY24" fmla="*/ 568866 h 1838547"/>
                <a:gd name="connsiteX25" fmla="*/ 2965089 w 3043479"/>
                <a:gd name="connsiteY25" fmla="*/ 678456 h 1838547"/>
                <a:gd name="connsiteX26" fmla="*/ 2873764 w 3043479"/>
                <a:gd name="connsiteY26" fmla="*/ 809068 h 1838547"/>
                <a:gd name="connsiteX27" fmla="*/ 2664578 w 3043479"/>
                <a:gd name="connsiteY27" fmla="*/ 1117506 h 1838547"/>
                <a:gd name="connsiteX28" fmla="*/ 2454013 w 3043479"/>
                <a:gd name="connsiteY28" fmla="*/ 1490044 h 1838547"/>
                <a:gd name="connsiteX29" fmla="*/ 2449188 w 3043479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269059 w 3049294"/>
                <a:gd name="connsiteY7" fmla="*/ 279727 h 1838547"/>
                <a:gd name="connsiteX8" fmla="*/ 319374 w 3049294"/>
                <a:gd name="connsiteY8" fmla="*/ 340381 h 1838547"/>
                <a:gd name="connsiteX9" fmla="*/ 432065 w 3049294"/>
                <a:gd name="connsiteY9" fmla="*/ 477541 h 1838547"/>
                <a:gd name="connsiteX10" fmla="*/ 448952 w 3049294"/>
                <a:gd name="connsiteY10" fmla="*/ 548878 h 1838547"/>
                <a:gd name="connsiteX11" fmla="*/ 507193 w 3049294"/>
                <a:gd name="connsiteY11" fmla="*/ 583340 h 1838547"/>
                <a:gd name="connsiteX12" fmla="*/ 605411 w 3049294"/>
                <a:gd name="connsiteY12" fmla="*/ 640203 h 1838547"/>
                <a:gd name="connsiteX13" fmla="*/ 1007586 w 3049294"/>
                <a:gd name="connsiteY13" fmla="*/ 834915 h 1838547"/>
                <a:gd name="connsiteX14" fmla="*/ 1354622 w 3049294"/>
                <a:gd name="connsiteY14" fmla="*/ 916591 h 1838547"/>
                <a:gd name="connsiteX15" fmla="*/ 1700279 w 3049294"/>
                <a:gd name="connsiteY15" fmla="*/ 954499 h 1838547"/>
                <a:gd name="connsiteX16" fmla="*/ 1792982 w 3049294"/>
                <a:gd name="connsiteY16" fmla="*/ 917969 h 1838547"/>
                <a:gd name="connsiteX17" fmla="*/ 1934967 w 3049294"/>
                <a:gd name="connsiteY17" fmla="*/ 733940 h 1838547"/>
                <a:gd name="connsiteX18" fmla="*/ 2064545 w 3049294"/>
                <a:gd name="connsiteY18" fmla="*/ 504421 h 1838547"/>
                <a:gd name="connsiteX19" fmla="*/ 2282692 w 3049294"/>
                <a:gd name="connsiteY19" fmla="*/ 47451 h 1838547"/>
                <a:gd name="connsiteX20" fmla="*/ 2530476 w 3049294"/>
                <a:gd name="connsiteY20" fmla="*/ 48829 h 1838547"/>
                <a:gd name="connsiteX21" fmla="*/ 2751035 w 3049294"/>
                <a:gd name="connsiteY21" fmla="*/ 191159 h 1838547"/>
                <a:gd name="connsiteX22" fmla="*/ 2916798 w 3049294"/>
                <a:gd name="connsiteY22" fmla="*/ 373120 h 1838547"/>
                <a:gd name="connsiteX23" fmla="*/ 2989858 w 3049294"/>
                <a:gd name="connsiteY23" fmla="*/ 472716 h 1838547"/>
                <a:gd name="connsiteX24" fmla="*/ 3048444 w 3049294"/>
                <a:gd name="connsiteY24" fmla="*/ 568866 h 1838547"/>
                <a:gd name="connsiteX25" fmla="*/ 2970904 w 3049294"/>
                <a:gd name="connsiteY25" fmla="*/ 678456 h 1838547"/>
                <a:gd name="connsiteX26" fmla="*/ 2879579 w 3049294"/>
                <a:gd name="connsiteY26" fmla="*/ 809068 h 1838547"/>
                <a:gd name="connsiteX27" fmla="*/ 2670393 w 3049294"/>
                <a:gd name="connsiteY27" fmla="*/ 1117506 h 1838547"/>
                <a:gd name="connsiteX28" fmla="*/ 2459828 w 3049294"/>
                <a:gd name="connsiteY28" fmla="*/ 1490044 h 1838547"/>
                <a:gd name="connsiteX29" fmla="*/ 2455003 w 3049294"/>
                <a:gd name="connsiteY29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121215 w 3049294"/>
                <a:gd name="connsiteY6" fmla="*/ 200119 h 1838547"/>
                <a:gd name="connsiteX7" fmla="*/ 319374 w 3049294"/>
                <a:gd name="connsiteY7" fmla="*/ 340381 h 1838547"/>
                <a:gd name="connsiteX8" fmla="*/ 432065 w 3049294"/>
                <a:gd name="connsiteY8" fmla="*/ 477541 h 1838547"/>
                <a:gd name="connsiteX9" fmla="*/ 448952 w 3049294"/>
                <a:gd name="connsiteY9" fmla="*/ 548878 h 1838547"/>
                <a:gd name="connsiteX10" fmla="*/ 507193 w 3049294"/>
                <a:gd name="connsiteY10" fmla="*/ 583340 h 1838547"/>
                <a:gd name="connsiteX11" fmla="*/ 605411 w 3049294"/>
                <a:gd name="connsiteY11" fmla="*/ 640203 h 1838547"/>
                <a:gd name="connsiteX12" fmla="*/ 1007586 w 3049294"/>
                <a:gd name="connsiteY12" fmla="*/ 834915 h 1838547"/>
                <a:gd name="connsiteX13" fmla="*/ 1354622 w 3049294"/>
                <a:gd name="connsiteY13" fmla="*/ 916591 h 1838547"/>
                <a:gd name="connsiteX14" fmla="*/ 1700279 w 3049294"/>
                <a:gd name="connsiteY14" fmla="*/ 954499 h 1838547"/>
                <a:gd name="connsiteX15" fmla="*/ 1792982 w 3049294"/>
                <a:gd name="connsiteY15" fmla="*/ 917969 h 1838547"/>
                <a:gd name="connsiteX16" fmla="*/ 1934967 w 3049294"/>
                <a:gd name="connsiteY16" fmla="*/ 733940 h 1838547"/>
                <a:gd name="connsiteX17" fmla="*/ 2064545 w 3049294"/>
                <a:gd name="connsiteY17" fmla="*/ 504421 h 1838547"/>
                <a:gd name="connsiteX18" fmla="*/ 2282692 w 3049294"/>
                <a:gd name="connsiteY18" fmla="*/ 47451 h 1838547"/>
                <a:gd name="connsiteX19" fmla="*/ 2530476 w 3049294"/>
                <a:gd name="connsiteY19" fmla="*/ 48829 h 1838547"/>
                <a:gd name="connsiteX20" fmla="*/ 2751035 w 3049294"/>
                <a:gd name="connsiteY20" fmla="*/ 191159 h 1838547"/>
                <a:gd name="connsiteX21" fmla="*/ 2916798 w 3049294"/>
                <a:gd name="connsiteY21" fmla="*/ 373120 h 1838547"/>
                <a:gd name="connsiteX22" fmla="*/ 2989858 w 3049294"/>
                <a:gd name="connsiteY22" fmla="*/ 472716 h 1838547"/>
                <a:gd name="connsiteX23" fmla="*/ 3048444 w 3049294"/>
                <a:gd name="connsiteY23" fmla="*/ 568866 h 1838547"/>
                <a:gd name="connsiteX24" fmla="*/ 2970904 w 3049294"/>
                <a:gd name="connsiteY24" fmla="*/ 678456 h 1838547"/>
                <a:gd name="connsiteX25" fmla="*/ 2879579 w 3049294"/>
                <a:gd name="connsiteY25" fmla="*/ 809068 h 1838547"/>
                <a:gd name="connsiteX26" fmla="*/ 2670393 w 3049294"/>
                <a:gd name="connsiteY26" fmla="*/ 1117506 h 1838547"/>
                <a:gd name="connsiteX27" fmla="*/ 2459828 w 3049294"/>
                <a:gd name="connsiteY27" fmla="*/ 1490044 h 1838547"/>
                <a:gd name="connsiteX28" fmla="*/ 2455003 w 3049294"/>
                <a:gd name="connsiteY28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838547"/>
                <a:gd name="connsiteX1" fmla="*/ 2340933 w 3049294"/>
                <a:gd name="connsiteY1" fmla="*/ 1713704 h 1838547"/>
                <a:gd name="connsiteX2" fmla="*/ 2266839 w 3049294"/>
                <a:gd name="connsiteY2" fmla="*/ 1819504 h 1838547"/>
                <a:gd name="connsiteX3" fmla="*/ 2149323 w 3049294"/>
                <a:gd name="connsiteY3" fmla="*/ 1836735 h 1838547"/>
                <a:gd name="connsiteX4" fmla="*/ 10072 w 3049294"/>
                <a:gd name="connsiteY4" fmla="*/ 1836735 h 1838547"/>
                <a:gd name="connsiteX5" fmla="*/ 1091 w 3049294"/>
                <a:gd name="connsiteY5" fmla="*/ 147270 h 1838547"/>
                <a:gd name="connsiteX6" fmla="*/ 319374 w 3049294"/>
                <a:gd name="connsiteY6" fmla="*/ 340381 h 1838547"/>
                <a:gd name="connsiteX7" fmla="*/ 432065 w 3049294"/>
                <a:gd name="connsiteY7" fmla="*/ 477541 h 1838547"/>
                <a:gd name="connsiteX8" fmla="*/ 448952 w 3049294"/>
                <a:gd name="connsiteY8" fmla="*/ 548878 h 1838547"/>
                <a:gd name="connsiteX9" fmla="*/ 507193 w 3049294"/>
                <a:gd name="connsiteY9" fmla="*/ 583340 h 1838547"/>
                <a:gd name="connsiteX10" fmla="*/ 605411 w 3049294"/>
                <a:gd name="connsiteY10" fmla="*/ 640203 h 1838547"/>
                <a:gd name="connsiteX11" fmla="*/ 1007586 w 3049294"/>
                <a:gd name="connsiteY11" fmla="*/ 834915 h 1838547"/>
                <a:gd name="connsiteX12" fmla="*/ 1354622 w 3049294"/>
                <a:gd name="connsiteY12" fmla="*/ 916591 h 1838547"/>
                <a:gd name="connsiteX13" fmla="*/ 1700279 w 3049294"/>
                <a:gd name="connsiteY13" fmla="*/ 954499 h 1838547"/>
                <a:gd name="connsiteX14" fmla="*/ 1792982 w 3049294"/>
                <a:gd name="connsiteY14" fmla="*/ 917969 h 1838547"/>
                <a:gd name="connsiteX15" fmla="*/ 1934967 w 3049294"/>
                <a:gd name="connsiteY15" fmla="*/ 733940 h 1838547"/>
                <a:gd name="connsiteX16" fmla="*/ 2064545 w 3049294"/>
                <a:gd name="connsiteY16" fmla="*/ 504421 h 1838547"/>
                <a:gd name="connsiteX17" fmla="*/ 2282692 w 3049294"/>
                <a:gd name="connsiteY17" fmla="*/ 47451 h 1838547"/>
                <a:gd name="connsiteX18" fmla="*/ 2530476 w 3049294"/>
                <a:gd name="connsiteY18" fmla="*/ 48829 h 1838547"/>
                <a:gd name="connsiteX19" fmla="*/ 2751035 w 3049294"/>
                <a:gd name="connsiteY19" fmla="*/ 191159 h 1838547"/>
                <a:gd name="connsiteX20" fmla="*/ 2916798 w 3049294"/>
                <a:gd name="connsiteY20" fmla="*/ 373120 h 1838547"/>
                <a:gd name="connsiteX21" fmla="*/ 2989858 w 3049294"/>
                <a:gd name="connsiteY21" fmla="*/ 472716 h 1838547"/>
                <a:gd name="connsiteX22" fmla="*/ 3048444 w 3049294"/>
                <a:gd name="connsiteY22" fmla="*/ 568866 h 1838547"/>
                <a:gd name="connsiteX23" fmla="*/ 2970904 w 3049294"/>
                <a:gd name="connsiteY23" fmla="*/ 678456 h 1838547"/>
                <a:gd name="connsiteX24" fmla="*/ 2879579 w 3049294"/>
                <a:gd name="connsiteY24" fmla="*/ 809068 h 1838547"/>
                <a:gd name="connsiteX25" fmla="*/ 2670393 w 3049294"/>
                <a:gd name="connsiteY25" fmla="*/ 1117506 h 1838547"/>
                <a:gd name="connsiteX26" fmla="*/ 2459828 w 3049294"/>
                <a:gd name="connsiteY26" fmla="*/ 1490044 h 1838547"/>
                <a:gd name="connsiteX27" fmla="*/ 2455003 w 3049294"/>
                <a:gd name="connsiteY27" fmla="*/ 1502795 h 1838547"/>
                <a:gd name="connsiteX0" fmla="*/ 2455003 w 3049294"/>
                <a:gd name="connsiteY0" fmla="*/ 1502795 h 1960695"/>
                <a:gd name="connsiteX1" fmla="*/ 2340933 w 3049294"/>
                <a:gd name="connsiteY1" fmla="*/ 1713704 h 1960695"/>
                <a:gd name="connsiteX2" fmla="*/ 2266839 w 3049294"/>
                <a:gd name="connsiteY2" fmla="*/ 1819504 h 1960695"/>
                <a:gd name="connsiteX3" fmla="*/ 10072 w 3049294"/>
                <a:gd name="connsiteY3" fmla="*/ 1836735 h 1960695"/>
                <a:gd name="connsiteX4" fmla="*/ 1091 w 3049294"/>
                <a:gd name="connsiteY4" fmla="*/ 147270 h 1960695"/>
                <a:gd name="connsiteX5" fmla="*/ 319374 w 3049294"/>
                <a:gd name="connsiteY5" fmla="*/ 340381 h 1960695"/>
                <a:gd name="connsiteX6" fmla="*/ 432065 w 3049294"/>
                <a:gd name="connsiteY6" fmla="*/ 477541 h 1960695"/>
                <a:gd name="connsiteX7" fmla="*/ 448952 w 3049294"/>
                <a:gd name="connsiteY7" fmla="*/ 548878 h 1960695"/>
                <a:gd name="connsiteX8" fmla="*/ 507193 w 3049294"/>
                <a:gd name="connsiteY8" fmla="*/ 583340 h 1960695"/>
                <a:gd name="connsiteX9" fmla="*/ 605411 w 3049294"/>
                <a:gd name="connsiteY9" fmla="*/ 640203 h 1960695"/>
                <a:gd name="connsiteX10" fmla="*/ 1007586 w 3049294"/>
                <a:gd name="connsiteY10" fmla="*/ 834915 h 1960695"/>
                <a:gd name="connsiteX11" fmla="*/ 1354622 w 3049294"/>
                <a:gd name="connsiteY11" fmla="*/ 916591 h 1960695"/>
                <a:gd name="connsiteX12" fmla="*/ 1700279 w 3049294"/>
                <a:gd name="connsiteY12" fmla="*/ 954499 h 1960695"/>
                <a:gd name="connsiteX13" fmla="*/ 1792982 w 3049294"/>
                <a:gd name="connsiteY13" fmla="*/ 917969 h 1960695"/>
                <a:gd name="connsiteX14" fmla="*/ 1934967 w 3049294"/>
                <a:gd name="connsiteY14" fmla="*/ 733940 h 1960695"/>
                <a:gd name="connsiteX15" fmla="*/ 2064545 w 3049294"/>
                <a:gd name="connsiteY15" fmla="*/ 504421 h 1960695"/>
                <a:gd name="connsiteX16" fmla="*/ 2282692 w 3049294"/>
                <a:gd name="connsiteY16" fmla="*/ 47451 h 1960695"/>
                <a:gd name="connsiteX17" fmla="*/ 2530476 w 3049294"/>
                <a:gd name="connsiteY17" fmla="*/ 48829 h 1960695"/>
                <a:gd name="connsiteX18" fmla="*/ 2751035 w 3049294"/>
                <a:gd name="connsiteY18" fmla="*/ 191159 h 1960695"/>
                <a:gd name="connsiteX19" fmla="*/ 2916798 w 3049294"/>
                <a:gd name="connsiteY19" fmla="*/ 373120 h 1960695"/>
                <a:gd name="connsiteX20" fmla="*/ 2989858 w 3049294"/>
                <a:gd name="connsiteY20" fmla="*/ 472716 h 1960695"/>
                <a:gd name="connsiteX21" fmla="*/ 3048444 w 3049294"/>
                <a:gd name="connsiteY21" fmla="*/ 568866 h 1960695"/>
                <a:gd name="connsiteX22" fmla="*/ 2970904 w 3049294"/>
                <a:gd name="connsiteY22" fmla="*/ 678456 h 1960695"/>
                <a:gd name="connsiteX23" fmla="*/ 2879579 w 3049294"/>
                <a:gd name="connsiteY23" fmla="*/ 809068 h 1960695"/>
                <a:gd name="connsiteX24" fmla="*/ 2670393 w 3049294"/>
                <a:gd name="connsiteY24" fmla="*/ 1117506 h 1960695"/>
                <a:gd name="connsiteX25" fmla="*/ 2459828 w 3049294"/>
                <a:gd name="connsiteY25" fmla="*/ 1490044 h 1960695"/>
                <a:gd name="connsiteX26" fmla="*/ 2455003 w 3049294"/>
                <a:gd name="connsiteY26" fmla="*/ 1502795 h 1960695"/>
                <a:gd name="connsiteX0" fmla="*/ 2455003 w 3049294"/>
                <a:gd name="connsiteY0" fmla="*/ 1502795 h 1842121"/>
                <a:gd name="connsiteX1" fmla="*/ 2340933 w 3049294"/>
                <a:gd name="connsiteY1" fmla="*/ 1713704 h 1842121"/>
                <a:gd name="connsiteX2" fmla="*/ 2266839 w 3049294"/>
                <a:gd name="connsiteY2" fmla="*/ 1819504 h 1842121"/>
                <a:gd name="connsiteX3" fmla="*/ 10072 w 3049294"/>
                <a:gd name="connsiteY3" fmla="*/ 1836735 h 1842121"/>
                <a:gd name="connsiteX4" fmla="*/ 1091 w 3049294"/>
                <a:gd name="connsiteY4" fmla="*/ 147270 h 1842121"/>
                <a:gd name="connsiteX5" fmla="*/ 319374 w 3049294"/>
                <a:gd name="connsiteY5" fmla="*/ 340381 h 1842121"/>
                <a:gd name="connsiteX6" fmla="*/ 432065 w 3049294"/>
                <a:gd name="connsiteY6" fmla="*/ 477541 h 1842121"/>
                <a:gd name="connsiteX7" fmla="*/ 448952 w 3049294"/>
                <a:gd name="connsiteY7" fmla="*/ 548878 h 1842121"/>
                <a:gd name="connsiteX8" fmla="*/ 507193 w 3049294"/>
                <a:gd name="connsiteY8" fmla="*/ 583340 h 1842121"/>
                <a:gd name="connsiteX9" fmla="*/ 605411 w 3049294"/>
                <a:gd name="connsiteY9" fmla="*/ 640203 h 1842121"/>
                <a:gd name="connsiteX10" fmla="*/ 1007586 w 3049294"/>
                <a:gd name="connsiteY10" fmla="*/ 834915 h 1842121"/>
                <a:gd name="connsiteX11" fmla="*/ 1354622 w 3049294"/>
                <a:gd name="connsiteY11" fmla="*/ 916591 h 1842121"/>
                <a:gd name="connsiteX12" fmla="*/ 1700279 w 3049294"/>
                <a:gd name="connsiteY12" fmla="*/ 954499 h 1842121"/>
                <a:gd name="connsiteX13" fmla="*/ 1792982 w 3049294"/>
                <a:gd name="connsiteY13" fmla="*/ 917969 h 1842121"/>
                <a:gd name="connsiteX14" fmla="*/ 1934967 w 3049294"/>
                <a:gd name="connsiteY14" fmla="*/ 733940 h 1842121"/>
                <a:gd name="connsiteX15" fmla="*/ 2064545 w 3049294"/>
                <a:gd name="connsiteY15" fmla="*/ 504421 h 1842121"/>
                <a:gd name="connsiteX16" fmla="*/ 2282692 w 3049294"/>
                <a:gd name="connsiteY16" fmla="*/ 47451 h 1842121"/>
                <a:gd name="connsiteX17" fmla="*/ 2530476 w 3049294"/>
                <a:gd name="connsiteY17" fmla="*/ 48829 h 1842121"/>
                <a:gd name="connsiteX18" fmla="*/ 2751035 w 3049294"/>
                <a:gd name="connsiteY18" fmla="*/ 191159 h 1842121"/>
                <a:gd name="connsiteX19" fmla="*/ 2916798 w 3049294"/>
                <a:gd name="connsiteY19" fmla="*/ 373120 h 1842121"/>
                <a:gd name="connsiteX20" fmla="*/ 2989858 w 3049294"/>
                <a:gd name="connsiteY20" fmla="*/ 472716 h 1842121"/>
                <a:gd name="connsiteX21" fmla="*/ 3048444 w 3049294"/>
                <a:gd name="connsiteY21" fmla="*/ 568866 h 1842121"/>
                <a:gd name="connsiteX22" fmla="*/ 2970904 w 3049294"/>
                <a:gd name="connsiteY22" fmla="*/ 678456 h 1842121"/>
                <a:gd name="connsiteX23" fmla="*/ 2879579 w 3049294"/>
                <a:gd name="connsiteY23" fmla="*/ 809068 h 1842121"/>
                <a:gd name="connsiteX24" fmla="*/ 2670393 w 3049294"/>
                <a:gd name="connsiteY24" fmla="*/ 1117506 h 1842121"/>
                <a:gd name="connsiteX25" fmla="*/ 2459828 w 3049294"/>
                <a:gd name="connsiteY25" fmla="*/ 1490044 h 1842121"/>
                <a:gd name="connsiteX26" fmla="*/ 2455003 w 3049294"/>
                <a:gd name="connsiteY26" fmla="*/ 1502795 h 1842121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340933 w 3049294"/>
                <a:gd name="connsiteY1" fmla="*/ 1713704 h 1847492"/>
                <a:gd name="connsiteX2" fmla="*/ 2216354 w 3049294"/>
                <a:gd name="connsiteY2" fmla="*/ 1833928 h 1847492"/>
                <a:gd name="connsiteX3" fmla="*/ 10072 w 3049294"/>
                <a:gd name="connsiteY3" fmla="*/ 1836735 h 1847492"/>
                <a:gd name="connsiteX4" fmla="*/ 1091 w 3049294"/>
                <a:gd name="connsiteY4" fmla="*/ 147270 h 1847492"/>
                <a:gd name="connsiteX5" fmla="*/ 319374 w 3049294"/>
                <a:gd name="connsiteY5" fmla="*/ 340381 h 1847492"/>
                <a:gd name="connsiteX6" fmla="*/ 432065 w 3049294"/>
                <a:gd name="connsiteY6" fmla="*/ 477541 h 1847492"/>
                <a:gd name="connsiteX7" fmla="*/ 448952 w 3049294"/>
                <a:gd name="connsiteY7" fmla="*/ 548878 h 1847492"/>
                <a:gd name="connsiteX8" fmla="*/ 507193 w 3049294"/>
                <a:gd name="connsiteY8" fmla="*/ 583340 h 1847492"/>
                <a:gd name="connsiteX9" fmla="*/ 605411 w 3049294"/>
                <a:gd name="connsiteY9" fmla="*/ 640203 h 1847492"/>
                <a:gd name="connsiteX10" fmla="*/ 1007586 w 3049294"/>
                <a:gd name="connsiteY10" fmla="*/ 834915 h 1847492"/>
                <a:gd name="connsiteX11" fmla="*/ 1354622 w 3049294"/>
                <a:gd name="connsiteY11" fmla="*/ 916591 h 1847492"/>
                <a:gd name="connsiteX12" fmla="*/ 1700279 w 3049294"/>
                <a:gd name="connsiteY12" fmla="*/ 954499 h 1847492"/>
                <a:gd name="connsiteX13" fmla="*/ 1792982 w 3049294"/>
                <a:gd name="connsiteY13" fmla="*/ 917969 h 1847492"/>
                <a:gd name="connsiteX14" fmla="*/ 1934967 w 3049294"/>
                <a:gd name="connsiteY14" fmla="*/ 733940 h 1847492"/>
                <a:gd name="connsiteX15" fmla="*/ 2064545 w 3049294"/>
                <a:gd name="connsiteY15" fmla="*/ 504421 h 1847492"/>
                <a:gd name="connsiteX16" fmla="*/ 2282692 w 3049294"/>
                <a:gd name="connsiteY16" fmla="*/ 47451 h 1847492"/>
                <a:gd name="connsiteX17" fmla="*/ 2530476 w 3049294"/>
                <a:gd name="connsiteY17" fmla="*/ 48829 h 1847492"/>
                <a:gd name="connsiteX18" fmla="*/ 2751035 w 3049294"/>
                <a:gd name="connsiteY18" fmla="*/ 191159 h 1847492"/>
                <a:gd name="connsiteX19" fmla="*/ 2916798 w 3049294"/>
                <a:gd name="connsiteY19" fmla="*/ 373120 h 1847492"/>
                <a:gd name="connsiteX20" fmla="*/ 2989858 w 3049294"/>
                <a:gd name="connsiteY20" fmla="*/ 472716 h 1847492"/>
                <a:gd name="connsiteX21" fmla="*/ 3048444 w 3049294"/>
                <a:gd name="connsiteY21" fmla="*/ 568866 h 1847492"/>
                <a:gd name="connsiteX22" fmla="*/ 2970904 w 3049294"/>
                <a:gd name="connsiteY22" fmla="*/ 678456 h 1847492"/>
                <a:gd name="connsiteX23" fmla="*/ 2879579 w 3049294"/>
                <a:gd name="connsiteY23" fmla="*/ 809068 h 1847492"/>
                <a:gd name="connsiteX24" fmla="*/ 2670393 w 3049294"/>
                <a:gd name="connsiteY24" fmla="*/ 1117506 h 1847492"/>
                <a:gd name="connsiteX25" fmla="*/ 2459828 w 3049294"/>
                <a:gd name="connsiteY25" fmla="*/ 1490044 h 1847492"/>
                <a:gd name="connsiteX26" fmla="*/ 2455003 w 3049294"/>
                <a:gd name="connsiteY26" fmla="*/ 1502795 h 1847492"/>
                <a:gd name="connsiteX0" fmla="*/ 2455003 w 3049294"/>
                <a:gd name="connsiteY0" fmla="*/ 1502795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25" fmla="*/ 2455003 w 3049294"/>
                <a:gd name="connsiteY25" fmla="*/ 1502795 h 1847492"/>
                <a:gd name="connsiteX0" fmla="*/ 2459828 w 3049294"/>
                <a:gd name="connsiteY0" fmla="*/ 1490044 h 1847492"/>
                <a:gd name="connsiteX1" fmla="*/ 2216354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  <a:gd name="connsiteX0" fmla="*/ 2459828 w 3049294"/>
                <a:gd name="connsiteY0" fmla="*/ 1490044 h 1847492"/>
                <a:gd name="connsiteX1" fmla="*/ 2209141 w 3049294"/>
                <a:gd name="connsiteY1" fmla="*/ 1833928 h 1847492"/>
                <a:gd name="connsiteX2" fmla="*/ 10072 w 3049294"/>
                <a:gd name="connsiteY2" fmla="*/ 1836735 h 1847492"/>
                <a:gd name="connsiteX3" fmla="*/ 1091 w 3049294"/>
                <a:gd name="connsiteY3" fmla="*/ 147270 h 1847492"/>
                <a:gd name="connsiteX4" fmla="*/ 319374 w 3049294"/>
                <a:gd name="connsiteY4" fmla="*/ 340381 h 1847492"/>
                <a:gd name="connsiteX5" fmla="*/ 432065 w 3049294"/>
                <a:gd name="connsiteY5" fmla="*/ 477541 h 1847492"/>
                <a:gd name="connsiteX6" fmla="*/ 448952 w 3049294"/>
                <a:gd name="connsiteY6" fmla="*/ 548878 h 1847492"/>
                <a:gd name="connsiteX7" fmla="*/ 507193 w 3049294"/>
                <a:gd name="connsiteY7" fmla="*/ 583340 h 1847492"/>
                <a:gd name="connsiteX8" fmla="*/ 605411 w 3049294"/>
                <a:gd name="connsiteY8" fmla="*/ 640203 h 1847492"/>
                <a:gd name="connsiteX9" fmla="*/ 1007586 w 3049294"/>
                <a:gd name="connsiteY9" fmla="*/ 834915 h 1847492"/>
                <a:gd name="connsiteX10" fmla="*/ 1354622 w 3049294"/>
                <a:gd name="connsiteY10" fmla="*/ 916591 h 1847492"/>
                <a:gd name="connsiteX11" fmla="*/ 1700279 w 3049294"/>
                <a:gd name="connsiteY11" fmla="*/ 954499 h 1847492"/>
                <a:gd name="connsiteX12" fmla="*/ 1792982 w 3049294"/>
                <a:gd name="connsiteY12" fmla="*/ 917969 h 1847492"/>
                <a:gd name="connsiteX13" fmla="*/ 1934967 w 3049294"/>
                <a:gd name="connsiteY13" fmla="*/ 733940 h 1847492"/>
                <a:gd name="connsiteX14" fmla="*/ 2064545 w 3049294"/>
                <a:gd name="connsiteY14" fmla="*/ 504421 h 1847492"/>
                <a:gd name="connsiteX15" fmla="*/ 2282692 w 3049294"/>
                <a:gd name="connsiteY15" fmla="*/ 47451 h 1847492"/>
                <a:gd name="connsiteX16" fmla="*/ 2530476 w 3049294"/>
                <a:gd name="connsiteY16" fmla="*/ 48829 h 1847492"/>
                <a:gd name="connsiteX17" fmla="*/ 2751035 w 3049294"/>
                <a:gd name="connsiteY17" fmla="*/ 191159 h 1847492"/>
                <a:gd name="connsiteX18" fmla="*/ 2916798 w 3049294"/>
                <a:gd name="connsiteY18" fmla="*/ 373120 h 1847492"/>
                <a:gd name="connsiteX19" fmla="*/ 2989858 w 3049294"/>
                <a:gd name="connsiteY19" fmla="*/ 472716 h 1847492"/>
                <a:gd name="connsiteX20" fmla="*/ 3048444 w 3049294"/>
                <a:gd name="connsiteY20" fmla="*/ 568866 h 1847492"/>
                <a:gd name="connsiteX21" fmla="*/ 2970904 w 3049294"/>
                <a:gd name="connsiteY21" fmla="*/ 678456 h 1847492"/>
                <a:gd name="connsiteX22" fmla="*/ 2879579 w 3049294"/>
                <a:gd name="connsiteY22" fmla="*/ 809068 h 1847492"/>
                <a:gd name="connsiteX23" fmla="*/ 2670393 w 3049294"/>
                <a:gd name="connsiteY23" fmla="*/ 1117506 h 1847492"/>
                <a:gd name="connsiteX24" fmla="*/ 2459828 w 3049294"/>
                <a:gd name="connsiteY24" fmla="*/ 1490044 h 184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294" h="1847492">
                  <a:moveTo>
                    <a:pt x="2459828" y="1490044"/>
                  </a:moveTo>
                  <a:cubicBezTo>
                    <a:pt x="2384155" y="1609448"/>
                    <a:pt x="2285671" y="1754510"/>
                    <a:pt x="2209141" y="1833928"/>
                  </a:cubicBezTo>
                  <a:cubicBezTo>
                    <a:pt x="1820664" y="1854433"/>
                    <a:pt x="863704" y="1848588"/>
                    <a:pt x="10072" y="1836735"/>
                  </a:cubicBezTo>
                  <a:cubicBezTo>
                    <a:pt x="5433" y="1190939"/>
                    <a:pt x="-3009" y="773439"/>
                    <a:pt x="1091" y="147270"/>
                  </a:cubicBezTo>
                  <a:cubicBezTo>
                    <a:pt x="175248" y="186368"/>
                    <a:pt x="247545" y="285336"/>
                    <a:pt x="319374" y="340381"/>
                  </a:cubicBezTo>
                  <a:cubicBezTo>
                    <a:pt x="360384" y="381391"/>
                    <a:pt x="396225" y="431706"/>
                    <a:pt x="432065" y="477541"/>
                  </a:cubicBezTo>
                  <a:cubicBezTo>
                    <a:pt x="448607" y="498563"/>
                    <a:pt x="434822" y="528890"/>
                    <a:pt x="448952" y="548878"/>
                  </a:cubicBezTo>
                  <a:cubicBezTo>
                    <a:pt x="461014" y="565420"/>
                    <a:pt x="489962" y="573346"/>
                    <a:pt x="507193" y="583340"/>
                  </a:cubicBezTo>
                  <a:lnTo>
                    <a:pt x="605411" y="640203"/>
                  </a:lnTo>
                  <a:cubicBezTo>
                    <a:pt x="736368" y="716365"/>
                    <a:pt x="864223" y="784600"/>
                    <a:pt x="1007586" y="834915"/>
                  </a:cubicBezTo>
                  <a:cubicBezTo>
                    <a:pt x="1119933" y="874202"/>
                    <a:pt x="1236761" y="899015"/>
                    <a:pt x="1354622" y="916591"/>
                  </a:cubicBezTo>
                  <a:cubicBezTo>
                    <a:pt x="1468347" y="933477"/>
                    <a:pt x="1588621" y="930376"/>
                    <a:pt x="1700279" y="954499"/>
                  </a:cubicBezTo>
                  <a:cubicBezTo>
                    <a:pt x="1739221" y="962770"/>
                    <a:pt x="1765757" y="937957"/>
                    <a:pt x="1792982" y="917969"/>
                  </a:cubicBezTo>
                  <a:cubicBezTo>
                    <a:pt x="1858805" y="869722"/>
                    <a:pt x="1893957" y="802865"/>
                    <a:pt x="1934967" y="733940"/>
                  </a:cubicBezTo>
                  <a:cubicBezTo>
                    <a:pt x="1980113" y="658468"/>
                    <a:pt x="2023190" y="581961"/>
                    <a:pt x="2064545" y="504421"/>
                  </a:cubicBezTo>
                  <a:cubicBezTo>
                    <a:pt x="2144498" y="355199"/>
                    <a:pt x="2207909" y="199085"/>
                    <a:pt x="2282692" y="47451"/>
                  </a:cubicBezTo>
                  <a:cubicBezTo>
                    <a:pt x="2327493" y="-43874"/>
                    <a:pt x="2460517" y="19536"/>
                    <a:pt x="2530476" y="48829"/>
                  </a:cubicBezTo>
                  <a:cubicBezTo>
                    <a:pt x="2611807" y="82602"/>
                    <a:pt x="2685901" y="132573"/>
                    <a:pt x="2751035" y="191159"/>
                  </a:cubicBezTo>
                  <a:cubicBezTo>
                    <a:pt x="2812378" y="245954"/>
                    <a:pt x="2866483" y="308331"/>
                    <a:pt x="2916798" y="373120"/>
                  </a:cubicBezTo>
                  <a:cubicBezTo>
                    <a:pt x="2941956" y="405859"/>
                    <a:pt x="2966080" y="439288"/>
                    <a:pt x="2989858" y="472716"/>
                  </a:cubicBezTo>
                  <a:cubicBezTo>
                    <a:pt x="3002265" y="489947"/>
                    <a:pt x="3056715" y="547499"/>
                    <a:pt x="3048444" y="568866"/>
                  </a:cubicBezTo>
                  <a:cubicBezTo>
                    <a:pt x="3032592" y="610565"/>
                    <a:pt x="2996062" y="642271"/>
                    <a:pt x="2970904" y="678456"/>
                  </a:cubicBezTo>
                  <a:lnTo>
                    <a:pt x="2879579" y="809068"/>
                  </a:lnTo>
                  <a:cubicBezTo>
                    <a:pt x="2810654" y="912455"/>
                    <a:pt x="2736560" y="1012396"/>
                    <a:pt x="2670393" y="1117506"/>
                  </a:cubicBezTo>
                  <a:cubicBezTo>
                    <a:pt x="2594920" y="1237779"/>
                    <a:pt x="2516691" y="1360121"/>
                    <a:pt x="2459828" y="1490044"/>
                  </a:cubicBezTo>
                  <a:close/>
                </a:path>
              </a:pathLst>
            </a:custGeom>
            <a:solidFill>
              <a:srgbClr val="000000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856E29-7788-44B0-9FE4-EDCF2AFE63C0}"/>
                </a:ext>
              </a:extLst>
            </p:cNvPr>
            <p:cNvSpPr/>
            <p:nvPr/>
          </p:nvSpPr>
          <p:spPr>
            <a:xfrm>
              <a:off x="7145627" y="3337195"/>
              <a:ext cx="930482" cy="1464649"/>
            </a:xfrm>
            <a:custGeom>
              <a:avLst/>
              <a:gdLst>
                <a:gd name="connsiteX0" fmla="*/ 897402 w 930482"/>
                <a:gd name="connsiteY0" fmla="*/ 873838 h 1464648"/>
                <a:gd name="connsiteX1" fmla="*/ 793671 w 930482"/>
                <a:gd name="connsiteY1" fmla="*/ 1069240 h 1464648"/>
                <a:gd name="connsiteX2" fmla="*/ 603439 w 930482"/>
                <a:gd name="connsiteY2" fmla="*/ 1334255 h 1464648"/>
                <a:gd name="connsiteX3" fmla="*/ 568632 w 930482"/>
                <a:gd name="connsiteY3" fmla="*/ 1464867 h 1464648"/>
                <a:gd name="connsiteX4" fmla="*/ 547954 w 930482"/>
                <a:gd name="connsiteY4" fmla="*/ 1460043 h 1464648"/>
                <a:gd name="connsiteX5" fmla="*/ 387015 w 930482"/>
                <a:gd name="connsiteY5" fmla="*/ 1371130 h 1464648"/>
                <a:gd name="connsiteX6" fmla="*/ 238827 w 930482"/>
                <a:gd name="connsiteY6" fmla="*/ 1317369 h 1464648"/>
                <a:gd name="connsiteX7" fmla="*/ 126136 w 930482"/>
                <a:gd name="connsiteY7" fmla="*/ 1308753 h 1464648"/>
                <a:gd name="connsiteX8" fmla="*/ 54109 w 930482"/>
                <a:gd name="connsiteY8" fmla="*/ 1173661 h 1464648"/>
                <a:gd name="connsiteX9" fmla="*/ 4 w 930482"/>
                <a:gd name="connsiteY9" fmla="*/ 913815 h 1464648"/>
                <a:gd name="connsiteX10" fmla="*/ 23438 w 930482"/>
                <a:gd name="connsiteY10" fmla="*/ 783892 h 1464648"/>
                <a:gd name="connsiteX11" fmla="*/ 51697 w 930482"/>
                <a:gd name="connsiteY11" fmla="*/ 406185 h 1464648"/>
                <a:gd name="connsiteX12" fmla="*/ 54454 w 930482"/>
                <a:gd name="connsiteY12" fmla="*/ 396191 h 1464648"/>
                <a:gd name="connsiteX13" fmla="*/ 99255 w 930482"/>
                <a:gd name="connsiteY13" fmla="*/ 389987 h 1464648"/>
                <a:gd name="connsiteX14" fmla="*/ 160943 w 930482"/>
                <a:gd name="connsiteY14" fmla="*/ 415145 h 1464648"/>
                <a:gd name="connsiteX15" fmla="*/ 191269 w 930482"/>
                <a:gd name="connsiteY15" fmla="*/ 492685 h 1464648"/>
                <a:gd name="connsiteX16" fmla="*/ 206433 w 930482"/>
                <a:gd name="connsiteY16" fmla="*/ 640873 h 1464648"/>
                <a:gd name="connsiteX17" fmla="*/ 207122 w 930482"/>
                <a:gd name="connsiteY17" fmla="*/ 710832 h 1464648"/>
                <a:gd name="connsiteX18" fmla="*/ 207811 w 930482"/>
                <a:gd name="connsiteY18" fmla="*/ 774242 h 1464648"/>
                <a:gd name="connsiteX19" fmla="*/ 246065 w 930482"/>
                <a:gd name="connsiteY19" fmla="*/ 673612 h 1464648"/>
                <a:gd name="connsiteX20" fmla="*/ 361513 w 930482"/>
                <a:gd name="connsiteY20" fmla="*/ 376547 h 1464648"/>
                <a:gd name="connsiteX21" fmla="*/ 472482 w 930482"/>
                <a:gd name="connsiteY21" fmla="*/ 93611 h 1464648"/>
                <a:gd name="connsiteX22" fmla="*/ 522452 w 930482"/>
                <a:gd name="connsiteY22" fmla="*/ 20207 h 1464648"/>
                <a:gd name="connsiteX23" fmla="*/ 573457 w 930482"/>
                <a:gd name="connsiteY23" fmla="*/ 1252 h 1464648"/>
                <a:gd name="connsiteX24" fmla="*/ 606540 w 930482"/>
                <a:gd name="connsiteY24" fmla="*/ 119458 h 1464648"/>
                <a:gd name="connsiteX25" fmla="*/ 578970 w 930482"/>
                <a:gd name="connsiteY25" fmla="*/ 237319 h 1464648"/>
                <a:gd name="connsiteX26" fmla="*/ 528656 w 930482"/>
                <a:gd name="connsiteY26" fmla="*/ 414800 h 1464648"/>
                <a:gd name="connsiteX27" fmla="*/ 506600 w 930482"/>
                <a:gd name="connsiteY27" fmla="*/ 586423 h 1464648"/>
                <a:gd name="connsiteX28" fmla="*/ 518317 w 930482"/>
                <a:gd name="connsiteY28" fmla="*/ 602275 h 1464648"/>
                <a:gd name="connsiteX29" fmla="*/ 532102 w 930482"/>
                <a:gd name="connsiteY29" fmla="*/ 589869 h 1464648"/>
                <a:gd name="connsiteX30" fmla="*/ 626528 w 930482"/>
                <a:gd name="connsiteY30" fmla="*/ 480279 h 1464648"/>
                <a:gd name="connsiteX31" fmla="*/ 718888 w 930482"/>
                <a:gd name="connsiteY31" fmla="*/ 415145 h 1464648"/>
                <a:gd name="connsiteX32" fmla="*/ 778852 w 930482"/>
                <a:gd name="connsiteY32" fmla="*/ 453398 h 1464648"/>
                <a:gd name="connsiteX33" fmla="*/ 781954 w 930482"/>
                <a:gd name="connsiteY33" fmla="*/ 508193 h 1464648"/>
                <a:gd name="connsiteX34" fmla="*/ 761276 w 930482"/>
                <a:gd name="connsiteY34" fmla="*/ 559887 h 1464648"/>
                <a:gd name="connsiteX35" fmla="*/ 839850 w 930482"/>
                <a:gd name="connsiteY35" fmla="*/ 538520 h 1464648"/>
                <a:gd name="connsiteX36" fmla="*/ 887753 w 930482"/>
                <a:gd name="connsiteY36" fmla="*/ 610202 h 1464648"/>
                <a:gd name="connsiteX37" fmla="*/ 870866 w 930482"/>
                <a:gd name="connsiteY37" fmla="*/ 697736 h 1464648"/>
                <a:gd name="connsiteX38" fmla="*/ 931520 w 930482"/>
                <a:gd name="connsiteY38" fmla="*/ 770451 h 1464648"/>
                <a:gd name="connsiteX39" fmla="*/ 897402 w 930482"/>
                <a:gd name="connsiteY39" fmla="*/ 873838 h 146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30482" h="1464648">
                  <a:moveTo>
                    <a:pt x="897402" y="873838"/>
                  </a:moveTo>
                  <a:cubicBezTo>
                    <a:pt x="862595" y="938283"/>
                    <a:pt x="832613" y="1006518"/>
                    <a:pt x="793671" y="1069240"/>
                  </a:cubicBezTo>
                  <a:cubicBezTo>
                    <a:pt x="736119" y="1162633"/>
                    <a:pt x="668572" y="1247065"/>
                    <a:pt x="603439" y="1334255"/>
                  </a:cubicBezTo>
                  <a:cubicBezTo>
                    <a:pt x="584140" y="1360102"/>
                    <a:pt x="595168" y="1453150"/>
                    <a:pt x="568632" y="1464867"/>
                  </a:cubicBezTo>
                  <a:cubicBezTo>
                    <a:pt x="560361" y="1468314"/>
                    <a:pt x="554502" y="1463833"/>
                    <a:pt x="547954" y="1460043"/>
                  </a:cubicBezTo>
                  <a:cubicBezTo>
                    <a:pt x="494538" y="1429716"/>
                    <a:pt x="442155" y="1398355"/>
                    <a:pt x="387015" y="1371130"/>
                  </a:cubicBezTo>
                  <a:cubicBezTo>
                    <a:pt x="339802" y="1347695"/>
                    <a:pt x="291210" y="1326329"/>
                    <a:pt x="238827" y="1317369"/>
                  </a:cubicBezTo>
                  <a:cubicBezTo>
                    <a:pt x="201608" y="1311165"/>
                    <a:pt x="164044" y="1304962"/>
                    <a:pt x="126136" y="1308753"/>
                  </a:cubicBezTo>
                  <a:cubicBezTo>
                    <a:pt x="92707" y="1312199"/>
                    <a:pt x="63759" y="1200197"/>
                    <a:pt x="54109" y="1173661"/>
                  </a:cubicBezTo>
                  <a:cubicBezTo>
                    <a:pt x="24472" y="1090262"/>
                    <a:pt x="-341" y="1003072"/>
                    <a:pt x="4" y="913815"/>
                  </a:cubicBezTo>
                  <a:cubicBezTo>
                    <a:pt x="4" y="869358"/>
                    <a:pt x="15167" y="827314"/>
                    <a:pt x="23438" y="783892"/>
                  </a:cubicBezTo>
                  <a:cubicBezTo>
                    <a:pt x="47217" y="659827"/>
                    <a:pt x="47561" y="532317"/>
                    <a:pt x="51697" y="406185"/>
                  </a:cubicBezTo>
                  <a:cubicBezTo>
                    <a:pt x="51697" y="402739"/>
                    <a:pt x="53076" y="399292"/>
                    <a:pt x="54454" y="396191"/>
                  </a:cubicBezTo>
                  <a:cubicBezTo>
                    <a:pt x="58934" y="386886"/>
                    <a:pt x="90295" y="389987"/>
                    <a:pt x="99255" y="389987"/>
                  </a:cubicBezTo>
                  <a:cubicBezTo>
                    <a:pt x="123723" y="390332"/>
                    <a:pt x="144401" y="395157"/>
                    <a:pt x="160943" y="415145"/>
                  </a:cubicBezTo>
                  <a:cubicBezTo>
                    <a:pt x="179208" y="436512"/>
                    <a:pt x="186100" y="465115"/>
                    <a:pt x="191269" y="492685"/>
                  </a:cubicBezTo>
                  <a:cubicBezTo>
                    <a:pt x="200574" y="541622"/>
                    <a:pt x="205744" y="591247"/>
                    <a:pt x="206433" y="640873"/>
                  </a:cubicBezTo>
                  <a:cubicBezTo>
                    <a:pt x="206777" y="664308"/>
                    <a:pt x="205744" y="687742"/>
                    <a:pt x="207122" y="710832"/>
                  </a:cubicBezTo>
                  <a:cubicBezTo>
                    <a:pt x="207811" y="729441"/>
                    <a:pt x="214015" y="756322"/>
                    <a:pt x="207811" y="774242"/>
                  </a:cubicBezTo>
                  <a:cubicBezTo>
                    <a:pt x="218495" y="744260"/>
                    <a:pt x="232280" y="708764"/>
                    <a:pt x="246065" y="673612"/>
                  </a:cubicBezTo>
                  <a:cubicBezTo>
                    <a:pt x="284662" y="574705"/>
                    <a:pt x="322915" y="475454"/>
                    <a:pt x="361513" y="376547"/>
                  </a:cubicBezTo>
                  <a:cubicBezTo>
                    <a:pt x="398388" y="282465"/>
                    <a:pt x="429404" y="184937"/>
                    <a:pt x="472482" y="93611"/>
                  </a:cubicBezTo>
                  <a:cubicBezTo>
                    <a:pt x="485233" y="66731"/>
                    <a:pt x="499707" y="40539"/>
                    <a:pt x="522452" y="20207"/>
                  </a:cubicBezTo>
                  <a:cubicBezTo>
                    <a:pt x="536237" y="7800"/>
                    <a:pt x="553813" y="-3917"/>
                    <a:pt x="573457" y="1252"/>
                  </a:cubicBezTo>
                  <a:cubicBezTo>
                    <a:pt x="620325" y="13659"/>
                    <a:pt x="611710" y="84307"/>
                    <a:pt x="606540" y="119458"/>
                  </a:cubicBezTo>
                  <a:cubicBezTo>
                    <a:pt x="600682" y="159434"/>
                    <a:pt x="591377" y="198722"/>
                    <a:pt x="578970" y="237319"/>
                  </a:cubicBezTo>
                  <a:cubicBezTo>
                    <a:pt x="560705" y="294182"/>
                    <a:pt x="543819" y="355525"/>
                    <a:pt x="528656" y="414800"/>
                  </a:cubicBezTo>
                  <a:cubicBezTo>
                    <a:pt x="516249" y="463048"/>
                    <a:pt x="484199" y="536797"/>
                    <a:pt x="506600" y="586423"/>
                  </a:cubicBezTo>
                  <a:cubicBezTo>
                    <a:pt x="509357" y="592626"/>
                    <a:pt x="511080" y="601241"/>
                    <a:pt x="518317" y="602275"/>
                  </a:cubicBezTo>
                  <a:cubicBezTo>
                    <a:pt x="524865" y="603309"/>
                    <a:pt x="527966" y="595038"/>
                    <a:pt x="532102" y="589869"/>
                  </a:cubicBezTo>
                  <a:cubicBezTo>
                    <a:pt x="561739" y="551960"/>
                    <a:pt x="592411" y="514741"/>
                    <a:pt x="626528" y="480279"/>
                  </a:cubicBezTo>
                  <a:cubicBezTo>
                    <a:pt x="650652" y="456155"/>
                    <a:pt x="682702" y="415834"/>
                    <a:pt x="718888" y="415145"/>
                  </a:cubicBezTo>
                  <a:cubicBezTo>
                    <a:pt x="744045" y="414800"/>
                    <a:pt x="768513" y="430308"/>
                    <a:pt x="778852" y="453398"/>
                  </a:cubicBezTo>
                  <a:cubicBezTo>
                    <a:pt x="786434" y="470285"/>
                    <a:pt x="786089" y="489928"/>
                    <a:pt x="781954" y="508193"/>
                  </a:cubicBezTo>
                  <a:cubicBezTo>
                    <a:pt x="777818" y="526114"/>
                    <a:pt x="769547" y="543000"/>
                    <a:pt x="761276" y="559887"/>
                  </a:cubicBezTo>
                  <a:cubicBezTo>
                    <a:pt x="774027" y="533351"/>
                    <a:pt x="816071" y="527492"/>
                    <a:pt x="839850" y="538520"/>
                  </a:cubicBezTo>
                  <a:cubicBezTo>
                    <a:pt x="867076" y="550927"/>
                    <a:pt x="884307" y="580219"/>
                    <a:pt x="887753" y="610202"/>
                  </a:cubicBezTo>
                  <a:cubicBezTo>
                    <a:pt x="891199" y="640184"/>
                    <a:pt x="882928" y="670166"/>
                    <a:pt x="870866" y="697736"/>
                  </a:cubicBezTo>
                  <a:cubicBezTo>
                    <a:pt x="915323" y="697391"/>
                    <a:pt x="927729" y="728407"/>
                    <a:pt x="931520" y="770451"/>
                  </a:cubicBezTo>
                  <a:cubicBezTo>
                    <a:pt x="934622" y="810428"/>
                    <a:pt x="915667" y="839721"/>
                    <a:pt x="897402" y="873838"/>
                  </a:cubicBezTo>
                  <a:close/>
                </a:path>
              </a:pathLst>
            </a:custGeom>
            <a:solidFill>
              <a:srgbClr val="FDB98A"/>
            </a:solidFill>
            <a:ln w="3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82376C-260F-47D2-98F2-44B23B84D3EC}"/>
              </a:ext>
            </a:extLst>
          </p:cNvPr>
          <p:cNvSpPr/>
          <p:nvPr/>
        </p:nvSpPr>
        <p:spPr>
          <a:xfrm>
            <a:off x="4023516" y="1469755"/>
            <a:ext cx="1027327" cy="796179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3166C-2DC8-41D6-9C7F-B98808512B45}"/>
              </a:ext>
            </a:extLst>
          </p:cNvPr>
          <p:cNvSpPr txBox="1"/>
          <p:nvPr/>
        </p:nvSpPr>
        <p:spPr>
          <a:xfrm>
            <a:off x="5451225" y="2899077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7" name="AutoShape 92">
            <a:extLst>
              <a:ext uri="{FF2B5EF4-FFF2-40B4-BE49-F238E27FC236}">
                <a16:creationId xmlns:a16="http://schemas.microsoft.com/office/drawing/2014/main" id="{0D60428E-7E86-47A0-B158-C491F7864BF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13140" y="3760466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AutoShape 92">
            <a:extLst>
              <a:ext uri="{FF2B5EF4-FFF2-40B4-BE49-F238E27FC236}">
                <a16:creationId xmlns:a16="http://schemas.microsoft.com/office/drawing/2014/main" id="{E047DCAB-B257-447D-A6BC-01442D3F367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25022" y="3760466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AutoShape 92">
            <a:extLst>
              <a:ext uri="{FF2B5EF4-FFF2-40B4-BE49-F238E27FC236}">
                <a16:creationId xmlns:a16="http://schemas.microsoft.com/office/drawing/2014/main" id="{D93AF04F-4DCC-45DA-89BA-AA618E30C9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30963" y="3760404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0" name="AutoShape 92">
            <a:extLst>
              <a:ext uri="{FF2B5EF4-FFF2-40B4-BE49-F238E27FC236}">
                <a16:creationId xmlns:a16="http://schemas.microsoft.com/office/drawing/2014/main" id="{03B971DB-334A-44B8-BB84-3320BE9534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9081" y="3760404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BBFB2-8333-4097-B562-42030F5D7D52}"/>
              </a:ext>
            </a:extLst>
          </p:cNvPr>
          <p:cNvSpPr txBox="1"/>
          <p:nvPr/>
        </p:nvSpPr>
        <p:spPr>
          <a:xfrm>
            <a:off x="5451224" y="5181621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2" name="Trapezoid 10">
            <a:extLst>
              <a:ext uri="{FF2B5EF4-FFF2-40B4-BE49-F238E27FC236}">
                <a16:creationId xmlns:a16="http://schemas.microsoft.com/office/drawing/2014/main" id="{E1AF69EE-BBB3-4B1B-BA03-BADC01F62E5F}"/>
              </a:ext>
            </a:extLst>
          </p:cNvPr>
          <p:cNvSpPr/>
          <p:nvPr/>
        </p:nvSpPr>
        <p:spPr>
          <a:xfrm>
            <a:off x="7419510" y="3854886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049B6D6-B68A-4CA3-A13C-BB1860D25C2A}"/>
              </a:ext>
            </a:extLst>
          </p:cNvPr>
          <p:cNvSpPr/>
          <p:nvPr/>
        </p:nvSpPr>
        <p:spPr>
          <a:xfrm>
            <a:off x="10465746" y="3817448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Rounded Rectangle 12">
            <a:extLst>
              <a:ext uri="{FF2B5EF4-FFF2-40B4-BE49-F238E27FC236}">
                <a16:creationId xmlns:a16="http://schemas.microsoft.com/office/drawing/2014/main" id="{0EBC1F77-9D2D-4B62-821F-72662CA27F95}"/>
              </a:ext>
            </a:extLst>
          </p:cNvPr>
          <p:cNvSpPr>
            <a:spLocks noChangeAspect="1"/>
          </p:cNvSpPr>
          <p:nvPr/>
        </p:nvSpPr>
        <p:spPr>
          <a:xfrm>
            <a:off x="5938189" y="383522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ounded Rectangle 1">
            <a:extLst>
              <a:ext uri="{FF2B5EF4-FFF2-40B4-BE49-F238E27FC236}">
                <a16:creationId xmlns:a16="http://schemas.microsoft.com/office/drawing/2014/main" id="{FC64F620-9B68-472E-B995-EDB7BDF5C01A}"/>
              </a:ext>
            </a:extLst>
          </p:cNvPr>
          <p:cNvSpPr>
            <a:spLocks/>
          </p:cNvSpPr>
          <p:nvPr/>
        </p:nvSpPr>
        <p:spPr>
          <a:xfrm>
            <a:off x="8941090" y="3876877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E4F79F-F76F-4866-B82A-F075CDCCF062}"/>
              </a:ext>
            </a:extLst>
          </p:cNvPr>
          <p:cNvSpPr txBox="1"/>
          <p:nvPr/>
        </p:nvSpPr>
        <p:spPr>
          <a:xfrm>
            <a:off x="5451226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C4EBBC-84DE-4CA7-B682-281332535182}"/>
              </a:ext>
            </a:extLst>
          </p:cNvPr>
          <p:cNvSpPr txBox="1"/>
          <p:nvPr/>
        </p:nvSpPr>
        <p:spPr>
          <a:xfrm>
            <a:off x="6962792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5F9B47-5C00-413C-B377-9FB26921E192}"/>
              </a:ext>
            </a:extLst>
          </p:cNvPr>
          <p:cNvSpPr txBox="1"/>
          <p:nvPr/>
        </p:nvSpPr>
        <p:spPr>
          <a:xfrm>
            <a:off x="8474360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043BA5-90DB-4F6B-8FC1-EA397D878553}"/>
              </a:ext>
            </a:extLst>
          </p:cNvPr>
          <p:cNvSpPr txBox="1"/>
          <p:nvPr/>
        </p:nvSpPr>
        <p:spPr>
          <a:xfrm>
            <a:off x="9985926" y="4438541"/>
            <a:ext cx="1250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46858-26B4-4E82-80DC-A8D1161B496A}"/>
              </a:ext>
            </a:extLst>
          </p:cNvPr>
          <p:cNvSpPr txBox="1"/>
          <p:nvPr/>
        </p:nvSpPr>
        <p:spPr>
          <a:xfrm>
            <a:off x="5499865" y="1790284"/>
            <a:ext cx="58905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B83697-D94F-4E00-88D8-A176D311C9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2CF20D-7ED6-4163-9F6A-605E726D4F7B}"/>
              </a:ext>
            </a:extLst>
          </p:cNvPr>
          <p:cNvSpPr/>
          <p:nvPr/>
        </p:nvSpPr>
        <p:spPr>
          <a:xfrm>
            <a:off x="564483" y="509785"/>
            <a:ext cx="2519465" cy="31343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E40D64-6ED0-4795-B079-DF2047E1666D}"/>
              </a:ext>
            </a:extLst>
          </p:cNvPr>
          <p:cNvGrpSpPr/>
          <p:nvPr/>
        </p:nvGrpSpPr>
        <p:grpSpPr>
          <a:xfrm>
            <a:off x="673854" y="760682"/>
            <a:ext cx="2300722" cy="1228993"/>
            <a:chOff x="673854" y="637594"/>
            <a:chExt cx="2300722" cy="12289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C1B5D1C-7B1F-4BE7-A8EE-C588B0BD03E8}"/>
                </a:ext>
              </a:extLst>
            </p:cNvPr>
            <p:cNvGrpSpPr/>
            <p:nvPr/>
          </p:nvGrpSpPr>
          <p:grpSpPr>
            <a:xfrm>
              <a:off x="673854" y="637594"/>
              <a:ext cx="2300722" cy="624140"/>
              <a:chOff x="643870" y="707933"/>
              <a:chExt cx="2300722" cy="624140"/>
            </a:xfrm>
          </p:grpSpPr>
          <p:sp>
            <p:nvSpPr>
              <p:cNvPr id="5" name="Text Placeholder 12">
                <a:extLst>
                  <a:ext uri="{FF2B5EF4-FFF2-40B4-BE49-F238E27FC236}">
                    <a16:creationId xmlns:a16="http://schemas.microsoft.com/office/drawing/2014/main" id="{396F6338-A7C8-4E93-A138-338225B6F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7762" y="707933"/>
                <a:ext cx="806830" cy="624140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solidFill>
                      <a:schemeClr val="bg1">
                        <a:alpha val="30000"/>
                      </a:schemeClr>
                    </a:solidFill>
                  </a:rPr>
                  <a:t>01</a:t>
                </a:r>
              </a:p>
            </p:txBody>
          </p:sp>
          <p:sp>
            <p:nvSpPr>
              <p:cNvPr id="6" name="직사각형 11">
                <a:extLst>
                  <a:ext uri="{FF2B5EF4-FFF2-40B4-BE49-F238E27FC236}">
                    <a16:creationId xmlns:a16="http://schemas.microsoft.com/office/drawing/2014/main" id="{AE354050-A758-45AE-BA8F-69196236B50F}"/>
                  </a:ext>
                </a:extLst>
              </p:cNvPr>
              <p:cNvSpPr/>
              <p:nvPr/>
            </p:nvSpPr>
            <p:spPr>
              <a:xfrm>
                <a:off x="643870" y="1002514"/>
                <a:ext cx="18973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</a:rPr>
                  <a:t>YOUR CONTENTS 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27A8B6-A5E8-4452-8589-C3AA2E575AE5}"/>
                </a:ext>
              </a:extLst>
            </p:cNvPr>
            <p:cNvSpPr txBox="1"/>
            <p:nvPr/>
          </p:nvSpPr>
          <p:spPr>
            <a:xfrm>
              <a:off x="791891" y="1220256"/>
              <a:ext cx="2064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3CE1B-8511-44C9-88EE-7E75521C9911}"/>
              </a:ext>
            </a:extLst>
          </p:cNvPr>
          <p:cNvGrpSpPr/>
          <p:nvPr/>
        </p:nvGrpSpPr>
        <p:grpSpPr>
          <a:xfrm>
            <a:off x="673854" y="2143554"/>
            <a:ext cx="2300722" cy="1228993"/>
            <a:chOff x="673854" y="637594"/>
            <a:chExt cx="2300722" cy="122899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F77E72-117D-406C-A522-EEBA83508ABD}"/>
                </a:ext>
              </a:extLst>
            </p:cNvPr>
            <p:cNvGrpSpPr/>
            <p:nvPr/>
          </p:nvGrpSpPr>
          <p:grpSpPr>
            <a:xfrm>
              <a:off x="673854" y="637594"/>
              <a:ext cx="2300722" cy="624140"/>
              <a:chOff x="643870" y="707933"/>
              <a:chExt cx="2300722" cy="624140"/>
            </a:xfrm>
          </p:grpSpPr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345C1D26-0ED6-49F9-8BA1-8D6B548606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7762" y="707933"/>
                <a:ext cx="806830" cy="624140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solidFill>
                      <a:schemeClr val="bg1">
                        <a:alpha val="30000"/>
                      </a:schemeClr>
                    </a:solidFill>
                  </a:rPr>
                  <a:t>02</a:t>
                </a:r>
              </a:p>
            </p:txBody>
          </p:sp>
          <p:sp>
            <p:nvSpPr>
              <p:cNvPr id="14" name="직사각형 11">
                <a:extLst>
                  <a:ext uri="{FF2B5EF4-FFF2-40B4-BE49-F238E27FC236}">
                    <a16:creationId xmlns:a16="http://schemas.microsoft.com/office/drawing/2014/main" id="{A4EE9666-E047-4AAB-AFEE-A5128B22BD8E}"/>
                  </a:ext>
                </a:extLst>
              </p:cNvPr>
              <p:cNvSpPr/>
              <p:nvPr/>
            </p:nvSpPr>
            <p:spPr>
              <a:xfrm>
                <a:off x="643870" y="1002514"/>
                <a:ext cx="18973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</a:rPr>
                  <a:t>YOUR CONTENTS 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83F06-A383-4BFC-8096-B30CCCEE7159}"/>
                </a:ext>
              </a:extLst>
            </p:cNvPr>
            <p:cNvSpPr txBox="1"/>
            <p:nvPr/>
          </p:nvSpPr>
          <p:spPr>
            <a:xfrm>
              <a:off x="791891" y="1220256"/>
              <a:ext cx="2064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D61D2E-2A16-4CB6-AD9B-854A465D66DE}"/>
              </a:ext>
            </a:extLst>
          </p:cNvPr>
          <p:cNvGrpSpPr/>
          <p:nvPr/>
        </p:nvGrpSpPr>
        <p:grpSpPr>
          <a:xfrm>
            <a:off x="5939834" y="3578719"/>
            <a:ext cx="2577737" cy="1705312"/>
            <a:chOff x="8369884" y="1993673"/>
            <a:chExt cx="3395394" cy="17053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8551D5-F4AC-4533-B952-7836527833CA}"/>
                </a:ext>
              </a:extLst>
            </p:cNvPr>
            <p:cNvSpPr/>
            <p:nvPr/>
          </p:nvSpPr>
          <p:spPr>
            <a:xfrm>
              <a:off x="8369884" y="2313990"/>
              <a:ext cx="339539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20" name="직사각형 5">
              <a:extLst>
                <a:ext uri="{FF2B5EF4-FFF2-40B4-BE49-F238E27FC236}">
                  <a16:creationId xmlns:a16="http://schemas.microsoft.com/office/drawing/2014/main" id="{DF686BA5-AEC6-4B47-96C7-90076F8B093A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Example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FB13B-1B41-47D5-8D07-72C8346A0215}"/>
              </a:ext>
            </a:extLst>
          </p:cNvPr>
          <p:cNvGrpSpPr/>
          <p:nvPr/>
        </p:nvGrpSpPr>
        <p:grpSpPr>
          <a:xfrm>
            <a:off x="8949234" y="3578719"/>
            <a:ext cx="2577737" cy="1705312"/>
            <a:chOff x="8369884" y="1993673"/>
            <a:chExt cx="3395394" cy="1705312"/>
          </a:xfrm>
        </p:grpSpPr>
        <p:sp>
          <p:nvSpPr>
            <p:cNvPr id="22" name="직사각형 18">
              <a:extLst>
                <a:ext uri="{FF2B5EF4-FFF2-40B4-BE49-F238E27FC236}">
                  <a16:creationId xmlns:a16="http://schemas.microsoft.com/office/drawing/2014/main" id="{7E91DF98-2074-4D38-AC1B-DE89694B0C8A}"/>
                </a:ext>
              </a:extLst>
            </p:cNvPr>
            <p:cNvSpPr/>
            <p:nvPr/>
          </p:nvSpPr>
          <p:spPr>
            <a:xfrm>
              <a:off x="8369884" y="2313990"/>
              <a:ext cx="339539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23" name="직사각형 5">
              <a:extLst>
                <a:ext uri="{FF2B5EF4-FFF2-40B4-BE49-F238E27FC236}">
                  <a16:creationId xmlns:a16="http://schemas.microsoft.com/office/drawing/2014/main" id="{68A75403-2A53-423D-B3BB-5BF9D4126425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Example Text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D716CFD-D406-4F09-850D-192494E3A4D6}"/>
              </a:ext>
            </a:extLst>
          </p:cNvPr>
          <p:cNvSpPr txBox="1"/>
          <p:nvPr/>
        </p:nvSpPr>
        <p:spPr>
          <a:xfrm>
            <a:off x="7142437" y="5284031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5E5DBB-CF69-4439-852E-76B2369CCF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8906BBE-136C-46B4-B9BA-99D728A432A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6A666-24CE-427E-92DB-7AF49EEE5484}"/>
              </a:ext>
            </a:extLst>
          </p:cNvPr>
          <p:cNvSpPr txBox="1"/>
          <p:nvPr/>
        </p:nvSpPr>
        <p:spPr>
          <a:xfrm>
            <a:off x="916910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F118C-2CF3-46F8-97E2-7DD74EB5A12C}"/>
              </a:ext>
            </a:extLst>
          </p:cNvPr>
          <p:cNvSpPr txBox="1"/>
          <p:nvPr/>
        </p:nvSpPr>
        <p:spPr>
          <a:xfrm>
            <a:off x="2428477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3F75DC90-17AA-4D07-90B9-E5B81C56899D}"/>
              </a:ext>
            </a:extLst>
          </p:cNvPr>
          <p:cNvSpPr/>
          <p:nvPr/>
        </p:nvSpPr>
        <p:spPr>
          <a:xfrm>
            <a:off x="4247069" y="2218190"/>
            <a:ext cx="3697862" cy="3376310"/>
          </a:xfrm>
          <a:custGeom>
            <a:avLst/>
            <a:gdLst>
              <a:gd name="connsiteX0" fmla="*/ 1465659 w 2190750"/>
              <a:gd name="connsiteY0" fmla="*/ 0 h 2000250"/>
              <a:gd name="connsiteX1" fmla="*/ 733187 w 2190750"/>
              <a:gd name="connsiteY1" fmla="*/ 0 h 2000250"/>
              <a:gd name="connsiteX2" fmla="*/ 416004 w 2190750"/>
              <a:gd name="connsiteY2" fmla="*/ 182880 h 2000250"/>
              <a:gd name="connsiteX3" fmla="*/ 49292 w 2190750"/>
              <a:gd name="connsiteY3" fmla="*/ 817245 h 2000250"/>
              <a:gd name="connsiteX4" fmla="*/ 49292 w 2190750"/>
              <a:gd name="connsiteY4" fmla="*/ 1183005 h 2000250"/>
              <a:gd name="connsiteX5" fmla="*/ 416004 w 2190750"/>
              <a:gd name="connsiteY5" fmla="*/ 1817370 h 2000250"/>
              <a:gd name="connsiteX6" fmla="*/ 733187 w 2190750"/>
              <a:gd name="connsiteY6" fmla="*/ 2000250 h 2000250"/>
              <a:gd name="connsiteX7" fmla="*/ 1465659 w 2190750"/>
              <a:gd name="connsiteY7" fmla="*/ 2000250 h 2000250"/>
              <a:gd name="connsiteX8" fmla="*/ 1782842 w 2190750"/>
              <a:gd name="connsiteY8" fmla="*/ 1817370 h 2000250"/>
              <a:gd name="connsiteX9" fmla="*/ 2149555 w 2190750"/>
              <a:gd name="connsiteY9" fmla="*/ 1183005 h 2000250"/>
              <a:gd name="connsiteX10" fmla="*/ 2149555 w 2190750"/>
              <a:gd name="connsiteY10" fmla="*/ 817245 h 2000250"/>
              <a:gd name="connsiteX11" fmla="*/ 1782842 w 2190750"/>
              <a:gd name="connsiteY11" fmla="*/ 182880 h 2000250"/>
              <a:gd name="connsiteX12" fmla="*/ 1465659 w 219075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90750" h="2000250">
                <a:moveTo>
                  <a:pt x="1465659" y="0"/>
                </a:moveTo>
                <a:lnTo>
                  <a:pt x="733187" y="0"/>
                </a:lnTo>
                <a:cubicBezTo>
                  <a:pt x="602694" y="0"/>
                  <a:pt x="481727" y="69533"/>
                  <a:pt x="416004" y="182880"/>
                </a:cubicBezTo>
                <a:lnTo>
                  <a:pt x="49292" y="817245"/>
                </a:lnTo>
                <a:cubicBezTo>
                  <a:pt x="-16431" y="930593"/>
                  <a:pt x="-16431" y="1069658"/>
                  <a:pt x="49292" y="1183005"/>
                </a:cubicBezTo>
                <a:lnTo>
                  <a:pt x="416004" y="1817370"/>
                </a:lnTo>
                <a:cubicBezTo>
                  <a:pt x="481727" y="1930718"/>
                  <a:pt x="601742" y="2000250"/>
                  <a:pt x="733187" y="2000250"/>
                </a:cubicBezTo>
                <a:lnTo>
                  <a:pt x="1465659" y="2000250"/>
                </a:lnTo>
                <a:cubicBezTo>
                  <a:pt x="1596152" y="2000250"/>
                  <a:pt x="1717119" y="1930718"/>
                  <a:pt x="1782842" y="1817370"/>
                </a:cubicBezTo>
                <a:lnTo>
                  <a:pt x="2149555" y="1183005"/>
                </a:lnTo>
                <a:cubicBezTo>
                  <a:pt x="2215277" y="1069658"/>
                  <a:pt x="2215277" y="930593"/>
                  <a:pt x="2149555" y="817245"/>
                </a:cubicBezTo>
                <a:lnTo>
                  <a:pt x="1782842" y="182880"/>
                </a:lnTo>
                <a:cubicBezTo>
                  <a:pt x="1717119" y="69533"/>
                  <a:pt x="1596152" y="0"/>
                  <a:pt x="1465659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F604-BC23-46FC-9E58-08BC5BB20561}"/>
              </a:ext>
            </a:extLst>
          </p:cNvPr>
          <p:cNvSpPr txBox="1"/>
          <p:nvPr/>
        </p:nvSpPr>
        <p:spPr>
          <a:xfrm>
            <a:off x="8208412" y="3800743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19AD8-F2CB-460B-876E-07B7A81ED0CB}"/>
              </a:ext>
            </a:extLst>
          </p:cNvPr>
          <p:cNvSpPr txBox="1"/>
          <p:nvPr/>
        </p:nvSpPr>
        <p:spPr>
          <a:xfrm>
            <a:off x="612530" y="3800421"/>
            <a:ext cx="337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A313D5-6990-4309-A1B5-E95DAE3E8364}"/>
              </a:ext>
            </a:extLst>
          </p:cNvPr>
          <p:cNvSpPr txBox="1"/>
          <p:nvPr/>
        </p:nvSpPr>
        <p:spPr>
          <a:xfrm>
            <a:off x="8512792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13FB5-6126-4D91-9BDC-511C9FAC0E44}"/>
              </a:ext>
            </a:extLst>
          </p:cNvPr>
          <p:cNvSpPr txBox="1"/>
          <p:nvPr/>
        </p:nvSpPr>
        <p:spPr>
          <a:xfrm>
            <a:off x="10024359" y="5219258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09D754A-0D5D-490F-B016-2B7B2156DAD2}"/>
              </a:ext>
            </a:extLst>
          </p:cNvPr>
          <p:cNvGrpSpPr/>
          <p:nvPr/>
        </p:nvGrpSpPr>
        <p:grpSpPr>
          <a:xfrm>
            <a:off x="8208412" y="2768876"/>
            <a:ext cx="3371058" cy="909259"/>
            <a:chOff x="395534" y="3667819"/>
            <a:chExt cx="3972999" cy="1132252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9FAC40-701D-4B21-92DB-E9EB9AD39509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B9BAA6-AD45-42CB-A98F-E3825E3068FF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1262AAE-646C-483D-BC63-29F3A6E4F00C}"/>
              </a:ext>
            </a:extLst>
          </p:cNvPr>
          <p:cNvSpPr txBox="1"/>
          <p:nvPr/>
        </p:nvSpPr>
        <p:spPr>
          <a:xfrm>
            <a:off x="8208413" y="2222514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A9DD2-B13C-48DA-852F-658E71149630}"/>
              </a:ext>
            </a:extLst>
          </p:cNvPr>
          <p:cNvSpPr txBox="1"/>
          <p:nvPr/>
        </p:nvSpPr>
        <p:spPr>
          <a:xfrm>
            <a:off x="8208413" y="1891596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26" name="Group 33">
            <a:extLst>
              <a:ext uri="{FF2B5EF4-FFF2-40B4-BE49-F238E27FC236}">
                <a16:creationId xmlns:a16="http://schemas.microsoft.com/office/drawing/2014/main" id="{518753C0-CD8A-4B9E-8C47-2478AD8C1BE1}"/>
              </a:ext>
            </a:extLst>
          </p:cNvPr>
          <p:cNvGrpSpPr/>
          <p:nvPr/>
        </p:nvGrpSpPr>
        <p:grpSpPr>
          <a:xfrm>
            <a:off x="612528" y="2803142"/>
            <a:ext cx="3371058" cy="909259"/>
            <a:chOff x="395534" y="3667819"/>
            <a:chExt cx="3972999" cy="1132252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31265B-6C19-4B59-8BF3-0B09CD0802F6}"/>
                </a:ext>
              </a:extLst>
            </p:cNvPr>
            <p:cNvSpPr txBox="1"/>
            <p:nvPr/>
          </p:nvSpPr>
          <p:spPr>
            <a:xfrm>
              <a:off x="395534" y="3667819"/>
              <a:ext cx="3972999" cy="3449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C3EB0-597A-451F-9622-374309BC0A74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8048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D700E1-A393-40D9-9957-C2AA44F56947}"/>
              </a:ext>
            </a:extLst>
          </p:cNvPr>
          <p:cNvSpPr txBox="1"/>
          <p:nvPr/>
        </p:nvSpPr>
        <p:spPr>
          <a:xfrm>
            <a:off x="612529" y="2256780"/>
            <a:ext cx="337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7D0EE-DB62-4542-A372-D3DC811C3EB6}"/>
              </a:ext>
            </a:extLst>
          </p:cNvPr>
          <p:cNvSpPr txBox="1"/>
          <p:nvPr/>
        </p:nvSpPr>
        <p:spPr>
          <a:xfrm>
            <a:off x="612529" y="1925862"/>
            <a:ext cx="3371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4F8AC28-E995-4E15-BA1D-BFEEB3347066}"/>
              </a:ext>
            </a:extLst>
          </p:cNvPr>
          <p:cNvSpPr/>
          <p:nvPr/>
        </p:nvSpPr>
        <p:spPr>
          <a:xfrm>
            <a:off x="6292906" y="4487558"/>
            <a:ext cx="1159974" cy="349941"/>
          </a:xfrm>
          <a:custGeom>
            <a:avLst/>
            <a:gdLst>
              <a:gd name="connsiteX0" fmla="*/ 1141553 w 1162682"/>
              <a:gd name="connsiteY0" fmla="*/ 73389 h 349781"/>
              <a:gd name="connsiteX1" fmla="*/ 21535 w 1162682"/>
              <a:gd name="connsiteY1" fmla="*/ 74502 h 349781"/>
              <a:gd name="connsiteX2" fmla="*/ 1141553 w 1162682"/>
              <a:gd name="connsiteY2" fmla="*/ 73389 h 349781"/>
              <a:gd name="connsiteX3" fmla="*/ 591767 w 1162682"/>
              <a:gd name="connsiteY3" fmla="*/ 356 h 349781"/>
              <a:gd name="connsiteX4" fmla="*/ 883895 w 1162682"/>
              <a:gd name="connsiteY4" fmla="*/ 18468 h 349781"/>
              <a:gd name="connsiteX5" fmla="*/ 1094226 w 1162682"/>
              <a:gd name="connsiteY5" fmla="*/ 42422 h 349781"/>
              <a:gd name="connsiteX6" fmla="*/ 1152652 w 1162682"/>
              <a:gd name="connsiteY6" fmla="*/ 54692 h 349781"/>
              <a:gd name="connsiteX7" fmla="*/ 1159663 w 1162682"/>
              <a:gd name="connsiteY7" fmla="*/ 72219 h 349781"/>
              <a:gd name="connsiteX8" fmla="*/ 1098316 w 1162682"/>
              <a:gd name="connsiteY8" fmla="*/ 147588 h 349781"/>
              <a:gd name="connsiteX9" fmla="*/ 831312 w 1162682"/>
              <a:gd name="connsiteY9" fmla="*/ 307090 h 349781"/>
              <a:gd name="connsiteX10" fmla="*/ 653698 w 1162682"/>
              <a:gd name="connsiteY10" fmla="*/ 343314 h 349781"/>
              <a:gd name="connsiteX11" fmla="*/ 569565 w 1162682"/>
              <a:gd name="connsiteY11" fmla="*/ 349741 h 349781"/>
              <a:gd name="connsiteX12" fmla="*/ 212586 w 1162682"/>
              <a:gd name="connsiteY12" fmla="*/ 262687 h 349781"/>
              <a:gd name="connsiteX13" fmla="*/ 11018 w 1162682"/>
              <a:gd name="connsiteY13" fmla="*/ 86826 h 349781"/>
              <a:gd name="connsiteX14" fmla="*/ 25624 w 1162682"/>
              <a:gd name="connsiteY14" fmla="*/ 44759 h 349781"/>
              <a:gd name="connsiteX15" fmla="*/ 101577 w 1162682"/>
              <a:gd name="connsiteY15" fmla="*/ 26648 h 349781"/>
              <a:gd name="connsiteX16" fmla="*/ 108588 w 1162682"/>
              <a:gd name="connsiteY16" fmla="*/ 26648 h 349781"/>
              <a:gd name="connsiteX17" fmla="*/ 127285 w 1162682"/>
              <a:gd name="connsiteY17" fmla="*/ 23726 h 349781"/>
              <a:gd name="connsiteX18" fmla="*/ 247641 w 1162682"/>
              <a:gd name="connsiteY18" fmla="*/ 12041 h 349781"/>
              <a:gd name="connsiteX19" fmla="*/ 273933 w 1162682"/>
              <a:gd name="connsiteY19" fmla="*/ 8536 h 349781"/>
              <a:gd name="connsiteX20" fmla="*/ 280359 w 1162682"/>
              <a:gd name="connsiteY20" fmla="*/ 4446 h 349781"/>
              <a:gd name="connsiteX21" fmla="*/ 360402 w 1162682"/>
              <a:gd name="connsiteY21" fmla="*/ 4446 h 349781"/>
              <a:gd name="connsiteX22" fmla="*/ 591767 w 1162682"/>
              <a:gd name="connsiteY22" fmla="*/ 356 h 349781"/>
              <a:gd name="connsiteX0" fmla="*/ 1141553 w 1162682"/>
              <a:gd name="connsiteY0" fmla="*/ 73389 h 349781"/>
              <a:gd name="connsiteX1" fmla="*/ 21535 w 1162682"/>
              <a:gd name="connsiteY1" fmla="*/ 74502 h 349781"/>
              <a:gd name="connsiteX2" fmla="*/ 1141553 w 1162682"/>
              <a:gd name="connsiteY2" fmla="*/ 73389 h 349781"/>
              <a:gd name="connsiteX3" fmla="*/ 591767 w 1162682"/>
              <a:gd name="connsiteY3" fmla="*/ 356 h 349781"/>
              <a:gd name="connsiteX4" fmla="*/ 883895 w 1162682"/>
              <a:gd name="connsiteY4" fmla="*/ 18468 h 349781"/>
              <a:gd name="connsiteX5" fmla="*/ 1094226 w 1162682"/>
              <a:gd name="connsiteY5" fmla="*/ 42422 h 349781"/>
              <a:gd name="connsiteX6" fmla="*/ 1152652 w 1162682"/>
              <a:gd name="connsiteY6" fmla="*/ 54692 h 349781"/>
              <a:gd name="connsiteX7" fmla="*/ 1159663 w 1162682"/>
              <a:gd name="connsiteY7" fmla="*/ 72219 h 349781"/>
              <a:gd name="connsiteX8" fmla="*/ 1098316 w 1162682"/>
              <a:gd name="connsiteY8" fmla="*/ 147588 h 349781"/>
              <a:gd name="connsiteX9" fmla="*/ 831312 w 1162682"/>
              <a:gd name="connsiteY9" fmla="*/ 307090 h 349781"/>
              <a:gd name="connsiteX10" fmla="*/ 653698 w 1162682"/>
              <a:gd name="connsiteY10" fmla="*/ 343314 h 349781"/>
              <a:gd name="connsiteX11" fmla="*/ 569565 w 1162682"/>
              <a:gd name="connsiteY11" fmla="*/ 349741 h 349781"/>
              <a:gd name="connsiteX12" fmla="*/ 212586 w 1162682"/>
              <a:gd name="connsiteY12" fmla="*/ 262687 h 349781"/>
              <a:gd name="connsiteX13" fmla="*/ 11018 w 1162682"/>
              <a:gd name="connsiteY13" fmla="*/ 86826 h 349781"/>
              <a:gd name="connsiteX14" fmla="*/ 25624 w 1162682"/>
              <a:gd name="connsiteY14" fmla="*/ 44759 h 349781"/>
              <a:gd name="connsiteX15" fmla="*/ 101577 w 1162682"/>
              <a:gd name="connsiteY15" fmla="*/ 26648 h 349781"/>
              <a:gd name="connsiteX16" fmla="*/ 108588 w 1162682"/>
              <a:gd name="connsiteY16" fmla="*/ 26648 h 349781"/>
              <a:gd name="connsiteX17" fmla="*/ 127285 w 1162682"/>
              <a:gd name="connsiteY17" fmla="*/ 23726 h 349781"/>
              <a:gd name="connsiteX18" fmla="*/ 247641 w 1162682"/>
              <a:gd name="connsiteY18" fmla="*/ 12041 h 349781"/>
              <a:gd name="connsiteX19" fmla="*/ 273933 w 1162682"/>
              <a:gd name="connsiteY19" fmla="*/ 8536 h 349781"/>
              <a:gd name="connsiteX20" fmla="*/ 360402 w 1162682"/>
              <a:gd name="connsiteY20" fmla="*/ 4446 h 349781"/>
              <a:gd name="connsiteX21" fmla="*/ 591767 w 1162682"/>
              <a:gd name="connsiteY21" fmla="*/ 356 h 349781"/>
              <a:gd name="connsiteX0" fmla="*/ 1141553 w 1162682"/>
              <a:gd name="connsiteY0" fmla="*/ 73389 h 349781"/>
              <a:gd name="connsiteX1" fmla="*/ 21535 w 1162682"/>
              <a:gd name="connsiteY1" fmla="*/ 74502 h 349781"/>
              <a:gd name="connsiteX2" fmla="*/ 1141553 w 1162682"/>
              <a:gd name="connsiteY2" fmla="*/ 73389 h 349781"/>
              <a:gd name="connsiteX3" fmla="*/ 591767 w 1162682"/>
              <a:gd name="connsiteY3" fmla="*/ 356 h 349781"/>
              <a:gd name="connsiteX4" fmla="*/ 883895 w 1162682"/>
              <a:gd name="connsiteY4" fmla="*/ 18468 h 349781"/>
              <a:gd name="connsiteX5" fmla="*/ 1094226 w 1162682"/>
              <a:gd name="connsiteY5" fmla="*/ 42422 h 349781"/>
              <a:gd name="connsiteX6" fmla="*/ 1152652 w 1162682"/>
              <a:gd name="connsiteY6" fmla="*/ 54692 h 349781"/>
              <a:gd name="connsiteX7" fmla="*/ 1159663 w 1162682"/>
              <a:gd name="connsiteY7" fmla="*/ 72219 h 349781"/>
              <a:gd name="connsiteX8" fmla="*/ 1098316 w 1162682"/>
              <a:gd name="connsiteY8" fmla="*/ 147588 h 349781"/>
              <a:gd name="connsiteX9" fmla="*/ 831312 w 1162682"/>
              <a:gd name="connsiteY9" fmla="*/ 307090 h 349781"/>
              <a:gd name="connsiteX10" fmla="*/ 653698 w 1162682"/>
              <a:gd name="connsiteY10" fmla="*/ 343314 h 349781"/>
              <a:gd name="connsiteX11" fmla="*/ 569565 w 1162682"/>
              <a:gd name="connsiteY11" fmla="*/ 349741 h 349781"/>
              <a:gd name="connsiteX12" fmla="*/ 212586 w 1162682"/>
              <a:gd name="connsiteY12" fmla="*/ 262687 h 349781"/>
              <a:gd name="connsiteX13" fmla="*/ 11018 w 1162682"/>
              <a:gd name="connsiteY13" fmla="*/ 86826 h 349781"/>
              <a:gd name="connsiteX14" fmla="*/ 25624 w 1162682"/>
              <a:gd name="connsiteY14" fmla="*/ 44759 h 349781"/>
              <a:gd name="connsiteX15" fmla="*/ 101577 w 1162682"/>
              <a:gd name="connsiteY15" fmla="*/ 26648 h 349781"/>
              <a:gd name="connsiteX16" fmla="*/ 108588 w 1162682"/>
              <a:gd name="connsiteY16" fmla="*/ 26648 h 349781"/>
              <a:gd name="connsiteX17" fmla="*/ 127285 w 1162682"/>
              <a:gd name="connsiteY17" fmla="*/ 23726 h 349781"/>
              <a:gd name="connsiteX18" fmla="*/ 247641 w 1162682"/>
              <a:gd name="connsiteY18" fmla="*/ 12041 h 349781"/>
              <a:gd name="connsiteX19" fmla="*/ 360402 w 1162682"/>
              <a:gd name="connsiteY19" fmla="*/ 4446 h 349781"/>
              <a:gd name="connsiteX20" fmla="*/ 591767 w 1162682"/>
              <a:gd name="connsiteY20" fmla="*/ 356 h 349781"/>
              <a:gd name="connsiteX0" fmla="*/ 1141553 w 1162682"/>
              <a:gd name="connsiteY0" fmla="*/ 73389 h 349781"/>
              <a:gd name="connsiteX1" fmla="*/ 21535 w 1162682"/>
              <a:gd name="connsiteY1" fmla="*/ 74502 h 349781"/>
              <a:gd name="connsiteX2" fmla="*/ 1141553 w 1162682"/>
              <a:gd name="connsiteY2" fmla="*/ 73389 h 349781"/>
              <a:gd name="connsiteX3" fmla="*/ 591767 w 1162682"/>
              <a:gd name="connsiteY3" fmla="*/ 356 h 349781"/>
              <a:gd name="connsiteX4" fmla="*/ 883895 w 1162682"/>
              <a:gd name="connsiteY4" fmla="*/ 18468 h 349781"/>
              <a:gd name="connsiteX5" fmla="*/ 1094226 w 1162682"/>
              <a:gd name="connsiteY5" fmla="*/ 42422 h 349781"/>
              <a:gd name="connsiteX6" fmla="*/ 1152652 w 1162682"/>
              <a:gd name="connsiteY6" fmla="*/ 54692 h 349781"/>
              <a:gd name="connsiteX7" fmla="*/ 1159663 w 1162682"/>
              <a:gd name="connsiteY7" fmla="*/ 72219 h 349781"/>
              <a:gd name="connsiteX8" fmla="*/ 1098316 w 1162682"/>
              <a:gd name="connsiteY8" fmla="*/ 147588 h 349781"/>
              <a:gd name="connsiteX9" fmla="*/ 831312 w 1162682"/>
              <a:gd name="connsiteY9" fmla="*/ 307090 h 349781"/>
              <a:gd name="connsiteX10" fmla="*/ 653698 w 1162682"/>
              <a:gd name="connsiteY10" fmla="*/ 343314 h 349781"/>
              <a:gd name="connsiteX11" fmla="*/ 569565 w 1162682"/>
              <a:gd name="connsiteY11" fmla="*/ 349741 h 349781"/>
              <a:gd name="connsiteX12" fmla="*/ 212586 w 1162682"/>
              <a:gd name="connsiteY12" fmla="*/ 262687 h 349781"/>
              <a:gd name="connsiteX13" fmla="*/ 11018 w 1162682"/>
              <a:gd name="connsiteY13" fmla="*/ 86826 h 349781"/>
              <a:gd name="connsiteX14" fmla="*/ 25624 w 1162682"/>
              <a:gd name="connsiteY14" fmla="*/ 44759 h 349781"/>
              <a:gd name="connsiteX15" fmla="*/ 101577 w 1162682"/>
              <a:gd name="connsiteY15" fmla="*/ 26648 h 349781"/>
              <a:gd name="connsiteX16" fmla="*/ 108588 w 1162682"/>
              <a:gd name="connsiteY16" fmla="*/ 26648 h 349781"/>
              <a:gd name="connsiteX17" fmla="*/ 127285 w 1162682"/>
              <a:gd name="connsiteY17" fmla="*/ 23726 h 349781"/>
              <a:gd name="connsiteX18" fmla="*/ 360402 w 1162682"/>
              <a:gd name="connsiteY18" fmla="*/ 4446 h 349781"/>
              <a:gd name="connsiteX19" fmla="*/ 591767 w 1162682"/>
              <a:gd name="connsiteY19" fmla="*/ 356 h 349781"/>
              <a:gd name="connsiteX0" fmla="*/ 1141553 w 1162682"/>
              <a:gd name="connsiteY0" fmla="*/ 73389 h 349781"/>
              <a:gd name="connsiteX1" fmla="*/ 21535 w 1162682"/>
              <a:gd name="connsiteY1" fmla="*/ 74502 h 349781"/>
              <a:gd name="connsiteX2" fmla="*/ 1141553 w 1162682"/>
              <a:gd name="connsiteY2" fmla="*/ 73389 h 349781"/>
              <a:gd name="connsiteX3" fmla="*/ 591767 w 1162682"/>
              <a:gd name="connsiteY3" fmla="*/ 356 h 349781"/>
              <a:gd name="connsiteX4" fmla="*/ 883895 w 1162682"/>
              <a:gd name="connsiteY4" fmla="*/ 18468 h 349781"/>
              <a:gd name="connsiteX5" fmla="*/ 1094226 w 1162682"/>
              <a:gd name="connsiteY5" fmla="*/ 42422 h 349781"/>
              <a:gd name="connsiteX6" fmla="*/ 1152652 w 1162682"/>
              <a:gd name="connsiteY6" fmla="*/ 54692 h 349781"/>
              <a:gd name="connsiteX7" fmla="*/ 1159663 w 1162682"/>
              <a:gd name="connsiteY7" fmla="*/ 72219 h 349781"/>
              <a:gd name="connsiteX8" fmla="*/ 1098316 w 1162682"/>
              <a:gd name="connsiteY8" fmla="*/ 147588 h 349781"/>
              <a:gd name="connsiteX9" fmla="*/ 831312 w 1162682"/>
              <a:gd name="connsiteY9" fmla="*/ 307090 h 349781"/>
              <a:gd name="connsiteX10" fmla="*/ 653698 w 1162682"/>
              <a:gd name="connsiteY10" fmla="*/ 343314 h 349781"/>
              <a:gd name="connsiteX11" fmla="*/ 569565 w 1162682"/>
              <a:gd name="connsiteY11" fmla="*/ 349741 h 349781"/>
              <a:gd name="connsiteX12" fmla="*/ 212586 w 1162682"/>
              <a:gd name="connsiteY12" fmla="*/ 262687 h 349781"/>
              <a:gd name="connsiteX13" fmla="*/ 11018 w 1162682"/>
              <a:gd name="connsiteY13" fmla="*/ 86826 h 349781"/>
              <a:gd name="connsiteX14" fmla="*/ 25624 w 1162682"/>
              <a:gd name="connsiteY14" fmla="*/ 44759 h 349781"/>
              <a:gd name="connsiteX15" fmla="*/ 101577 w 1162682"/>
              <a:gd name="connsiteY15" fmla="*/ 26648 h 349781"/>
              <a:gd name="connsiteX16" fmla="*/ 127285 w 1162682"/>
              <a:gd name="connsiteY16" fmla="*/ 23726 h 349781"/>
              <a:gd name="connsiteX17" fmla="*/ 360402 w 1162682"/>
              <a:gd name="connsiteY17" fmla="*/ 4446 h 349781"/>
              <a:gd name="connsiteX18" fmla="*/ 591767 w 1162682"/>
              <a:gd name="connsiteY18" fmla="*/ 356 h 349781"/>
              <a:gd name="connsiteX0" fmla="*/ 1138845 w 1159974"/>
              <a:gd name="connsiteY0" fmla="*/ 73389 h 349781"/>
              <a:gd name="connsiteX1" fmla="*/ 18827 w 1159974"/>
              <a:gd name="connsiteY1" fmla="*/ 74502 h 349781"/>
              <a:gd name="connsiteX2" fmla="*/ 1138845 w 1159974"/>
              <a:gd name="connsiteY2" fmla="*/ 73389 h 349781"/>
              <a:gd name="connsiteX3" fmla="*/ 589059 w 1159974"/>
              <a:gd name="connsiteY3" fmla="*/ 356 h 349781"/>
              <a:gd name="connsiteX4" fmla="*/ 881187 w 1159974"/>
              <a:gd name="connsiteY4" fmla="*/ 18468 h 349781"/>
              <a:gd name="connsiteX5" fmla="*/ 1091518 w 1159974"/>
              <a:gd name="connsiteY5" fmla="*/ 42422 h 349781"/>
              <a:gd name="connsiteX6" fmla="*/ 1149944 w 1159974"/>
              <a:gd name="connsiteY6" fmla="*/ 54692 h 349781"/>
              <a:gd name="connsiteX7" fmla="*/ 1156955 w 1159974"/>
              <a:gd name="connsiteY7" fmla="*/ 72219 h 349781"/>
              <a:gd name="connsiteX8" fmla="*/ 1095608 w 1159974"/>
              <a:gd name="connsiteY8" fmla="*/ 147588 h 349781"/>
              <a:gd name="connsiteX9" fmla="*/ 828604 w 1159974"/>
              <a:gd name="connsiteY9" fmla="*/ 307090 h 349781"/>
              <a:gd name="connsiteX10" fmla="*/ 650990 w 1159974"/>
              <a:gd name="connsiteY10" fmla="*/ 343314 h 349781"/>
              <a:gd name="connsiteX11" fmla="*/ 566857 w 1159974"/>
              <a:gd name="connsiteY11" fmla="*/ 349741 h 349781"/>
              <a:gd name="connsiteX12" fmla="*/ 209878 w 1159974"/>
              <a:gd name="connsiteY12" fmla="*/ 262687 h 349781"/>
              <a:gd name="connsiteX13" fmla="*/ 8310 w 1159974"/>
              <a:gd name="connsiteY13" fmla="*/ 86826 h 349781"/>
              <a:gd name="connsiteX14" fmla="*/ 22916 w 1159974"/>
              <a:gd name="connsiteY14" fmla="*/ 44759 h 349781"/>
              <a:gd name="connsiteX15" fmla="*/ 124577 w 1159974"/>
              <a:gd name="connsiteY15" fmla="*/ 23726 h 349781"/>
              <a:gd name="connsiteX16" fmla="*/ 357694 w 1159974"/>
              <a:gd name="connsiteY16" fmla="*/ 4446 h 349781"/>
              <a:gd name="connsiteX17" fmla="*/ 589059 w 1159974"/>
              <a:gd name="connsiteY17" fmla="*/ 356 h 349781"/>
              <a:gd name="connsiteX0" fmla="*/ 1138845 w 1159974"/>
              <a:gd name="connsiteY0" fmla="*/ 73389 h 351494"/>
              <a:gd name="connsiteX1" fmla="*/ 18827 w 1159974"/>
              <a:gd name="connsiteY1" fmla="*/ 74502 h 351494"/>
              <a:gd name="connsiteX2" fmla="*/ 1138845 w 1159974"/>
              <a:gd name="connsiteY2" fmla="*/ 73389 h 351494"/>
              <a:gd name="connsiteX3" fmla="*/ 589059 w 1159974"/>
              <a:gd name="connsiteY3" fmla="*/ 356 h 351494"/>
              <a:gd name="connsiteX4" fmla="*/ 881187 w 1159974"/>
              <a:gd name="connsiteY4" fmla="*/ 18468 h 351494"/>
              <a:gd name="connsiteX5" fmla="*/ 1091518 w 1159974"/>
              <a:gd name="connsiteY5" fmla="*/ 42422 h 351494"/>
              <a:gd name="connsiteX6" fmla="*/ 1149944 w 1159974"/>
              <a:gd name="connsiteY6" fmla="*/ 54692 h 351494"/>
              <a:gd name="connsiteX7" fmla="*/ 1156955 w 1159974"/>
              <a:gd name="connsiteY7" fmla="*/ 72219 h 351494"/>
              <a:gd name="connsiteX8" fmla="*/ 1095608 w 1159974"/>
              <a:gd name="connsiteY8" fmla="*/ 147588 h 351494"/>
              <a:gd name="connsiteX9" fmla="*/ 828604 w 1159974"/>
              <a:gd name="connsiteY9" fmla="*/ 307090 h 351494"/>
              <a:gd name="connsiteX10" fmla="*/ 566857 w 1159974"/>
              <a:gd name="connsiteY10" fmla="*/ 349741 h 351494"/>
              <a:gd name="connsiteX11" fmla="*/ 209878 w 1159974"/>
              <a:gd name="connsiteY11" fmla="*/ 262687 h 351494"/>
              <a:gd name="connsiteX12" fmla="*/ 8310 w 1159974"/>
              <a:gd name="connsiteY12" fmla="*/ 86826 h 351494"/>
              <a:gd name="connsiteX13" fmla="*/ 22916 w 1159974"/>
              <a:gd name="connsiteY13" fmla="*/ 44759 h 351494"/>
              <a:gd name="connsiteX14" fmla="*/ 124577 w 1159974"/>
              <a:gd name="connsiteY14" fmla="*/ 23726 h 351494"/>
              <a:gd name="connsiteX15" fmla="*/ 357694 w 1159974"/>
              <a:gd name="connsiteY15" fmla="*/ 4446 h 351494"/>
              <a:gd name="connsiteX16" fmla="*/ 589059 w 1159974"/>
              <a:gd name="connsiteY16" fmla="*/ 356 h 351494"/>
              <a:gd name="connsiteX0" fmla="*/ 1138845 w 1159974"/>
              <a:gd name="connsiteY0" fmla="*/ 73389 h 349941"/>
              <a:gd name="connsiteX1" fmla="*/ 18827 w 1159974"/>
              <a:gd name="connsiteY1" fmla="*/ 74502 h 349941"/>
              <a:gd name="connsiteX2" fmla="*/ 1138845 w 1159974"/>
              <a:gd name="connsiteY2" fmla="*/ 73389 h 349941"/>
              <a:gd name="connsiteX3" fmla="*/ 589059 w 1159974"/>
              <a:gd name="connsiteY3" fmla="*/ 356 h 349941"/>
              <a:gd name="connsiteX4" fmla="*/ 881187 w 1159974"/>
              <a:gd name="connsiteY4" fmla="*/ 18468 h 349941"/>
              <a:gd name="connsiteX5" fmla="*/ 1091518 w 1159974"/>
              <a:gd name="connsiteY5" fmla="*/ 42422 h 349941"/>
              <a:gd name="connsiteX6" fmla="*/ 1149944 w 1159974"/>
              <a:gd name="connsiteY6" fmla="*/ 54692 h 349941"/>
              <a:gd name="connsiteX7" fmla="*/ 1156955 w 1159974"/>
              <a:gd name="connsiteY7" fmla="*/ 72219 h 349941"/>
              <a:gd name="connsiteX8" fmla="*/ 1095608 w 1159974"/>
              <a:gd name="connsiteY8" fmla="*/ 147588 h 349941"/>
              <a:gd name="connsiteX9" fmla="*/ 828604 w 1159974"/>
              <a:gd name="connsiteY9" fmla="*/ 307090 h 349941"/>
              <a:gd name="connsiteX10" fmla="*/ 566857 w 1159974"/>
              <a:gd name="connsiteY10" fmla="*/ 349741 h 349941"/>
              <a:gd name="connsiteX11" fmla="*/ 209878 w 1159974"/>
              <a:gd name="connsiteY11" fmla="*/ 262687 h 349941"/>
              <a:gd name="connsiteX12" fmla="*/ 8310 w 1159974"/>
              <a:gd name="connsiteY12" fmla="*/ 86826 h 349941"/>
              <a:gd name="connsiteX13" fmla="*/ 22916 w 1159974"/>
              <a:gd name="connsiteY13" fmla="*/ 44759 h 349941"/>
              <a:gd name="connsiteX14" fmla="*/ 124577 w 1159974"/>
              <a:gd name="connsiteY14" fmla="*/ 23726 h 349941"/>
              <a:gd name="connsiteX15" fmla="*/ 357694 w 1159974"/>
              <a:gd name="connsiteY15" fmla="*/ 4446 h 349941"/>
              <a:gd name="connsiteX16" fmla="*/ 589059 w 1159974"/>
              <a:gd name="connsiteY16" fmla="*/ 356 h 34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9974" h="349941">
                <a:moveTo>
                  <a:pt x="1138845" y="73389"/>
                </a:moveTo>
                <a:cubicBezTo>
                  <a:pt x="765506" y="199213"/>
                  <a:pt x="392167" y="217029"/>
                  <a:pt x="18827" y="74502"/>
                </a:cubicBezTo>
                <a:cubicBezTo>
                  <a:pt x="296348" y="225380"/>
                  <a:pt x="752652" y="266022"/>
                  <a:pt x="1138845" y="73389"/>
                </a:cubicBezTo>
                <a:close/>
                <a:moveTo>
                  <a:pt x="589059" y="356"/>
                </a:moveTo>
                <a:cubicBezTo>
                  <a:pt x="686630" y="2693"/>
                  <a:pt x="783616" y="9120"/>
                  <a:pt x="881187" y="18468"/>
                </a:cubicBezTo>
                <a:cubicBezTo>
                  <a:pt x="951297" y="24895"/>
                  <a:pt x="1021408" y="34827"/>
                  <a:pt x="1091518" y="42422"/>
                </a:cubicBezTo>
                <a:cubicBezTo>
                  <a:pt x="1111383" y="44759"/>
                  <a:pt x="1130663" y="48849"/>
                  <a:pt x="1149944" y="54692"/>
                </a:cubicBezTo>
                <a:cubicBezTo>
                  <a:pt x="1161045" y="58197"/>
                  <a:pt x="1162213" y="62871"/>
                  <a:pt x="1156955" y="72219"/>
                </a:cubicBezTo>
                <a:cubicBezTo>
                  <a:pt x="1141180" y="101432"/>
                  <a:pt x="1118394" y="124802"/>
                  <a:pt x="1095608" y="147588"/>
                </a:cubicBezTo>
                <a:cubicBezTo>
                  <a:pt x="1019071" y="221789"/>
                  <a:pt x="916729" y="273398"/>
                  <a:pt x="828604" y="307090"/>
                </a:cubicBezTo>
                <a:cubicBezTo>
                  <a:pt x="740479" y="340782"/>
                  <a:pt x="670209" y="347096"/>
                  <a:pt x="566857" y="349741"/>
                </a:cubicBezTo>
                <a:cubicBezTo>
                  <a:pt x="453433" y="352644"/>
                  <a:pt x="320886" y="324033"/>
                  <a:pt x="209878" y="262687"/>
                </a:cubicBezTo>
                <a:cubicBezTo>
                  <a:pt x="129835" y="218867"/>
                  <a:pt x="60308" y="162779"/>
                  <a:pt x="8310" y="86826"/>
                </a:cubicBezTo>
                <a:cubicBezTo>
                  <a:pt x="-9218" y="60534"/>
                  <a:pt x="3538" y="55276"/>
                  <a:pt x="22916" y="44759"/>
                </a:cubicBezTo>
                <a:cubicBezTo>
                  <a:pt x="42294" y="34242"/>
                  <a:pt x="68781" y="30445"/>
                  <a:pt x="124577" y="23726"/>
                </a:cubicBezTo>
                <a:lnTo>
                  <a:pt x="357694" y="4446"/>
                </a:lnTo>
                <a:cubicBezTo>
                  <a:pt x="434816" y="3862"/>
                  <a:pt x="511937" y="-1397"/>
                  <a:pt x="589059" y="356"/>
                </a:cubicBezTo>
                <a:close/>
              </a:path>
            </a:pathLst>
          </a:custGeom>
          <a:solidFill>
            <a:srgbClr val="07120E"/>
          </a:solidFill>
          <a:ln w="58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4D1DF9D-7269-48BC-9737-E7D23C914C1F}"/>
              </a:ext>
            </a:extLst>
          </p:cNvPr>
          <p:cNvSpPr/>
          <p:nvPr/>
        </p:nvSpPr>
        <p:spPr>
          <a:xfrm>
            <a:off x="4748551" y="4484753"/>
            <a:ext cx="1166297" cy="351571"/>
          </a:xfrm>
          <a:custGeom>
            <a:avLst/>
            <a:gdLst>
              <a:gd name="connsiteX0" fmla="*/ 595072 w 1162667"/>
              <a:gd name="connsiteY0" fmla="*/ 2479 h 344710"/>
              <a:gd name="connsiteX1" fmla="*/ 834617 w 1162667"/>
              <a:gd name="connsiteY1" fmla="*/ 14748 h 344710"/>
              <a:gd name="connsiteX2" fmla="*/ 1115059 w 1162667"/>
              <a:gd name="connsiteY2" fmla="*/ 48051 h 344710"/>
              <a:gd name="connsiteX3" fmla="*/ 1154789 w 1162667"/>
              <a:gd name="connsiteY3" fmla="*/ 57983 h 344710"/>
              <a:gd name="connsiteX4" fmla="*/ 1162384 w 1162667"/>
              <a:gd name="connsiteY4" fmla="*/ 77848 h 344710"/>
              <a:gd name="connsiteX5" fmla="*/ 1070656 w 1162667"/>
              <a:gd name="connsiteY5" fmla="*/ 178924 h 344710"/>
              <a:gd name="connsiteX6" fmla="*/ 829943 w 1162667"/>
              <a:gd name="connsiteY6" fmla="*/ 310965 h 344710"/>
              <a:gd name="connsiteX7" fmla="*/ 607342 w 1162667"/>
              <a:gd name="connsiteY7" fmla="*/ 349526 h 344710"/>
              <a:gd name="connsiteX8" fmla="*/ 312877 w 1162667"/>
              <a:gd name="connsiteY8" fmla="*/ 307460 h 344710"/>
              <a:gd name="connsiteX9" fmla="*/ 15492 w 1162667"/>
              <a:gd name="connsiteY9" fmla="*/ 88949 h 344710"/>
              <a:gd name="connsiteX10" fmla="*/ 6728 w 1162667"/>
              <a:gd name="connsiteY10" fmla="*/ 70252 h 344710"/>
              <a:gd name="connsiteX11" fmla="*/ 86186 w 1162667"/>
              <a:gd name="connsiteY11" fmla="*/ 103555 h 344710"/>
              <a:gd name="connsiteX12" fmla="*/ 427975 w 1162667"/>
              <a:gd name="connsiteY12" fmla="*/ 197620 h 344710"/>
              <a:gd name="connsiteX13" fmla="*/ 661093 w 1162667"/>
              <a:gd name="connsiteY13" fmla="*/ 203463 h 344710"/>
              <a:gd name="connsiteX14" fmla="*/ 952636 w 1162667"/>
              <a:gd name="connsiteY14" fmla="*/ 148543 h 344710"/>
              <a:gd name="connsiteX15" fmla="*/ 1102790 w 1162667"/>
              <a:gd name="connsiteY15" fmla="*/ 93038 h 344710"/>
              <a:gd name="connsiteX16" fmla="*/ 856234 w 1162667"/>
              <a:gd name="connsiteY16" fmla="*/ 159643 h 344710"/>
              <a:gd name="connsiteX17" fmla="*/ 684463 w 1162667"/>
              <a:gd name="connsiteY17" fmla="*/ 181845 h 344710"/>
              <a:gd name="connsiteX18" fmla="*/ 520872 w 1162667"/>
              <a:gd name="connsiteY18" fmla="*/ 185351 h 344710"/>
              <a:gd name="connsiteX19" fmla="*/ 170319 w 1162667"/>
              <a:gd name="connsiteY19" fmla="*/ 131015 h 344710"/>
              <a:gd name="connsiteX20" fmla="*/ 17244 w 1162667"/>
              <a:gd name="connsiteY20" fmla="*/ 73758 h 344710"/>
              <a:gd name="connsiteX21" fmla="*/ 6728 w 1162667"/>
              <a:gd name="connsiteY21" fmla="*/ 71421 h 344710"/>
              <a:gd name="connsiteX22" fmla="*/ 9649 w 1162667"/>
              <a:gd name="connsiteY22" fmla="*/ 55062 h 344710"/>
              <a:gd name="connsiteX23" fmla="*/ 86771 w 1162667"/>
              <a:gd name="connsiteY23" fmla="*/ 34029 h 344710"/>
              <a:gd name="connsiteX24" fmla="*/ 214138 w 1162667"/>
              <a:gd name="connsiteY24" fmla="*/ 18838 h 344710"/>
              <a:gd name="connsiteX25" fmla="*/ 232250 w 1162667"/>
              <a:gd name="connsiteY25" fmla="*/ 15332 h 344710"/>
              <a:gd name="connsiteX26" fmla="*/ 247441 w 1162667"/>
              <a:gd name="connsiteY26" fmla="*/ 11827 h 344710"/>
              <a:gd name="connsiteX27" fmla="*/ 278406 w 1162667"/>
              <a:gd name="connsiteY27" fmla="*/ 9490 h 344710"/>
              <a:gd name="connsiteX28" fmla="*/ 322810 w 1162667"/>
              <a:gd name="connsiteY28" fmla="*/ 8321 h 344710"/>
              <a:gd name="connsiteX29" fmla="*/ 322810 w 1162667"/>
              <a:gd name="connsiteY29" fmla="*/ 8321 h 344710"/>
              <a:gd name="connsiteX30" fmla="*/ 357865 w 1162667"/>
              <a:gd name="connsiteY30" fmla="*/ 4816 h 344710"/>
              <a:gd name="connsiteX31" fmla="*/ 552422 w 1162667"/>
              <a:gd name="connsiteY31" fmla="*/ 1310 h 344710"/>
              <a:gd name="connsiteX32" fmla="*/ 583972 w 1162667"/>
              <a:gd name="connsiteY32" fmla="*/ 726 h 344710"/>
              <a:gd name="connsiteX33" fmla="*/ 595072 w 1162667"/>
              <a:gd name="connsiteY33" fmla="*/ 2479 h 344710"/>
              <a:gd name="connsiteX0" fmla="*/ 595072 w 1166297"/>
              <a:gd name="connsiteY0" fmla="*/ 2479 h 350306"/>
              <a:gd name="connsiteX1" fmla="*/ 834617 w 1166297"/>
              <a:gd name="connsiteY1" fmla="*/ 14748 h 350306"/>
              <a:gd name="connsiteX2" fmla="*/ 1115059 w 1166297"/>
              <a:gd name="connsiteY2" fmla="*/ 48051 h 350306"/>
              <a:gd name="connsiteX3" fmla="*/ 1154789 w 1166297"/>
              <a:gd name="connsiteY3" fmla="*/ 57983 h 350306"/>
              <a:gd name="connsiteX4" fmla="*/ 1162384 w 1166297"/>
              <a:gd name="connsiteY4" fmla="*/ 77848 h 350306"/>
              <a:gd name="connsiteX5" fmla="*/ 1070656 w 1166297"/>
              <a:gd name="connsiteY5" fmla="*/ 178924 h 350306"/>
              <a:gd name="connsiteX6" fmla="*/ 829943 w 1166297"/>
              <a:gd name="connsiteY6" fmla="*/ 310965 h 350306"/>
              <a:gd name="connsiteX7" fmla="*/ 607342 w 1166297"/>
              <a:gd name="connsiteY7" fmla="*/ 349526 h 350306"/>
              <a:gd name="connsiteX8" fmla="*/ 312877 w 1166297"/>
              <a:gd name="connsiteY8" fmla="*/ 307460 h 350306"/>
              <a:gd name="connsiteX9" fmla="*/ 15492 w 1166297"/>
              <a:gd name="connsiteY9" fmla="*/ 88949 h 350306"/>
              <a:gd name="connsiteX10" fmla="*/ 6728 w 1166297"/>
              <a:gd name="connsiteY10" fmla="*/ 70252 h 350306"/>
              <a:gd name="connsiteX11" fmla="*/ 86186 w 1166297"/>
              <a:gd name="connsiteY11" fmla="*/ 103555 h 350306"/>
              <a:gd name="connsiteX12" fmla="*/ 427975 w 1166297"/>
              <a:gd name="connsiteY12" fmla="*/ 197620 h 350306"/>
              <a:gd name="connsiteX13" fmla="*/ 661093 w 1166297"/>
              <a:gd name="connsiteY13" fmla="*/ 203463 h 350306"/>
              <a:gd name="connsiteX14" fmla="*/ 952636 w 1166297"/>
              <a:gd name="connsiteY14" fmla="*/ 148543 h 350306"/>
              <a:gd name="connsiteX15" fmla="*/ 1102790 w 1166297"/>
              <a:gd name="connsiteY15" fmla="*/ 93038 h 350306"/>
              <a:gd name="connsiteX16" fmla="*/ 856234 w 1166297"/>
              <a:gd name="connsiteY16" fmla="*/ 159643 h 350306"/>
              <a:gd name="connsiteX17" fmla="*/ 684463 w 1166297"/>
              <a:gd name="connsiteY17" fmla="*/ 181845 h 350306"/>
              <a:gd name="connsiteX18" fmla="*/ 520872 w 1166297"/>
              <a:gd name="connsiteY18" fmla="*/ 185351 h 350306"/>
              <a:gd name="connsiteX19" fmla="*/ 170319 w 1166297"/>
              <a:gd name="connsiteY19" fmla="*/ 131015 h 350306"/>
              <a:gd name="connsiteX20" fmla="*/ 17244 w 1166297"/>
              <a:gd name="connsiteY20" fmla="*/ 73758 h 350306"/>
              <a:gd name="connsiteX21" fmla="*/ 6728 w 1166297"/>
              <a:gd name="connsiteY21" fmla="*/ 71421 h 350306"/>
              <a:gd name="connsiteX22" fmla="*/ 9649 w 1166297"/>
              <a:gd name="connsiteY22" fmla="*/ 55062 h 350306"/>
              <a:gd name="connsiteX23" fmla="*/ 86771 w 1166297"/>
              <a:gd name="connsiteY23" fmla="*/ 34029 h 350306"/>
              <a:gd name="connsiteX24" fmla="*/ 214138 w 1166297"/>
              <a:gd name="connsiteY24" fmla="*/ 18838 h 350306"/>
              <a:gd name="connsiteX25" fmla="*/ 232250 w 1166297"/>
              <a:gd name="connsiteY25" fmla="*/ 15332 h 350306"/>
              <a:gd name="connsiteX26" fmla="*/ 247441 w 1166297"/>
              <a:gd name="connsiteY26" fmla="*/ 11827 h 350306"/>
              <a:gd name="connsiteX27" fmla="*/ 278406 w 1166297"/>
              <a:gd name="connsiteY27" fmla="*/ 9490 h 350306"/>
              <a:gd name="connsiteX28" fmla="*/ 322810 w 1166297"/>
              <a:gd name="connsiteY28" fmla="*/ 8321 h 350306"/>
              <a:gd name="connsiteX29" fmla="*/ 357865 w 1166297"/>
              <a:gd name="connsiteY29" fmla="*/ 4816 h 350306"/>
              <a:gd name="connsiteX30" fmla="*/ 552422 w 1166297"/>
              <a:gd name="connsiteY30" fmla="*/ 1310 h 350306"/>
              <a:gd name="connsiteX31" fmla="*/ 583972 w 1166297"/>
              <a:gd name="connsiteY31" fmla="*/ 726 h 350306"/>
              <a:gd name="connsiteX32" fmla="*/ 595072 w 1166297"/>
              <a:gd name="connsiteY32" fmla="*/ 2479 h 350306"/>
              <a:gd name="connsiteX0" fmla="*/ 595072 w 1166297"/>
              <a:gd name="connsiteY0" fmla="*/ 2479 h 350306"/>
              <a:gd name="connsiteX1" fmla="*/ 834617 w 1166297"/>
              <a:gd name="connsiteY1" fmla="*/ 14748 h 350306"/>
              <a:gd name="connsiteX2" fmla="*/ 1115059 w 1166297"/>
              <a:gd name="connsiteY2" fmla="*/ 48051 h 350306"/>
              <a:gd name="connsiteX3" fmla="*/ 1154789 w 1166297"/>
              <a:gd name="connsiteY3" fmla="*/ 57983 h 350306"/>
              <a:gd name="connsiteX4" fmla="*/ 1162384 w 1166297"/>
              <a:gd name="connsiteY4" fmla="*/ 77848 h 350306"/>
              <a:gd name="connsiteX5" fmla="*/ 1070656 w 1166297"/>
              <a:gd name="connsiteY5" fmla="*/ 178924 h 350306"/>
              <a:gd name="connsiteX6" fmla="*/ 829943 w 1166297"/>
              <a:gd name="connsiteY6" fmla="*/ 310965 h 350306"/>
              <a:gd name="connsiteX7" fmla="*/ 607342 w 1166297"/>
              <a:gd name="connsiteY7" fmla="*/ 349526 h 350306"/>
              <a:gd name="connsiteX8" fmla="*/ 312877 w 1166297"/>
              <a:gd name="connsiteY8" fmla="*/ 307460 h 350306"/>
              <a:gd name="connsiteX9" fmla="*/ 15492 w 1166297"/>
              <a:gd name="connsiteY9" fmla="*/ 88949 h 350306"/>
              <a:gd name="connsiteX10" fmla="*/ 6728 w 1166297"/>
              <a:gd name="connsiteY10" fmla="*/ 70252 h 350306"/>
              <a:gd name="connsiteX11" fmla="*/ 86186 w 1166297"/>
              <a:gd name="connsiteY11" fmla="*/ 103555 h 350306"/>
              <a:gd name="connsiteX12" fmla="*/ 427975 w 1166297"/>
              <a:gd name="connsiteY12" fmla="*/ 197620 h 350306"/>
              <a:gd name="connsiteX13" fmla="*/ 661093 w 1166297"/>
              <a:gd name="connsiteY13" fmla="*/ 203463 h 350306"/>
              <a:gd name="connsiteX14" fmla="*/ 952636 w 1166297"/>
              <a:gd name="connsiteY14" fmla="*/ 148543 h 350306"/>
              <a:gd name="connsiteX15" fmla="*/ 1102790 w 1166297"/>
              <a:gd name="connsiteY15" fmla="*/ 93038 h 350306"/>
              <a:gd name="connsiteX16" fmla="*/ 856234 w 1166297"/>
              <a:gd name="connsiteY16" fmla="*/ 159643 h 350306"/>
              <a:gd name="connsiteX17" fmla="*/ 684463 w 1166297"/>
              <a:gd name="connsiteY17" fmla="*/ 181845 h 350306"/>
              <a:gd name="connsiteX18" fmla="*/ 520872 w 1166297"/>
              <a:gd name="connsiteY18" fmla="*/ 185351 h 350306"/>
              <a:gd name="connsiteX19" fmla="*/ 170319 w 1166297"/>
              <a:gd name="connsiteY19" fmla="*/ 131015 h 350306"/>
              <a:gd name="connsiteX20" fmla="*/ 17244 w 1166297"/>
              <a:gd name="connsiteY20" fmla="*/ 73758 h 350306"/>
              <a:gd name="connsiteX21" fmla="*/ 6728 w 1166297"/>
              <a:gd name="connsiteY21" fmla="*/ 71421 h 350306"/>
              <a:gd name="connsiteX22" fmla="*/ 9649 w 1166297"/>
              <a:gd name="connsiteY22" fmla="*/ 55062 h 350306"/>
              <a:gd name="connsiteX23" fmla="*/ 86771 w 1166297"/>
              <a:gd name="connsiteY23" fmla="*/ 34029 h 350306"/>
              <a:gd name="connsiteX24" fmla="*/ 214138 w 1166297"/>
              <a:gd name="connsiteY24" fmla="*/ 18838 h 350306"/>
              <a:gd name="connsiteX25" fmla="*/ 232250 w 1166297"/>
              <a:gd name="connsiteY25" fmla="*/ 15332 h 350306"/>
              <a:gd name="connsiteX26" fmla="*/ 278406 w 1166297"/>
              <a:gd name="connsiteY26" fmla="*/ 9490 h 350306"/>
              <a:gd name="connsiteX27" fmla="*/ 322810 w 1166297"/>
              <a:gd name="connsiteY27" fmla="*/ 8321 h 350306"/>
              <a:gd name="connsiteX28" fmla="*/ 357865 w 1166297"/>
              <a:gd name="connsiteY28" fmla="*/ 4816 h 350306"/>
              <a:gd name="connsiteX29" fmla="*/ 552422 w 1166297"/>
              <a:gd name="connsiteY29" fmla="*/ 1310 h 350306"/>
              <a:gd name="connsiteX30" fmla="*/ 583972 w 1166297"/>
              <a:gd name="connsiteY30" fmla="*/ 726 h 350306"/>
              <a:gd name="connsiteX31" fmla="*/ 595072 w 1166297"/>
              <a:gd name="connsiteY31" fmla="*/ 2479 h 350306"/>
              <a:gd name="connsiteX0" fmla="*/ 595072 w 1166297"/>
              <a:gd name="connsiteY0" fmla="*/ 2479 h 350306"/>
              <a:gd name="connsiteX1" fmla="*/ 834617 w 1166297"/>
              <a:gd name="connsiteY1" fmla="*/ 14748 h 350306"/>
              <a:gd name="connsiteX2" fmla="*/ 1115059 w 1166297"/>
              <a:gd name="connsiteY2" fmla="*/ 48051 h 350306"/>
              <a:gd name="connsiteX3" fmla="*/ 1154789 w 1166297"/>
              <a:gd name="connsiteY3" fmla="*/ 57983 h 350306"/>
              <a:gd name="connsiteX4" fmla="*/ 1162384 w 1166297"/>
              <a:gd name="connsiteY4" fmla="*/ 77848 h 350306"/>
              <a:gd name="connsiteX5" fmla="*/ 1070656 w 1166297"/>
              <a:gd name="connsiteY5" fmla="*/ 178924 h 350306"/>
              <a:gd name="connsiteX6" fmla="*/ 829943 w 1166297"/>
              <a:gd name="connsiteY6" fmla="*/ 310965 h 350306"/>
              <a:gd name="connsiteX7" fmla="*/ 607342 w 1166297"/>
              <a:gd name="connsiteY7" fmla="*/ 349526 h 350306"/>
              <a:gd name="connsiteX8" fmla="*/ 312877 w 1166297"/>
              <a:gd name="connsiteY8" fmla="*/ 307460 h 350306"/>
              <a:gd name="connsiteX9" fmla="*/ 15492 w 1166297"/>
              <a:gd name="connsiteY9" fmla="*/ 88949 h 350306"/>
              <a:gd name="connsiteX10" fmla="*/ 6728 w 1166297"/>
              <a:gd name="connsiteY10" fmla="*/ 70252 h 350306"/>
              <a:gd name="connsiteX11" fmla="*/ 86186 w 1166297"/>
              <a:gd name="connsiteY11" fmla="*/ 103555 h 350306"/>
              <a:gd name="connsiteX12" fmla="*/ 427975 w 1166297"/>
              <a:gd name="connsiteY12" fmla="*/ 197620 h 350306"/>
              <a:gd name="connsiteX13" fmla="*/ 661093 w 1166297"/>
              <a:gd name="connsiteY13" fmla="*/ 203463 h 350306"/>
              <a:gd name="connsiteX14" fmla="*/ 952636 w 1166297"/>
              <a:gd name="connsiteY14" fmla="*/ 148543 h 350306"/>
              <a:gd name="connsiteX15" fmla="*/ 1102790 w 1166297"/>
              <a:gd name="connsiteY15" fmla="*/ 93038 h 350306"/>
              <a:gd name="connsiteX16" fmla="*/ 856234 w 1166297"/>
              <a:gd name="connsiteY16" fmla="*/ 159643 h 350306"/>
              <a:gd name="connsiteX17" fmla="*/ 684463 w 1166297"/>
              <a:gd name="connsiteY17" fmla="*/ 181845 h 350306"/>
              <a:gd name="connsiteX18" fmla="*/ 520872 w 1166297"/>
              <a:gd name="connsiteY18" fmla="*/ 185351 h 350306"/>
              <a:gd name="connsiteX19" fmla="*/ 170319 w 1166297"/>
              <a:gd name="connsiteY19" fmla="*/ 131015 h 350306"/>
              <a:gd name="connsiteX20" fmla="*/ 17244 w 1166297"/>
              <a:gd name="connsiteY20" fmla="*/ 73758 h 350306"/>
              <a:gd name="connsiteX21" fmla="*/ 6728 w 1166297"/>
              <a:gd name="connsiteY21" fmla="*/ 71421 h 350306"/>
              <a:gd name="connsiteX22" fmla="*/ 9649 w 1166297"/>
              <a:gd name="connsiteY22" fmla="*/ 55062 h 350306"/>
              <a:gd name="connsiteX23" fmla="*/ 86771 w 1166297"/>
              <a:gd name="connsiteY23" fmla="*/ 34029 h 350306"/>
              <a:gd name="connsiteX24" fmla="*/ 214138 w 1166297"/>
              <a:gd name="connsiteY24" fmla="*/ 18838 h 350306"/>
              <a:gd name="connsiteX25" fmla="*/ 232250 w 1166297"/>
              <a:gd name="connsiteY25" fmla="*/ 15332 h 350306"/>
              <a:gd name="connsiteX26" fmla="*/ 322810 w 1166297"/>
              <a:gd name="connsiteY26" fmla="*/ 8321 h 350306"/>
              <a:gd name="connsiteX27" fmla="*/ 357865 w 1166297"/>
              <a:gd name="connsiteY27" fmla="*/ 4816 h 350306"/>
              <a:gd name="connsiteX28" fmla="*/ 552422 w 1166297"/>
              <a:gd name="connsiteY28" fmla="*/ 1310 h 350306"/>
              <a:gd name="connsiteX29" fmla="*/ 583972 w 1166297"/>
              <a:gd name="connsiteY29" fmla="*/ 726 h 350306"/>
              <a:gd name="connsiteX30" fmla="*/ 595072 w 1166297"/>
              <a:gd name="connsiteY30" fmla="*/ 2479 h 350306"/>
              <a:gd name="connsiteX0" fmla="*/ 595072 w 1166297"/>
              <a:gd name="connsiteY0" fmla="*/ 2479 h 350306"/>
              <a:gd name="connsiteX1" fmla="*/ 834617 w 1166297"/>
              <a:gd name="connsiteY1" fmla="*/ 14748 h 350306"/>
              <a:gd name="connsiteX2" fmla="*/ 1115059 w 1166297"/>
              <a:gd name="connsiteY2" fmla="*/ 48051 h 350306"/>
              <a:gd name="connsiteX3" fmla="*/ 1154789 w 1166297"/>
              <a:gd name="connsiteY3" fmla="*/ 57983 h 350306"/>
              <a:gd name="connsiteX4" fmla="*/ 1162384 w 1166297"/>
              <a:gd name="connsiteY4" fmla="*/ 77848 h 350306"/>
              <a:gd name="connsiteX5" fmla="*/ 1070656 w 1166297"/>
              <a:gd name="connsiteY5" fmla="*/ 178924 h 350306"/>
              <a:gd name="connsiteX6" fmla="*/ 829943 w 1166297"/>
              <a:gd name="connsiteY6" fmla="*/ 310965 h 350306"/>
              <a:gd name="connsiteX7" fmla="*/ 607342 w 1166297"/>
              <a:gd name="connsiteY7" fmla="*/ 349526 h 350306"/>
              <a:gd name="connsiteX8" fmla="*/ 312877 w 1166297"/>
              <a:gd name="connsiteY8" fmla="*/ 307460 h 350306"/>
              <a:gd name="connsiteX9" fmla="*/ 15492 w 1166297"/>
              <a:gd name="connsiteY9" fmla="*/ 88949 h 350306"/>
              <a:gd name="connsiteX10" fmla="*/ 6728 w 1166297"/>
              <a:gd name="connsiteY10" fmla="*/ 70252 h 350306"/>
              <a:gd name="connsiteX11" fmla="*/ 86186 w 1166297"/>
              <a:gd name="connsiteY11" fmla="*/ 103555 h 350306"/>
              <a:gd name="connsiteX12" fmla="*/ 427975 w 1166297"/>
              <a:gd name="connsiteY12" fmla="*/ 197620 h 350306"/>
              <a:gd name="connsiteX13" fmla="*/ 661093 w 1166297"/>
              <a:gd name="connsiteY13" fmla="*/ 203463 h 350306"/>
              <a:gd name="connsiteX14" fmla="*/ 952636 w 1166297"/>
              <a:gd name="connsiteY14" fmla="*/ 148543 h 350306"/>
              <a:gd name="connsiteX15" fmla="*/ 1102790 w 1166297"/>
              <a:gd name="connsiteY15" fmla="*/ 93038 h 350306"/>
              <a:gd name="connsiteX16" fmla="*/ 856234 w 1166297"/>
              <a:gd name="connsiteY16" fmla="*/ 159643 h 350306"/>
              <a:gd name="connsiteX17" fmla="*/ 684463 w 1166297"/>
              <a:gd name="connsiteY17" fmla="*/ 181845 h 350306"/>
              <a:gd name="connsiteX18" fmla="*/ 520872 w 1166297"/>
              <a:gd name="connsiteY18" fmla="*/ 185351 h 350306"/>
              <a:gd name="connsiteX19" fmla="*/ 170319 w 1166297"/>
              <a:gd name="connsiteY19" fmla="*/ 131015 h 350306"/>
              <a:gd name="connsiteX20" fmla="*/ 17244 w 1166297"/>
              <a:gd name="connsiteY20" fmla="*/ 73758 h 350306"/>
              <a:gd name="connsiteX21" fmla="*/ 6728 w 1166297"/>
              <a:gd name="connsiteY21" fmla="*/ 71421 h 350306"/>
              <a:gd name="connsiteX22" fmla="*/ 9649 w 1166297"/>
              <a:gd name="connsiteY22" fmla="*/ 55062 h 350306"/>
              <a:gd name="connsiteX23" fmla="*/ 86771 w 1166297"/>
              <a:gd name="connsiteY23" fmla="*/ 34029 h 350306"/>
              <a:gd name="connsiteX24" fmla="*/ 214138 w 1166297"/>
              <a:gd name="connsiteY24" fmla="*/ 18838 h 350306"/>
              <a:gd name="connsiteX25" fmla="*/ 232250 w 1166297"/>
              <a:gd name="connsiteY25" fmla="*/ 15332 h 350306"/>
              <a:gd name="connsiteX26" fmla="*/ 357865 w 1166297"/>
              <a:gd name="connsiteY26" fmla="*/ 4816 h 350306"/>
              <a:gd name="connsiteX27" fmla="*/ 552422 w 1166297"/>
              <a:gd name="connsiteY27" fmla="*/ 1310 h 350306"/>
              <a:gd name="connsiteX28" fmla="*/ 583972 w 1166297"/>
              <a:gd name="connsiteY28" fmla="*/ 726 h 350306"/>
              <a:gd name="connsiteX29" fmla="*/ 595072 w 1166297"/>
              <a:gd name="connsiteY29" fmla="*/ 2479 h 350306"/>
              <a:gd name="connsiteX0" fmla="*/ 595072 w 1166297"/>
              <a:gd name="connsiteY0" fmla="*/ 2479 h 350306"/>
              <a:gd name="connsiteX1" fmla="*/ 834617 w 1166297"/>
              <a:gd name="connsiteY1" fmla="*/ 14748 h 350306"/>
              <a:gd name="connsiteX2" fmla="*/ 1115059 w 1166297"/>
              <a:gd name="connsiteY2" fmla="*/ 48051 h 350306"/>
              <a:gd name="connsiteX3" fmla="*/ 1154789 w 1166297"/>
              <a:gd name="connsiteY3" fmla="*/ 57983 h 350306"/>
              <a:gd name="connsiteX4" fmla="*/ 1162384 w 1166297"/>
              <a:gd name="connsiteY4" fmla="*/ 77848 h 350306"/>
              <a:gd name="connsiteX5" fmla="*/ 1070656 w 1166297"/>
              <a:gd name="connsiteY5" fmla="*/ 178924 h 350306"/>
              <a:gd name="connsiteX6" fmla="*/ 829943 w 1166297"/>
              <a:gd name="connsiteY6" fmla="*/ 310965 h 350306"/>
              <a:gd name="connsiteX7" fmla="*/ 607342 w 1166297"/>
              <a:gd name="connsiteY7" fmla="*/ 349526 h 350306"/>
              <a:gd name="connsiteX8" fmla="*/ 312877 w 1166297"/>
              <a:gd name="connsiteY8" fmla="*/ 307460 h 350306"/>
              <a:gd name="connsiteX9" fmla="*/ 15492 w 1166297"/>
              <a:gd name="connsiteY9" fmla="*/ 88949 h 350306"/>
              <a:gd name="connsiteX10" fmla="*/ 6728 w 1166297"/>
              <a:gd name="connsiteY10" fmla="*/ 70252 h 350306"/>
              <a:gd name="connsiteX11" fmla="*/ 86186 w 1166297"/>
              <a:gd name="connsiteY11" fmla="*/ 103555 h 350306"/>
              <a:gd name="connsiteX12" fmla="*/ 427975 w 1166297"/>
              <a:gd name="connsiteY12" fmla="*/ 197620 h 350306"/>
              <a:gd name="connsiteX13" fmla="*/ 661093 w 1166297"/>
              <a:gd name="connsiteY13" fmla="*/ 203463 h 350306"/>
              <a:gd name="connsiteX14" fmla="*/ 952636 w 1166297"/>
              <a:gd name="connsiteY14" fmla="*/ 148543 h 350306"/>
              <a:gd name="connsiteX15" fmla="*/ 1102790 w 1166297"/>
              <a:gd name="connsiteY15" fmla="*/ 93038 h 350306"/>
              <a:gd name="connsiteX16" fmla="*/ 856234 w 1166297"/>
              <a:gd name="connsiteY16" fmla="*/ 159643 h 350306"/>
              <a:gd name="connsiteX17" fmla="*/ 684463 w 1166297"/>
              <a:gd name="connsiteY17" fmla="*/ 181845 h 350306"/>
              <a:gd name="connsiteX18" fmla="*/ 520872 w 1166297"/>
              <a:gd name="connsiteY18" fmla="*/ 185351 h 350306"/>
              <a:gd name="connsiteX19" fmla="*/ 170319 w 1166297"/>
              <a:gd name="connsiteY19" fmla="*/ 131015 h 350306"/>
              <a:gd name="connsiteX20" fmla="*/ 17244 w 1166297"/>
              <a:gd name="connsiteY20" fmla="*/ 73758 h 350306"/>
              <a:gd name="connsiteX21" fmla="*/ 6728 w 1166297"/>
              <a:gd name="connsiteY21" fmla="*/ 71421 h 350306"/>
              <a:gd name="connsiteX22" fmla="*/ 9649 w 1166297"/>
              <a:gd name="connsiteY22" fmla="*/ 55062 h 350306"/>
              <a:gd name="connsiteX23" fmla="*/ 86771 w 1166297"/>
              <a:gd name="connsiteY23" fmla="*/ 34029 h 350306"/>
              <a:gd name="connsiteX24" fmla="*/ 214138 w 1166297"/>
              <a:gd name="connsiteY24" fmla="*/ 18838 h 350306"/>
              <a:gd name="connsiteX25" fmla="*/ 357865 w 1166297"/>
              <a:gd name="connsiteY25" fmla="*/ 4816 h 350306"/>
              <a:gd name="connsiteX26" fmla="*/ 552422 w 1166297"/>
              <a:gd name="connsiteY26" fmla="*/ 1310 h 350306"/>
              <a:gd name="connsiteX27" fmla="*/ 583972 w 1166297"/>
              <a:gd name="connsiteY27" fmla="*/ 726 h 350306"/>
              <a:gd name="connsiteX28" fmla="*/ 595072 w 1166297"/>
              <a:gd name="connsiteY28" fmla="*/ 2479 h 350306"/>
              <a:gd name="connsiteX0" fmla="*/ 595072 w 1166297"/>
              <a:gd name="connsiteY0" fmla="*/ 2479 h 350306"/>
              <a:gd name="connsiteX1" fmla="*/ 834617 w 1166297"/>
              <a:gd name="connsiteY1" fmla="*/ 14748 h 350306"/>
              <a:gd name="connsiteX2" fmla="*/ 1115059 w 1166297"/>
              <a:gd name="connsiteY2" fmla="*/ 48051 h 350306"/>
              <a:gd name="connsiteX3" fmla="*/ 1154789 w 1166297"/>
              <a:gd name="connsiteY3" fmla="*/ 57983 h 350306"/>
              <a:gd name="connsiteX4" fmla="*/ 1162384 w 1166297"/>
              <a:gd name="connsiteY4" fmla="*/ 77848 h 350306"/>
              <a:gd name="connsiteX5" fmla="*/ 1070656 w 1166297"/>
              <a:gd name="connsiteY5" fmla="*/ 178924 h 350306"/>
              <a:gd name="connsiteX6" fmla="*/ 829943 w 1166297"/>
              <a:gd name="connsiteY6" fmla="*/ 310965 h 350306"/>
              <a:gd name="connsiteX7" fmla="*/ 607342 w 1166297"/>
              <a:gd name="connsiteY7" fmla="*/ 349526 h 350306"/>
              <a:gd name="connsiteX8" fmla="*/ 312877 w 1166297"/>
              <a:gd name="connsiteY8" fmla="*/ 307460 h 350306"/>
              <a:gd name="connsiteX9" fmla="*/ 15492 w 1166297"/>
              <a:gd name="connsiteY9" fmla="*/ 88949 h 350306"/>
              <a:gd name="connsiteX10" fmla="*/ 6728 w 1166297"/>
              <a:gd name="connsiteY10" fmla="*/ 70252 h 350306"/>
              <a:gd name="connsiteX11" fmla="*/ 86186 w 1166297"/>
              <a:gd name="connsiteY11" fmla="*/ 103555 h 350306"/>
              <a:gd name="connsiteX12" fmla="*/ 427975 w 1166297"/>
              <a:gd name="connsiteY12" fmla="*/ 197620 h 350306"/>
              <a:gd name="connsiteX13" fmla="*/ 661093 w 1166297"/>
              <a:gd name="connsiteY13" fmla="*/ 203463 h 350306"/>
              <a:gd name="connsiteX14" fmla="*/ 952636 w 1166297"/>
              <a:gd name="connsiteY14" fmla="*/ 148543 h 350306"/>
              <a:gd name="connsiteX15" fmla="*/ 1102790 w 1166297"/>
              <a:gd name="connsiteY15" fmla="*/ 93038 h 350306"/>
              <a:gd name="connsiteX16" fmla="*/ 856234 w 1166297"/>
              <a:gd name="connsiteY16" fmla="*/ 159643 h 350306"/>
              <a:gd name="connsiteX17" fmla="*/ 684463 w 1166297"/>
              <a:gd name="connsiteY17" fmla="*/ 181845 h 350306"/>
              <a:gd name="connsiteX18" fmla="*/ 520872 w 1166297"/>
              <a:gd name="connsiteY18" fmla="*/ 185351 h 350306"/>
              <a:gd name="connsiteX19" fmla="*/ 170319 w 1166297"/>
              <a:gd name="connsiteY19" fmla="*/ 131015 h 350306"/>
              <a:gd name="connsiteX20" fmla="*/ 17244 w 1166297"/>
              <a:gd name="connsiteY20" fmla="*/ 73758 h 350306"/>
              <a:gd name="connsiteX21" fmla="*/ 6728 w 1166297"/>
              <a:gd name="connsiteY21" fmla="*/ 71421 h 350306"/>
              <a:gd name="connsiteX22" fmla="*/ 9649 w 1166297"/>
              <a:gd name="connsiteY22" fmla="*/ 55062 h 350306"/>
              <a:gd name="connsiteX23" fmla="*/ 86771 w 1166297"/>
              <a:gd name="connsiteY23" fmla="*/ 34029 h 350306"/>
              <a:gd name="connsiteX24" fmla="*/ 357865 w 1166297"/>
              <a:gd name="connsiteY24" fmla="*/ 4816 h 350306"/>
              <a:gd name="connsiteX25" fmla="*/ 552422 w 1166297"/>
              <a:gd name="connsiteY25" fmla="*/ 1310 h 350306"/>
              <a:gd name="connsiteX26" fmla="*/ 583972 w 1166297"/>
              <a:gd name="connsiteY26" fmla="*/ 726 h 350306"/>
              <a:gd name="connsiteX27" fmla="*/ 595072 w 1166297"/>
              <a:gd name="connsiteY27" fmla="*/ 2479 h 350306"/>
              <a:gd name="connsiteX0" fmla="*/ 583972 w 1166297"/>
              <a:gd name="connsiteY0" fmla="*/ 0 h 349580"/>
              <a:gd name="connsiteX1" fmla="*/ 834617 w 1166297"/>
              <a:gd name="connsiteY1" fmla="*/ 14022 h 349580"/>
              <a:gd name="connsiteX2" fmla="*/ 1115059 w 1166297"/>
              <a:gd name="connsiteY2" fmla="*/ 47325 h 349580"/>
              <a:gd name="connsiteX3" fmla="*/ 1154789 w 1166297"/>
              <a:gd name="connsiteY3" fmla="*/ 57257 h 349580"/>
              <a:gd name="connsiteX4" fmla="*/ 1162384 w 1166297"/>
              <a:gd name="connsiteY4" fmla="*/ 77122 h 349580"/>
              <a:gd name="connsiteX5" fmla="*/ 1070656 w 1166297"/>
              <a:gd name="connsiteY5" fmla="*/ 178198 h 349580"/>
              <a:gd name="connsiteX6" fmla="*/ 829943 w 1166297"/>
              <a:gd name="connsiteY6" fmla="*/ 310239 h 349580"/>
              <a:gd name="connsiteX7" fmla="*/ 607342 w 1166297"/>
              <a:gd name="connsiteY7" fmla="*/ 348800 h 349580"/>
              <a:gd name="connsiteX8" fmla="*/ 312877 w 1166297"/>
              <a:gd name="connsiteY8" fmla="*/ 306734 h 349580"/>
              <a:gd name="connsiteX9" fmla="*/ 15492 w 1166297"/>
              <a:gd name="connsiteY9" fmla="*/ 88223 h 349580"/>
              <a:gd name="connsiteX10" fmla="*/ 6728 w 1166297"/>
              <a:gd name="connsiteY10" fmla="*/ 69526 h 349580"/>
              <a:gd name="connsiteX11" fmla="*/ 86186 w 1166297"/>
              <a:gd name="connsiteY11" fmla="*/ 102829 h 349580"/>
              <a:gd name="connsiteX12" fmla="*/ 427975 w 1166297"/>
              <a:gd name="connsiteY12" fmla="*/ 196894 h 349580"/>
              <a:gd name="connsiteX13" fmla="*/ 661093 w 1166297"/>
              <a:gd name="connsiteY13" fmla="*/ 202737 h 349580"/>
              <a:gd name="connsiteX14" fmla="*/ 952636 w 1166297"/>
              <a:gd name="connsiteY14" fmla="*/ 147817 h 349580"/>
              <a:gd name="connsiteX15" fmla="*/ 1102790 w 1166297"/>
              <a:gd name="connsiteY15" fmla="*/ 92312 h 349580"/>
              <a:gd name="connsiteX16" fmla="*/ 856234 w 1166297"/>
              <a:gd name="connsiteY16" fmla="*/ 158917 h 349580"/>
              <a:gd name="connsiteX17" fmla="*/ 684463 w 1166297"/>
              <a:gd name="connsiteY17" fmla="*/ 181119 h 349580"/>
              <a:gd name="connsiteX18" fmla="*/ 520872 w 1166297"/>
              <a:gd name="connsiteY18" fmla="*/ 184625 h 349580"/>
              <a:gd name="connsiteX19" fmla="*/ 170319 w 1166297"/>
              <a:gd name="connsiteY19" fmla="*/ 130289 h 349580"/>
              <a:gd name="connsiteX20" fmla="*/ 17244 w 1166297"/>
              <a:gd name="connsiteY20" fmla="*/ 73032 h 349580"/>
              <a:gd name="connsiteX21" fmla="*/ 6728 w 1166297"/>
              <a:gd name="connsiteY21" fmla="*/ 70695 h 349580"/>
              <a:gd name="connsiteX22" fmla="*/ 9649 w 1166297"/>
              <a:gd name="connsiteY22" fmla="*/ 54336 h 349580"/>
              <a:gd name="connsiteX23" fmla="*/ 86771 w 1166297"/>
              <a:gd name="connsiteY23" fmla="*/ 33303 h 349580"/>
              <a:gd name="connsiteX24" fmla="*/ 357865 w 1166297"/>
              <a:gd name="connsiteY24" fmla="*/ 4090 h 349580"/>
              <a:gd name="connsiteX25" fmla="*/ 552422 w 1166297"/>
              <a:gd name="connsiteY25" fmla="*/ 584 h 349580"/>
              <a:gd name="connsiteX26" fmla="*/ 583972 w 1166297"/>
              <a:gd name="connsiteY26" fmla="*/ 0 h 349580"/>
              <a:gd name="connsiteX0" fmla="*/ 552422 w 1166297"/>
              <a:gd name="connsiteY0" fmla="*/ 0 h 348996"/>
              <a:gd name="connsiteX1" fmla="*/ 834617 w 1166297"/>
              <a:gd name="connsiteY1" fmla="*/ 13438 h 348996"/>
              <a:gd name="connsiteX2" fmla="*/ 1115059 w 1166297"/>
              <a:gd name="connsiteY2" fmla="*/ 46741 h 348996"/>
              <a:gd name="connsiteX3" fmla="*/ 1154789 w 1166297"/>
              <a:gd name="connsiteY3" fmla="*/ 56673 h 348996"/>
              <a:gd name="connsiteX4" fmla="*/ 1162384 w 1166297"/>
              <a:gd name="connsiteY4" fmla="*/ 76538 h 348996"/>
              <a:gd name="connsiteX5" fmla="*/ 1070656 w 1166297"/>
              <a:gd name="connsiteY5" fmla="*/ 177614 h 348996"/>
              <a:gd name="connsiteX6" fmla="*/ 829943 w 1166297"/>
              <a:gd name="connsiteY6" fmla="*/ 309655 h 348996"/>
              <a:gd name="connsiteX7" fmla="*/ 607342 w 1166297"/>
              <a:gd name="connsiteY7" fmla="*/ 348216 h 348996"/>
              <a:gd name="connsiteX8" fmla="*/ 312877 w 1166297"/>
              <a:gd name="connsiteY8" fmla="*/ 306150 h 348996"/>
              <a:gd name="connsiteX9" fmla="*/ 15492 w 1166297"/>
              <a:gd name="connsiteY9" fmla="*/ 87639 h 348996"/>
              <a:gd name="connsiteX10" fmla="*/ 6728 w 1166297"/>
              <a:gd name="connsiteY10" fmla="*/ 68942 h 348996"/>
              <a:gd name="connsiteX11" fmla="*/ 86186 w 1166297"/>
              <a:gd name="connsiteY11" fmla="*/ 102245 h 348996"/>
              <a:gd name="connsiteX12" fmla="*/ 427975 w 1166297"/>
              <a:gd name="connsiteY12" fmla="*/ 196310 h 348996"/>
              <a:gd name="connsiteX13" fmla="*/ 661093 w 1166297"/>
              <a:gd name="connsiteY13" fmla="*/ 202153 h 348996"/>
              <a:gd name="connsiteX14" fmla="*/ 952636 w 1166297"/>
              <a:gd name="connsiteY14" fmla="*/ 147233 h 348996"/>
              <a:gd name="connsiteX15" fmla="*/ 1102790 w 1166297"/>
              <a:gd name="connsiteY15" fmla="*/ 91728 h 348996"/>
              <a:gd name="connsiteX16" fmla="*/ 856234 w 1166297"/>
              <a:gd name="connsiteY16" fmla="*/ 158333 h 348996"/>
              <a:gd name="connsiteX17" fmla="*/ 684463 w 1166297"/>
              <a:gd name="connsiteY17" fmla="*/ 180535 h 348996"/>
              <a:gd name="connsiteX18" fmla="*/ 520872 w 1166297"/>
              <a:gd name="connsiteY18" fmla="*/ 184041 h 348996"/>
              <a:gd name="connsiteX19" fmla="*/ 170319 w 1166297"/>
              <a:gd name="connsiteY19" fmla="*/ 129705 h 348996"/>
              <a:gd name="connsiteX20" fmla="*/ 17244 w 1166297"/>
              <a:gd name="connsiteY20" fmla="*/ 72448 h 348996"/>
              <a:gd name="connsiteX21" fmla="*/ 6728 w 1166297"/>
              <a:gd name="connsiteY21" fmla="*/ 70111 h 348996"/>
              <a:gd name="connsiteX22" fmla="*/ 9649 w 1166297"/>
              <a:gd name="connsiteY22" fmla="*/ 53752 h 348996"/>
              <a:gd name="connsiteX23" fmla="*/ 86771 w 1166297"/>
              <a:gd name="connsiteY23" fmla="*/ 32719 h 348996"/>
              <a:gd name="connsiteX24" fmla="*/ 357865 w 1166297"/>
              <a:gd name="connsiteY24" fmla="*/ 3506 h 348996"/>
              <a:gd name="connsiteX25" fmla="*/ 552422 w 1166297"/>
              <a:gd name="connsiteY25" fmla="*/ 0 h 348996"/>
              <a:gd name="connsiteX0" fmla="*/ 573028 w 1166297"/>
              <a:gd name="connsiteY0" fmla="*/ 0 h 351571"/>
              <a:gd name="connsiteX1" fmla="*/ 834617 w 1166297"/>
              <a:gd name="connsiteY1" fmla="*/ 16013 h 351571"/>
              <a:gd name="connsiteX2" fmla="*/ 1115059 w 1166297"/>
              <a:gd name="connsiteY2" fmla="*/ 49316 h 351571"/>
              <a:gd name="connsiteX3" fmla="*/ 1154789 w 1166297"/>
              <a:gd name="connsiteY3" fmla="*/ 59248 h 351571"/>
              <a:gd name="connsiteX4" fmla="*/ 1162384 w 1166297"/>
              <a:gd name="connsiteY4" fmla="*/ 79113 h 351571"/>
              <a:gd name="connsiteX5" fmla="*/ 1070656 w 1166297"/>
              <a:gd name="connsiteY5" fmla="*/ 180189 h 351571"/>
              <a:gd name="connsiteX6" fmla="*/ 829943 w 1166297"/>
              <a:gd name="connsiteY6" fmla="*/ 312230 h 351571"/>
              <a:gd name="connsiteX7" fmla="*/ 607342 w 1166297"/>
              <a:gd name="connsiteY7" fmla="*/ 350791 h 351571"/>
              <a:gd name="connsiteX8" fmla="*/ 312877 w 1166297"/>
              <a:gd name="connsiteY8" fmla="*/ 308725 h 351571"/>
              <a:gd name="connsiteX9" fmla="*/ 15492 w 1166297"/>
              <a:gd name="connsiteY9" fmla="*/ 90214 h 351571"/>
              <a:gd name="connsiteX10" fmla="*/ 6728 w 1166297"/>
              <a:gd name="connsiteY10" fmla="*/ 71517 h 351571"/>
              <a:gd name="connsiteX11" fmla="*/ 86186 w 1166297"/>
              <a:gd name="connsiteY11" fmla="*/ 104820 h 351571"/>
              <a:gd name="connsiteX12" fmla="*/ 427975 w 1166297"/>
              <a:gd name="connsiteY12" fmla="*/ 198885 h 351571"/>
              <a:gd name="connsiteX13" fmla="*/ 661093 w 1166297"/>
              <a:gd name="connsiteY13" fmla="*/ 204728 h 351571"/>
              <a:gd name="connsiteX14" fmla="*/ 952636 w 1166297"/>
              <a:gd name="connsiteY14" fmla="*/ 149808 h 351571"/>
              <a:gd name="connsiteX15" fmla="*/ 1102790 w 1166297"/>
              <a:gd name="connsiteY15" fmla="*/ 94303 h 351571"/>
              <a:gd name="connsiteX16" fmla="*/ 856234 w 1166297"/>
              <a:gd name="connsiteY16" fmla="*/ 160908 h 351571"/>
              <a:gd name="connsiteX17" fmla="*/ 684463 w 1166297"/>
              <a:gd name="connsiteY17" fmla="*/ 183110 h 351571"/>
              <a:gd name="connsiteX18" fmla="*/ 520872 w 1166297"/>
              <a:gd name="connsiteY18" fmla="*/ 186616 h 351571"/>
              <a:gd name="connsiteX19" fmla="*/ 170319 w 1166297"/>
              <a:gd name="connsiteY19" fmla="*/ 132280 h 351571"/>
              <a:gd name="connsiteX20" fmla="*/ 17244 w 1166297"/>
              <a:gd name="connsiteY20" fmla="*/ 75023 h 351571"/>
              <a:gd name="connsiteX21" fmla="*/ 6728 w 1166297"/>
              <a:gd name="connsiteY21" fmla="*/ 72686 h 351571"/>
              <a:gd name="connsiteX22" fmla="*/ 9649 w 1166297"/>
              <a:gd name="connsiteY22" fmla="*/ 56327 h 351571"/>
              <a:gd name="connsiteX23" fmla="*/ 86771 w 1166297"/>
              <a:gd name="connsiteY23" fmla="*/ 35294 h 351571"/>
              <a:gd name="connsiteX24" fmla="*/ 357865 w 1166297"/>
              <a:gd name="connsiteY24" fmla="*/ 6081 h 351571"/>
              <a:gd name="connsiteX25" fmla="*/ 573028 w 1166297"/>
              <a:gd name="connsiteY25" fmla="*/ 0 h 35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6297" h="351571">
                <a:moveTo>
                  <a:pt x="573028" y="0"/>
                </a:moveTo>
                <a:cubicBezTo>
                  <a:pt x="652487" y="1655"/>
                  <a:pt x="744279" y="7794"/>
                  <a:pt x="834617" y="16013"/>
                </a:cubicBezTo>
                <a:cubicBezTo>
                  <a:pt x="924956" y="24232"/>
                  <a:pt x="1022163" y="34125"/>
                  <a:pt x="1115059" y="49316"/>
                </a:cubicBezTo>
                <a:cubicBezTo>
                  <a:pt x="1128497" y="51653"/>
                  <a:pt x="1141935" y="56327"/>
                  <a:pt x="1154789" y="59248"/>
                </a:cubicBezTo>
                <a:cubicBezTo>
                  <a:pt x="1167058" y="62169"/>
                  <a:pt x="1169395" y="67428"/>
                  <a:pt x="1162384" y="79113"/>
                </a:cubicBezTo>
                <a:cubicBezTo>
                  <a:pt x="1138429" y="118842"/>
                  <a:pt x="1105711" y="150976"/>
                  <a:pt x="1070656" y="180189"/>
                </a:cubicBezTo>
                <a:cubicBezTo>
                  <a:pt x="999377" y="240367"/>
                  <a:pt x="918165" y="283602"/>
                  <a:pt x="829943" y="312230"/>
                </a:cubicBezTo>
                <a:cubicBezTo>
                  <a:pt x="757495" y="335601"/>
                  <a:pt x="683879" y="347870"/>
                  <a:pt x="607342" y="350791"/>
                </a:cubicBezTo>
                <a:cubicBezTo>
                  <a:pt x="506266" y="354881"/>
                  <a:pt x="407527" y="343196"/>
                  <a:pt x="312877" y="308725"/>
                </a:cubicBezTo>
                <a:cubicBezTo>
                  <a:pt x="193105" y="265490"/>
                  <a:pt x="89692" y="197132"/>
                  <a:pt x="15492" y="90214"/>
                </a:cubicBezTo>
                <a:cubicBezTo>
                  <a:pt x="11402" y="84371"/>
                  <a:pt x="7312" y="79113"/>
                  <a:pt x="6728" y="71517"/>
                </a:cubicBezTo>
                <a:cubicBezTo>
                  <a:pt x="34772" y="78528"/>
                  <a:pt x="59895" y="93135"/>
                  <a:pt x="86186" y="104820"/>
                </a:cubicBezTo>
                <a:cubicBezTo>
                  <a:pt x="195442" y="153897"/>
                  <a:pt x="309372" y="183110"/>
                  <a:pt x="427975" y="198885"/>
                </a:cubicBezTo>
                <a:cubicBezTo>
                  <a:pt x="505681" y="208817"/>
                  <a:pt x="583387" y="208233"/>
                  <a:pt x="661093" y="204728"/>
                </a:cubicBezTo>
                <a:cubicBezTo>
                  <a:pt x="760417" y="200053"/>
                  <a:pt x="857403" y="179604"/>
                  <a:pt x="952636" y="149808"/>
                </a:cubicBezTo>
                <a:cubicBezTo>
                  <a:pt x="1006972" y="132864"/>
                  <a:pt x="1058971" y="108910"/>
                  <a:pt x="1102790" y="94303"/>
                </a:cubicBezTo>
                <a:cubicBezTo>
                  <a:pt x="1030342" y="124100"/>
                  <a:pt x="943873" y="143965"/>
                  <a:pt x="856234" y="160908"/>
                </a:cubicBezTo>
                <a:cubicBezTo>
                  <a:pt x="799562" y="172009"/>
                  <a:pt x="742305" y="177852"/>
                  <a:pt x="684463" y="183110"/>
                </a:cubicBezTo>
                <a:cubicBezTo>
                  <a:pt x="630128" y="187784"/>
                  <a:pt x="575208" y="188368"/>
                  <a:pt x="520872" y="186616"/>
                </a:cubicBezTo>
                <a:cubicBezTo>
                  <a:pt x="401684" y="183110"/>
                  <a:pt x="284833" y="165582"/>
                  <a:pt x="170319" y="132280"/>
                </a:cubicBezTo>
                <a:cubicBezTo>
                  <a:pt x="117736" y="117089"/>
                  <a:pt x="66906" y="97809"/>
                  <a:pt x="17244" y="75023"/>
                </a:cubicBezTo>
                <a:cubicBezTo>
                  <a:pt x="13739" y="73270"/>
                  <a:pt x="10818" y="70933"/>
                  <a:pt x="6728" y="72686"/>
                </a:cubicBezTo>
                <a:cubicBezTo>
                  <a:pt x="-6126" y="64506"/>
                  <a:pt x="2054" y="59832"/>
                  <a:pt x="9649" y="56327"/>
                </a:cubicBezTo>
                <a:cubicBezTo>
                  <a:pt x="34188" y="44057"/>
                  <a:pt x="28735" y="43668"/>
                  <a:pt x="86771" y="35294"/>
                </a:cubicBezTo>
                <a:cubicBezTo>
                  <a:pt x="144807" y="26920"/>
                  <a:pt x="276822" y="11963"/>
                  <a:pt x="357865" y="6081"/>
                </a:cubicBezTo>
                <a:cubicBezTo>
                  <a:pt x="438908" y="199"/>
                  <a:pt x="508176" y="1169"/>
                  <a:pt x="573028" y="0"/>
                </a:cubicBezTo>
                <a:close/>
              </a:path>
            </a:pathLst>
          </a:custGeom>
          <a:solidFill>
            <a:srgbClr val="07120E"/>
          </a:solidFill>
          <a:ln w="58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3E7AB16-8496-408A-BA8C-B67BBA04051A}"/>
              </a:ext>
            </a:extLst>
          </p:cNvPr>
          <p:cNvSpPr/>
          <p:nvPr/>
        </p:nvSpPr>
        <p:spPr>
          <a:xfrm>
            <a:off x="6146361" y="4017589"/>
            <a:ext cx="5843" cy="362238"/>
          </a:xfrm>
          <a:custGeom>
            <a:avLst/>
            <a:gdLst>
              <a:gd name="connsiteX0" fmla="*/ 3534 w 0"/>
              <a:gd name="connsiteY0" fmla="*/ 0 h 362238"/>
              <a:gd name="connsiteX1" fmla="*/ 3534 w 0"/>
              <a:gd name="connsiteY1" fmla="*/ 347632 h 362238"/>
              <a:gd name="connsiteX2" fmla="*/ 613 w 0"/>
              <a:gd name="connsiteY2" fmla="*/ 365744 h 362238"/>
              <a:gd name="connsiteX3" fmla="*/ 29 w 0"/>
              <a:gd name="connsiteY3" fmla="*/ 12269 h 362238"/>
              <a:gd name="connsiteX4" fmla="*/ 3534 w 0"/>
              <a:gd name="connsiteY4" fmla="*/ 0 h 36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h="362238">
                <a:moveTo>
                  <a:pt x="3534" y="0"/>
                </a:moveTo>
                <a:cubicBezTo>
                  <a:pt x="3534" y="115682"/>
                  <a:pt x="3534" y="231365"/>
                  <a:pt x="3534" y="347632"/>
                </a:cubicBezTo>
                <a:cubicBezTo>
                  <a:pt x="3534" y="353474"/>
                  <a:pt x="5287" y="360485"/>
                  <a:pt x="613" y="365744"/>
                </a:cubicBezTo>
                <a:cubicBezTo>
                  <a:pt x="613" y="247724"/>
                  <a:pt x="29" y="130289"/>
                  <a:pt x="29" y="12269"/>
                </a:cubicBezTo>
                <a:cubicBezTo>
                  <a:pt x="29" y="7595"/>
                  <a:pt x="-555" y="2921"/>
                  <a:pt x="3534" y="0"/>
                </a:cubicBezTo>
                <a:close/>
              </a:path>
            </a:pathLst>
          </a:custGeom>
          <a:solidFill>
            <a:srgbClr val="064838"/>
          </a:solidFill>
          <a:ln w="58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C463284-E23E-4EB9-8FDF-6905727D3F37}"/>
              </a:ext>
            </a:extLst>
          </p:cNvPr>
          <p:cNvSpPr/>
          <p:nvPr/>
        </p:nvSpPr>
        <p:spPr>
          <a:xfrm>
            <a:off x="5197621" y="2518208"/>
            <a:ext cx="1792391" cy="2714615"/>
          </a:xfrm>
          <a:custGeom>
            <a:avLst/>
            <a:gdLst>
              <a:gd name="connsiteX0" fmla="*/ 1680369 w 1792391"/>
              <a:gd name="connsiteY0" fmla="*/ 597054 h 2714615"/>
              <a:gd name="connsiteX1" fmla="*/ 1680558 w 1792391"/>
              <a:gd name="connsiteY1" fmla="*/ 597623 h 2714615"/>
              <a:gd name="connsiteX2" fmla="*/ 1680841 w 1792391"/>
              <a:gd name="connsiteY2" fmla="*/ 597291 h 2714615"/>
              <a:gd name="connsiteX3" fmla="*/ 1677130 w 1792391"/>
              <a:gd name="connsiteY3" fmla="*/ 595427 h 2714615"/>
              <a:gd name="connsiteX4" fmla="*/ 1678410 w 1792391"/>
              <a:gd name="connsiteY4" fmla="*/ 596070 h 2714615"/>
              <a:gd name="connsiteX5" fmla="*/ 1679043 w 1792391"/>
              <a:gd name="connsiteY5" fmla="*/ 595511 h 2714615"/>
              <a:gd name="connsiteX6" fmla="*/ 1679802 w 1792391"/>
              <a:gd name="connsiteY6" fmla="*/ 594979 h 2714615"/>
              <a:gd name="connsiteX7" fmla="*/ 1679752 w 1792391"/>
              <a:gd name="connsiteY7" fmla="*/ 595195 h 2714615"/>
              <a:gd name="connsiteX8" fmla="*/ 1680257 w 1792391"/>
              <a:gd name="connsiteY8" fmla="*/ 596716 h 2714615"/>
              <a:gd name="connsiteX9" fmla="*/ 1680257 w 1792391"/>
              <a:gd name="connsiteY9" fmla="*/ 596122 h 2714615"/>
              <a:gd name="connsiteX10" fmla="*/ 895601 w 1792391"/>
              <a:gd name="connsiteY10" fmla="*/ 182 h 2714615"/>
              <a:gd name="connsiteX11" fmla="*/ 961038 w 1792391"/>
              <a:gd name="connsiteY11" fmla="*/ 41079 h 2714615"/>
              <a:gd name="connsiteX12" fmla="*/ 954027 w 1792391"/>
              <a:gd name="connsiteY12" fmla="*/ 123459 h 2714615"/>
              <a:gd name="connsiteX13" fmla="*/ 929241 w 1792391"/>
              <a:gd name="connsiteY13" fmla="*/ 142481 h 2714615"/>
              <a:gd name="connsiteX14" fmla="*/ 929487 w 1792391"/>
              <a:gd name="connsiteY14" fmla="*/ 142741 h 2714615"/>
              <a:gd name="connsiteX15" fmla="*/ 928915 w 1792391"/>
              <a:gd name="connsiteY15" fmla="*/ 142933 h 2714615"/>
              <a:gd name="connsiteX16" fmla="*/ 930291 w 1792391"/>
              <a:gd name="connsiteY16" fmla="*/ 164796 h 2714615"/>
              <a:gd name="connsiteX17" fmla="*/ 950520 w 1792391"/>
              <a:gd name="connsiteY17" fmla="*/ 173706 h 2714615"/>
              <a:gd name="connsiteX18" fmla="*/ 967464 w 1792391"/>
              <a:gd name="connsiteY18" fmla="*/ 185975 h 2714615"/>
              <a:gd name="connsiteX19" fmla="*/ 954026 w 1792391"/>
              <a:gd name="connsiteY19" fmla="*/ 196491 h 2714615"/>
              <a:gd name="connsiteX20" fmla="*/ 951105 w 1792391"/>
              <a:gd name="connsiteY20" fmla="*/ 251996 h 2714615"/>
              <a:gd name="connsiteX21" fmla="*/ 952273 w 1792391"/>
              <a:gd name="connsiteY21" fmla="*/ 254333 h 2714615"/>
              <a:gd name="connsiteX22" fmla="*/ 952273 w 1792391"/>
              <a:gd name="connsiteY22" fmla="*/ 256085 h 2714615"/>
              <a:gd name="connsiteX23" fmla="*/ 954027 w 1792391"/>
              <a:gd name="connsiteY23" fmla="*/ 260818 h 2714615"/>
              <a:gd name="connsiteX24" fmla="*/ 958117 w 1792391"/>
              <a:gd name="connsiteY24" fmla="*/ 312209 h 2714615"/>
              <a:gd name="connsiteX25" fmla="*/ 959090 w 1792391"/>
              <a:gd name="connsiteY25" fmla="*/ 327043 h 2714615"/>
              <a:gd name="connsiteX26" fmla="*/ 959870 w 1792391"/>
              <a:gd name="connsiteY26" fmla="*/ 323276 h 2714615"/>
              <a:gd name="connsiteX27" fmla="*/ 1177212 w 1792391"/>
              <a:gd name="connsiteY27" fmla="*/ 267187 h 2714615"/>
              <a:gd name="connsiteX28" fmla="*/ 1315097 w 1792391"/>
              <a:gd name="connsiteY28" fmla="*/ 299321 h 2714615"/>
              <a:gd name="connsiteX29" fmla="*/ 1426105 w 1792391"/>
              <a:gd name="connsiteY29" fmla="*/ 358915 h 2714615"/>
              <a:gd name="connsiteX30" fmla="*/ 1571584 w 1792391"/>
              <a:gd name="connsiteY30" fmla="*/ 357747 h 2714615"/>
              <a:gd name="connsiteX31" fmla="*/ 1608977 w 1792391"/>
              <a:gd name="connsiteY31" fmla="*/ 336713 h 2714615"/>
              <a:gd name="connsiteX32" fmla="*/ 1687267 w 1792391"/>
              <a:gd name="connsiteY32" fmla="*/ 344893 h 2714615"/>
              <a:gd name="connsiteX33" fmla="*/ 1715895 w 1792391"/>
              <a:gd name="connsiteY33" fmla="*/ 348399 h 2714615"/>
              <a:gd name="connsiteX34" fmla="*/ 1724659 w 1792391"/>
              <a:gd name="connsiteY34" fmla="*/ 350151 h 2714615"/>
              <a:gd name="connsiteX35" fmla="*/ 1758546 w 1792391"/>
              <a:gd name="connsiteY35" fmla="*/ 372937 h 2714615"/>
              <a:gd name="connsiteX36" fmla="*/ 1761467 w 1792391"/>
              <a:gd name="connsiteY36" fmla="*/ 403318 h 2714615"/>
              <a:gd name="connsiteX37" fmla="*/ 1735176 w 1792391"/>
              <a:gd name="connsiteY37" fmla="*/ 434868 h 2714615"/>
              <a:gd name="connsiteX38" fmla="*/ 1710053 w 1792391"/>
              <a:gd name="connsiteY38" fmla="*/ 430194 h 2714615"/>
              <a:gd name="connsiteX39" fmla="*/ 1686683 w 1792391"/>
              <a:gd name="connsiteY39" fmla="*/ 425520 h 2714615"/>
              <a:gd name="connsiteX40" fmla="*/ 1649875 w 1792391"/>
              <a:gd name="connsiteY40" fmla="*/ 469339 h 2714615"/>
              <a:gd name="connsiteX41" fmla="*/ 1656886 w 1792391"/>
              <a:gd name="connsiteY41" fmla="*/ 516080 h 2714615"/>
              <a:gd name="connsiteX42" fmla="*/ 1656906 w 1792391"/>
              <a:gd name="connsiteY42" fmla="*/ 517822 h 2714615"/>
              <a:gd name="connsiteX43" fmla="*/ 1657471 w 1792391"/>
              <a:gd name="connsiteY43" fmla="*/ 516079 h 2714615"/>
              <a:gd name="connsiteX44" fmla="*/ 1667986 w 1792391"/>
              <a:gd name="connsiteY44" fmla="*/ 515495 h 2714615"/>
              <a:gd name="connsiteX45" fmla="*/ 1687266 w 1792391"/>
              <a:gd name="connsiteY45" fmla="*/ 495630 h 2714615"/>
              <a:gd name="connsiteX46" fmla="*/ 1696021 w 1792391"/>
              <a:gd name="connsiteY46" fmla="*/ 489277 h 2714615"/>
              <a:gd name="connsiteX47" fmla="*/ 1721737 w 1792391"/>
              <a:gd name="connsiteY47" fmla="*/ 499136 h 2714615"/>
              <a:gd name="connsiteX48" fmla="*/ 1728749 w 1792391"/>
              <a:gd name="connsiteY48" fmla="*/ 518416 h 2714615"/>
              <a:gd name="connsiteX49" fmla="*/ 1689019 w 1792391"/>
              <a:gd name="connsiteY49" fmla="*/ 570415 h 2714615"/>
              <a:gd name="connsiteX50" fmla="*/ 1683761 w 1792391"/>
              <a:gd name="connsiteY50" fmla="*/ 579763 h 2714615"/>
              <a:gd name="connsiteX51" fmla="*/ 1683178 w 1792391"/>
              <a:gd name="connsiteY51" fmla="*/ 579763 h 2714615"/>
              <a:gd name="connsiteX52" fmla="*/ 1683177 w 1792391"/>
              <a:gd name="connsiteY52" fmla="*/ 579763 h 2714615"/>
              <a:gd name="connsiteX53" fmla="*/ 1682501 w 1792391"/>
              <a:gd name="connsiteY53" fmla="*/ 579532 h 2714615"/>
              <a:gd name="connsiteX54" fmla="*/ 1682879 w 1792391"/>
              <a:gd name="connsiteY54" fmla="*/ 579987 h 2714615"/>
              <a:gd name="connsiteX55" fmla="*/ 1683178 w 1792391"/>
              <a:gd name="connsiteY55" fmla="*/ 579763 h 2714615"/>
              <a:gd name="connsiteX56" fmla="*/ 1712975 w 1792391"/>
              <a:gd name="connsiteY56" fmla="*/ 610729 h 2714615"/>
              <a:gd name="connsiteX57" fmla="*/ 1720570 w 1792391"/>
              <a:gd name="connsiteY57" fmla="*/ 767893 h 2714615"/>
              <a:gd name="connsiteX58" fmla="*/ 1764390 w 1792391"/>
              <a:gd name="connsiteY58" fmla="*/ 793600 h 2714615"/>
              <a:gd name="connsiteX59" fmla="*/ 1788928 w 1792391"/>
              <a:gd name="connsiteY59" fmla="*/ 795353 h 2714615"/>
              <a:gd name="connsiteX60" fmla="*/ 1780749 w 1792391"/>
              <a:gd name="connsiteY60" fmla="*/ 835667 h 2714615"/>
              <a:gd name="connsiteX61" fmla="*/ 1701874 w 1792391"/>
              <a:gd name="connsiteY61" fmla="*/ 790095 h 2714615"/>
              <a:gd name="connsiteX62" fmla="*/ 1693695 w 1792391"/>
              <a:gd name="connsiteY62" fmla="*/ 719984 h 2714615"/>
              <a:gd name="connsiteX63" fmla="*/ 1681426 w 1792391"/>
              <a:gd name="connsiteY63" fmla="*/ 705962 h 2714615"/>
              <a:gd name="connsiteX64" fmla="*/ 1675583 w 1792391"/>
              <a:gd name="connsiteY64" fmla="*/ 722905 h 2714615"/>
              <a:gd name="connsiteX65" fmla="*/ 1684931 w 1792391"/>
              <a:gd name="connsiteY65" fmla="*/ 819308 h 2714615"/>
              <a:gd name="connsiteX66" fmla="*/ 1682594 w 1792391"/>
              <a:gd name="connsiteY66" fmla="*/ 850857 h 2714615"/>
              <a:gd name="connsiteX67" fmla="*/ 1667988 w 1792391"/>
              <a:gd name="connsiteY67" fmla="*/ 859037 h 2714615"/>
              <a:gd name="connsiteX68" fmla="*/ 1648707 w 1792391"/>
              <a:gd name="connsiteY68" fmla="*/ 859037 h 2714615"/>
              <a:gd name="connsiteX69" fmla="*/ 1644033 w 1792391"/>
              <a:gd name="connsiteY69" fmla="*/ 790679 h 2714615"/>
              <a:gd name="connsiteX70" fmla="*/ 1646955 w 1792391"/>
              <a:gd name="connsiteY70" fmla="*/ 715894 h 2714615"/>
              <a:gd name="connsiteX71" fmla="*/ 1635269 w 1792391"/>
              <a:gd name="connsiteY71" fmla="*/ 736343 h 2714615"/>
              <a:gd name="connsiteX72" fmla="*/ 1627674 w 1792391"/>
              <a:gd name="connsiteY72" fmla="*/ 801780 h 2714615"/>
              <a:gd name="connsiteX73" fmla="*/ 1614821 w 1792391"/>
              <a:gd name="connsiteY73" fmla="*/ 825150 h 2714615"/>
              <a:gd name="connsiteX74" fmla="*/ 1595539 w 1792391"/>
              <a:gd name="connsiteY74" fmla="*/ 840341 h 2714615"/>
              <a:gd name="connsiteX75" fmla="*/ 1569832 w 1792391"/>
              <a:gd name="connsiteY75" fmla="*/ 843846 h 2714615"/>
              <a:gd name="connsiteX76" fmla="*/ 1535945 w 1792391"/>
              <a:gd name="connsiteY76" fmla="*/ 812881 h 2714615"/>
              <a:gd name="connsiteX77" fmla="*/ 1544125 w 1792391"/>
              <a:gd name="connsiteY77" fmla="*/ 791263 h 2714615"/>
              <a:gd name="connsiteX78" fmla="*/ 1570416 w 1792391"/>
              <a:gd name="connsiteY78" fmla="*/ 793600 h 2714615"/>
              <a:gd name="connsiteX79" fmla="*/ 1604304 w 1792391"/>
              <a:gd name="connsiteY79" fmla="*/ 781331 h 2714615"/>
              <a:gd name="connsiteX80" fmla="*/ 1610731 w 1792391"/>
              <a:gd name="connsiteY80" fmla="*/ 725827 h 2714615"/>
              <a:gd name="connsiteX81" fmla="*/ 1611315 w 1792391"/>
              <a:gd name="connsiteY81" fmla="*/ 609560 h 2714615"/>
              <a:gd name="connsiteX82" fmla="*/ 1639359 w 1792391"/>
              <a:gd name="connsiteY82" fmla="*/ 580347 h 2714615"/>
              <a:gd name="connsiteX83" fmla="*/ 1648707 w 1792391"/>
              <a:gd name="connsiteY83" fmla="*/ 580347 h 2714615"/>
              <a:gd name="connsiteX84" fmla="*/ 1649292 w 1792391"/>
              <a:gd name="connsiteY84" fmla="*/ 580347 h 2714615"/>
              <a:gd name="connsiteX85" fmla="*/ 1650010 w 1792391"/>
              <a:gd name="connsiteY85" fmla="*/ 580759 h 2714615"/>
              <a:gd name="connsiteX86" fmla="*/ 1649875 w 1792391"/>
              <a:gd name="connsiteY86" fmla="*/ 580347 h 2714615"/>
              <a:gd name="connsiteX87" fmla="*/ 1650022 w 1792391"/>
              <a:gd name="connsiteY87" fmla="*/ 579910 h 2714615"/>
              <a:gd name="connsiteX88" fmla="*/ 1649290 w 1792391"/>
              <a:gd name="connsiteY88" fmla="*/ 579764 h 2714615"/>
              <a:gd name="connsiteX89" fmla="*/ 1635852 w 1792391"/>
              <a:gd name="connsiteY89" fmla="*/ 569247 h 2714615"/>
              <a:gd name="connsiteX90" fmla="*/ 1597876 w 1792391"/>
              <a:gd name="connsiteY90" fmla="*/ 500305 h 2714615"/>
              <a:gd name="connsiteX91" fmla="*/ 1619493 w 1792391"/>
              <a:gd name="connsiteY91" fmla="*/ 425520 h 2714615"/>
              <a:gd name="connsiteX92" fmla="*/ 1621830 w 1792391"/>
              <a:gd name="connsiteY92" fmla="*/ 409745 h 2714615"/>
              <a:gd name="connsiteX93" fmla="*/ 1606056 w 1792391"/>
              <a:gd name="connsiteY93" fmla="*/ 410330 h 2714615"/>
              <a:gd name="connsiteX94" fmla="*/ 1514327 w 1792391"/>
              <a:gd name="connsiteY94" fmla="*/ 437790 h 2714615"/>
              <a:gd name="connsiteX95" fmla="*/ 1363005 w 1792391"/>
              <a:gd name="connsiteY95" fmla="*/ 427273 h 2714615"/>
              <a:gd name="connsiteX96" fmla="*/ 1288805 w 1792391"/>
              <a:gd name="connsiteY96" fmla="*/ 400397 h 2714615"/>
              <a:gd name="connsiteX97" fmla="*/ 1204088 w 1792391"/>
              <a:gd name="connsiteY97" fmla="*/ 396892 h 2714615"/>
              <a:gd name="connsiteX98" fmla="*/ 1140989 w 1792391"/>
              <a:gd name="connsiteY98" fmla="*/ 402734 h 2714615"/>
              <a:gd name="connsiteX99" fmla="*/ 1029396 w 1792391"/>
              <a:gd name="connsiteY99" fmla="*/ 411498 h 2714615"/>
              <a:gd name="connsiteX100" fmla="*/ 960454 w 1792391"/>
              <a:gd name="connsiteY100" fmla="*/ 444216 h 2714615"/>
              <a:gd name="connsiteX101" fmla="*/ 959869 w 1792391"/>
              <a:gd name="connsiteY101" fmla="*/ 441542 h 2714615"/>
              <a:gd name="connsiteX102" fmla="*/ 959869 w 1792391"/>
              <a:gd name="connsiteY102" fmla="*/ 480773 h 2714615"/>
              <a:gd name="connsiteX103" fmla="*/ 951179 w 1792391"/>
              <a:gd name="connsiteY103" fmla="*/ 528138 h 2714615"/>
              <a:gd name="connsiteX104" fmla="*/ 944062 w 1792391"/>
              <a:gd name="connsiteY104" fmla="*/ 533364 h 2714615"/>
              <a:gd name="connsiteX105" fmla="*/ 944679 w 1792391"/>
              <a:gd name="connsiteY105" fmla="*/ 534776 h 2714615"/>
              <a:gd name="connsiteX106" fmla="*/ 943543 w 1792391"/>
              <a:gd name="connsiteY106" fmla="*/ 534316 h 2714615"/>
              <a:gd name="connsiteX107" fmla="*/ 944094 w 1792391"/>
              <a:gd name="connsiteY107" fmla="*/ 534775 h 2714615"/>
              <a:gd name="connsiteX108" fmla="*/ 948768 w 1792391"/>
              <a:gd name="connsiteY108" fmla="*/ 542371 h 2714615"/>
              <a:gd name="connsiteX109" fmla="*/ 952858 w 1792391"/>
              <a:gd name="connsiteY109" fmla="*/ 545876 h 2714615"/>
              <a:gd name="connsiteX110" fmla="*/ 956363 w 1792391"/>
              <a:gd name="connsiteY110" fmla="*/ 567494 h 2714615"/>
              <a:gd name="connsiteX111" fmla="*/ 955779 w 1792391"/>
              <a:gd name="connsiteY111" fmla="*/ 815802 h 2714615"/>
              <a:gd name="connsiteX112" fmla="*/ 955779 w 1792391"/>
              <a:gd name="connsiteY112" fmla="*/ 920968 h 2714615"/>
              <a:gd name="connsiteX113" fmla="*/ 954611 w 1792391"/>
              <a:gd name="connsiteY113" fmla="*/ 1043077 h 2714615"/>
              <a:gd name="connsiteX114" fmla="*/ 954026 w 1792391"/>
              <a:gd name="connsiteY114" fmla="*/ 1353317 h 2714615"/>
              <a:gd name="connsiteX115" fmla="*/ 954026 w 1792391"/>
              <a:gd name="connsiteY115" fmla="*/ 1497628 h 2714615"/>
              <a:gd name="connsiteX116" fmla="*/ 952274 w 1792391"/>
              <a:gd name="connsiteY116" fmla="*/ 1522166 h 2714615"/>
              <a:gd name="connsiteX117" fmla="*/ 952274 w 1792391"/>
              <a:gd name="connsiteY117" fmla="*/ 1862204 h 2714615"/>
              <a:gd name="connsiteX118" fmla="*/ 952274 w 1792391"/>
              <a:gd name="connsiteY118" fmla="*/ 1894338 h 2714615"/>
              <a:gd name="connsiteX119" fmla="*/ 952274 w 1792391"/>
              <a:gd name="connsiteY119" fmla="*/ 1919461 h 2714615"/>
              <a:gd name="connsiteX120" fmla="*/ 952274 w 1792391"/>
              <a:gd name="connsiteY120" fmla="*/ 2238464 h 2714615"/>
              <a:gd name="connsiteX121" fmla="*/ 952274 w 1792391"/>
              <a:gd name="connsiteY121" fmla="*/ 2265924 h 2714615"/>
              <a:gd name="connsiteX122" fmla="*/ 950521 w 1792391"/>
              <a:gd name="connsiteY122" fmla="*/ 2281115 h 2714615"/>
              <a:gd name="connsiteX123" fmla="*/ 947492 w 1792391"/>
              <a:gd name="connsiteY123" fmla="*/ 2282147 h 2714615"/>
              <a:gd name="connsiteX124" fmla="*/ 948768 w 1792391"/>
              <a:gd name="connsiteY124" fmla="*/ 2282866 h 2714615"/>
              <a:gd name="connsiteX125" fmla="*/ 952110 w 1792391"/>
              <a:gd name="connsiteY125" fmla="*/ 2286765 h 2714615"/>
              <a:gd name="connsiteX126" fmla="*/ 952274 w 1792391"/>
              <a:gd name="connsiteY126" fmla="*/ 2286372 h 2714615"/>
              <a:gd name="connsiteX127" fmla="*/ 960454 w 1792391"/>
              <a:gd name="connsiteY127" fmla="*/ 2288125 h 2714615"/>
              <a:gd name="connsiteX128" fmla="*/ 998430 w 1792391"/>
              <a:gd name="connsiteY128" fmla="*/ 2326686 h 2714615"/>
              <a:gd name="connsiteX129" fmla="*/ 997262 w 1792391"/>
              <a:gd name="connsiteY129" fmla="*/ 2347136 h 2714615"/>
              <a:gd name="connsiteX130" fmla="*/ 962791 w 1792391"/>
              <a:gd name="connsiteY130" fmla="*/ 2376349 h 2714615"/>
              <a:gd name="connsiteX131" fmla="*/ 1020632 w 1792391"/>
              <a:gd name="connsiteY131" fmla="*/ 2381023 h 2714615"/>
              <a:gd name="connsiteX132" fmla="*/ 1254334 w 1792391"/>
              <a:gd name="connsiteY132" fmla="*/ 2407899 h 2714615"/>
              <a:gd name="connsiteX133" fmla="*/ 1308669 w 1792391"/>
              <a:gd name="connsiteY133" fmla="*/ 2423089 h 2714615"/>
              <a:gd name="connsiteX134" fmla="*/ 1341972 w 1792391"/>
              <a:gd name="connsiteY134" fmla="*/ 2471582 h 2714615"/>
              <a:gd name="connsiteX135" fmla="*/ 1341718 w 1792391"/>
              <a:gd name="connsiteY135" fmla="*/ 2471837 h 2714615"/>
              <a:gd name="connsiteX136" fmla="*/ 1386373 w 1792391"/>
              <a:gd name="connsiteY136" fmla="*/ 2484289 h 2714615"/>
              <a:gd name="connsiteX137" fmla="*/ 1405653 w 1792391"/>
              <a:gd name="connsiteY137" fmla="*/ 2520658 h 2714615"/>
              <a:gd name="connsiteX138" fmla="*/ 1404485 w 1792391"/>
              <a:gd name="connsiteY138" fmla="*/ 2635173 h 2714615"/>
              <a:gd name="connsiteX139" fmla="*/ 1391631 w 1792391"/>
              <a:gd name="connsiteY139" fmla="*/ 2650364 h 2714615"/>
              <a:gd name="connsiteX140" fmla="*/ 1282376 w 1792391"/>
              <a:gd name="connsiteY140" fmla="*/ 2687172 h 2714615"/>
              <a:gd name="connsiteX141" fmla="*/ 1120537 w 1792391"/>
              <a:gd name="connsiteY141" fmla="*/ 2706453 h 2714615"/>
              <a:gd name="connsiteX142" fmla="*/ 767647 w 1792391"/>
              <a:gd name="connsiteY142" fmla="*/ 2711711 h 2714615"/>
              <a:gd name="connsiteX143" fmla="*/ 463250 w 1792391"/>
              <a:gd name="connsiteY143" fmla="*/ 2675487 h 2714615"/>
              <a:gd name="connsiteX144" fmla="*/ 446891 w 1792391"/>
              <a:gd name="connsiteY144" fmla="*/ 2670813 h 2714615"/>
              <a:gd name="connsiteX145" fmla="*/ 386713 w 1792391"/>
              <a:gd name="connsiteY145" fmla="*/ 2587849 h 2714615"/>
              <a:gd name="connsiteX146" fmla="*/ 386713 w 1792391"/>
              <a:gd name="connsiteY146" fmla="*/ 2523580 h 2714615"/>
              <a:gd name="connsiteX147" fmla="*/ 401319 w 1792391"/>
              <a:gd name="connsiteY147" fmla="*/ 2493783 h 2714615"/>
              <a:gd name="connsiteX148" fmla="*/ 403603 w 1792391"/>
              <a:gd name="connsiteY148" fmla="*/ 2492715 h 2714615"/>
              <a:gd name="connsiteX149" fmla="*/ 415854 w 1792391"/>
              <a:gd name="connsiteY149" fmla="*/ 2480785 h 2714615"/>
              <a:gd name="connsiteX150" fmla="*/ 434623 w 1792391"/>
              <a:gd name="connsiteY150" fmla="*/ 2475088 h 2714615"/>
              <a:gd name="connsiteX151" fmla="*/ 451567 w 1792391"/>
              <a:gd name="connsiteY151" fmla="*/ 2455807 h 2714615"/>
              <a:gd name="connsiteX152" fmla="*/ 480195 w 1792391"/>
              <a:gd name="connsiteY152" fmla="*/ 2427763 h 2714615"/>
              <a:gd name="connsiteX153" fmla="*/ 581271 w 1792391"/>
              <a:gd name="connsiteY153" fmla="*/ 2400303 h 2714615"/>
              <a:gd name="connsiteX154" fmla="*/ 765313 w 1792391"/>
              <a:gd name="connsiteY154" fmla="*/ 2380438 h 2714615"/>
              <a:gd name="connsiteX155" fmla="*/ 826075 w 1792391"/>
              <a:gd name="connsiteY155" fmla="*/ 2377517 h 2714615"/>
              <a:gd name="connsiteX156" fmla="*/ 800368 w 1792391"/>
              <a:gd name="connsiteY156" fmla="*/ 2351226 h 2714615"/>
              <a:gd name="connsiteX157" fmla="*/ 798615 w 1792391"/>
              <a:gd name="connsiteY157" fmla="*/ 2320259 h 2714615"/>
              <a:gd name="connsiteX158" fmla="*/ 817092 w 1792391"/>
              <a:gd name="connsiteY158" fmla="*/ 2299372 h 2714615"/>
              <a:gd name="connsiteX159" fmla="*/ 839100 w 1792391"/>
              <a:gd name="connsiteY159" fmla="*/ 2283171 h 2714615"/>
              <a:gd name="connsiteX160" fmla="*/ 838343 w 1792391"/>
              <a:gd name="connsiteY160" fmla="*/ 2282868 h 2714615"/>
              <a:gd name="connsiteX161" fmla="*/ 838927 w 1792391"/>
              <a:gd name="connsiteY161" fmla="*/ 2241385 h 2714615"/>
              <a:gd name="connsiteX162" fmla="*/ 838927 w 1792391"/>
              <a:gd name="connsiteY162" fmla="*/ 624751 h 2714615"/>
              <a:gd name="connsiteX163" fmla="*/ 838927 w 1792391"/>
              <a:gd name="connsiteY163" fmla="*/ 559314 h 2714615"/>
              <a:gd name="connsiteX164" fmla="*/ 846177 w 1792391"/>
              <a:gd name="connsiteY164" fmla="*/ 532550 h 2714615"/>
              <a:gd name="connsiteX165" fmla="*/ 836929 w 1792391"/>
              <a:gd name="connsiteY165" fmla="*/ 522775 h 2714615"/>
              <a:gd name="connsiteX166" fmla="*/ 831917 w 1792391"/>
              <a:gd name="connsiteY166" fmla="*/ 480088 h 2714615"/>
              <a:gd name="connsiteX167" fmla="*/ 831917 w 1792391"/>
              <a:gd name="connsiteY167" fmla="*/ 444217 h 2714615"/>
              <a:gd name="connsiteX168" fmla="*/ 706887 w 1792391"/>
              <a:gd name="connsiteY168" fmla="*/ 406240 h 2714615"/>
              <a:gd name="connsiteX169" fmla="*/ 542711 w 1792391"/>
              <a:gd name="connsiteY169" fmla="*/ 392802 h 2714615"/>
              <a:gd name="connsiteX170" fmla="*/ 414175 w 1792391"/>
              <a:gd name="connsiteY170" fmla="*/ 432531 h 2714615"/>
              <a:gd name="connsiteX171" fmla="*/ 262269 w 1792391"/>
              <a:gd name="connsiteY171" fmla="*/ 433700 h 2714615"/>
              <a:gd name="connsiteX172" fmla="*/ 181642 w 1792391"/>
              <a:gd name="connsiteY172" fmla="*/ 409161 h 2714615"/>
              <a:gd name="connsiteX173" fmla="*/ 169957 w 1792391"/>
              <a:gd name="connsiteY173" fmla="*/ 409746 h 2714615"/>
              <a:gd name="connsiteX174" fmla="*/ 171125 w 1792391"/>
              <a:gd name="connsiteY174" fmla="*/ 422015 h 2714615"/>
              <a:gd name="connsiteX175" fmla="*/ 192743 w 1792391"/>
              <a:gd name="connsiteY175" fmla="*/ 481609 h 2714615"/>
              <a:gd name="connsiteX176" fmla="*/ 160024 w 1792391"/>
              <a:gd name="connsiteY176" fmla="*/ 568663 h 2714615"/>
              <a:gd name="connsiteX177" fmla="*/ 176383 w 1792391"/>
              <a:gd name="connsiteY177" fmla="*/ 579179 h 2714615"/>
              <a:gd name="connsiteX178" fmla="*/ 174356 w 1792391"/>
              <a:gd name="connsiteY178" fmla="*/ 579650 h 2714615"/>
              <a:gd name="connsiteX179" fmla="*/ 175216 w 1792391"/>
              <a:gd name="connsiteY179" fmla="*/ 579763 h 2714615"/>
              <a:gd name="connsiteX180" fmla="*/ 175800 w 1792391"/>
              <a:gd name="connsiteY180" fmla="*/ 583269 h 2714615"/>
              <a:gd name="connsiteX181" fmla="*/ 176280 w 1792391"/>
              <a:gd name="connsiteY181" fmla="*/ 602080 h 2714615"/>
              <a:gd name="connsiteX182" fmla="*/ 176384 w 1792391"/>
              <a:gd name="connsiteY182" fmla="*/ 606885 h 2714615"/>
              <a:gd name="connsiteX183" fmla="*/ 176384 w 1792391"/>
              <a:gd name="connsiteY183" fmla="*/ 583269 h 2714615"/>
              <a:gd name="connsiteX184" fmla="*/ 179889 w 1792391"/>
              <a:gd name="connsiteY184" fmla="*/ 619493 h 2714615"/>
              <a:gd name="connsiteX185" fmla="*/ 179889 w 1792391"/>
              <a:gd name="connsiteY185" fmla="*/ 685514 h 2714615"/>
              <a:gd name="connsiteX186" fmla="*/ 179164 w 1792391"/>
              <a:gd name="connsiteY186" fmla="*/ 682214 h 2714615"/>
              <a:gd name="connsiteX187" fmla="*/ 179306 w 1792391"/>
              <a:gd name="connsiteY187" fmla="*/ 685515 h 2714615"/>
              <a:gd name="connsiteX188" fmla="*/ 190991 w 1792391"/>
              <a:gd name="connsiteY188" fmla="*/ 779580 h 2714615"/>
              <a:gd name="connsiteX189" fmla="*/ 220788 w 1792391"/>
              <a:gd name="connsiteY189" fmla="*/ 791265 h 2714615"/>
              <a:gd name="connsiteX190" fmla="*/ 224293 w 1792391"/>
              <a:gd name="connsiteY190" fmla="*/ 790680 h 2714615"/>
              <a:gd name="connsiteX191" fmla="*/ 254674 w 1792391"/>
              <a:gd name="connsiteY191" fmla="*/ 790680 h 2714615"/>
              <a:gd name="connsiteX192" fmla="*/ 254674 w 1792391"/>
              <a:gd name="connsiteY192" fmla="*/ 816972 h 2714615"/>
              <a:gd name="connsiteX193" fmla="*/ 243574 w 1792391"/>
              <a:gd name="connsiteY193" fmla="*/ 832162 h 2714615"/>
              <a:gd name="connsiteX194" fmla="*/ 171710 w 1792391"/>
              <a:gd name="connsiteY194" fmla="*/ 809377 h 2714615"/>
              <a:gd name="connsiteX195" fmla="*/ 160609 w 1792391"/>
              <a:gd name="connsiteY195" fmla="*/ 729918 h 2714615"/>
              <a:gd name="connsiteX196" fmla="*/ 158272 w 1792391"/>
              <a:gd name="connsiteY196" fmla="*/ 718817 h 2714615"/>
              <a:gd name="connsiteX197" fmla="*/ 144835 w 1792391"/>
              <a:gd name="connsiteY197" fmla="*/ 705379 h 2714615"/>
              <a:gd name="connsiteX198" fmla="*/ 141329 w 1792391"/>
              <a:gd name="connsiteY198" fmla="*/ 721154 h 2714615"/>
              <a:gd name="connsiteX199" fmla="*/ 149509 w 1792391"/>
              <a:gd name="connsiteY199" fmla="*/ 825151 h 2714615"/>
              <a:gd name="connsiteX200" fmla="*/ 145419 w 1792391"/>
              <a:gd name="connsiteY200" fmla="*/ 846769 h 2714615"/>
              <a:gd name="connsiteX201" fmla="*/ 119127 w 1792391"/>
              <a:gd name="connsiteY201" fmla="*/ 854364 h 2714615"/>
              <a:gd name="connsiteX202" fmla="*/ 108026 w 1792391"/>
              <a:gd name="connsiteY202" fmla="*/ 847353 h 2714615"/>
              <a:gd name="connsiteX203" fmla="*/ 109779 w 1792391"/>
              <a:gd name="connsiteY203" fmla="*/ 795354 h 2714615"/>
              <a:gd name="connsiteX204" fmla="*/ 115038 w 1792391"/>
              <a:gd name="connsiteY204" fmla="*/ 713559 h 2714615"/>
              <a:gd name="connsiteX205" fmla="*/ 110363 w 1792391"/>
              <a:gd name="connsiteY205" fmla="*/ 704795 h 2714615"/>
              <a:gd name="connsiteX206" fmla="*/ 100431 w 1792391"/>
              <a:gd name="connsiteY206" fmla="*/ 711222 h 2714615"/>
              <a:gd name="connsiteX207" fmla="*/ 92836 w 1792391"/>
              <a:gd name="connsiteY207" fmla="*/ 749198 h 2714615"/>
              <a:gd name="connsiteX208" fmla="*/ 88162 w 1792391"/>
              <a:gd name="connsiteY208" fmla="*/ 795939 h 2714615"/>
              <a:gd name="connsiteX209" fmla="*/ 25061 w 1792391"/>
              <a:gd name="connsiteY209" fmla="*/ 839758 h 2714615"/>
              <a:gd name="connsiteX210" fmla="*/ 523 w 1792391"/>
              <a:gd name="connsiteY210" fmla="*/ 812298 h 2714615"/>
              <a:gd name="connsiteX211" fmla="*/ 1691 w 1792391"/>
              <a:gd name="connsiteY211" fmla="*/ 798276 h 2714615"/>
              <a:gd name="connsiteX212" fmla="*/ 9286 w 1792391"/>
              <a:gd name="connsiteY212" fmla="*/ 783085 h 2714615"/>
              <a:gd name="connsiteX213" fmla="*/ 35578 w 1792391"/>
              <a:gd name="connsiteY213" fmla="*/ 790680 h 2714615"/>
              <a:gd name="connsiteX214" fmla="*/ 69466 w 1792391"/>
              <a:gd name="connsiteY214" fmla="*/ 772568 h 2714615"/>
              <a:gd name="connsiteX215" fmla="*/ 77645 w 1792391"/>
              <a:gd name="connsiteY215" fmla="*/ 689020 h 2714615"/>
              <a:gd name="connsiteX216" fmla="*/ 77645 w 1792391"/>
              <a:gd name="connsiteY216" fmla="*/ 600797 h 2714615"/>
              <a:gd name="connsiteX217" fmla="*/ 104521 w 1792391"/>
              <a:gd name="connsiteY217" fmla="*/ 572168 h 2714615"/>
              <a:gd name="connsiteX218" fmla="*/ 108974 w 1792391"/>
              <a:gd name="connsiteY218" fmla="*/ 571782 h 2714615"/>
              <a:gd name="connsiteX219" fmla="*/ 63038 w 1792391"/>
              <a:gd name="connsiteY219" fmla="*/ 513159 h 2714615"/>
              <a:gd name="connsiteX220" fmla="*/ 63038 w 1792391"/>
              <a:gd name="connsiteY220" fmla="*/ 503226 h 2714615"/>
              <a:gd name="connsiteX221" fmla="*/ 87577 w 1792391"/>
              <a:gd name="connsiteY221" fmla="*/ 489788 h 2714615"/>
              <a:gd name="connsiteX222" fmla="*/ 109778 w 1792391"/>
              <a:gd name="connsiteY222" fmla="*/ 500305 h 2714615"/>
              <a:gd name="connsiteX223" fmla="*/ 139575 w 1792391"/>
              <a:gd name="connsiteY223" fmla="*/ 504979 h 2714615"/>
              <a:gd name="connsiteX224" fmla="*/ 146002 w 1792391"/>
              <a:gd name="connsiteY224" fmla="*/ 486283 h 2714615"/>
              <a:gd name="connsiteX225" fmla="*/ 99846 w 1792391"/>
              <a:gd name="connsiteY225" fmla="*/ 420262 h 2714615"/>
              <a:gd name="connsiteX226" fmla="*/ 82903 w 1792391"/>
              <a:gd name="connsiteY226" fmla="*/ 428442 h 2714615"/>
              <a:gd name="connsiteX227" fmla="*/ 56027 w 1792391"/>
              <a:gd name="connsiteY227" fmla="*/ 433116 h 2714615"/>
              <a:gd name="connsiteX228" fmla="*/ 29151 w 1792391"/>
              <a:gd name="connsiteY228" fmla="*/ 399813 h 2714615"/>
              <a:gd name="connsiteX229" fmla="*/ 33825 w 1792391"/>
              <a:gd name="connsiteY229" fmla="*/ 370599 h 2714615"/>
              <a:gd name="connsiteX230" fmla="*/ 66543 w 1792391"/>
              <a:gd name="connsiteY230" fmla="*/ 349566 h 2714615"/>
              <a:gd name="connsiteX231" fmla="*/ 78229 w 1792391"/>
              <a:gd name="connsiteY231" fmla="*/ 349566 h 2714615"/>
              <a:gd name="connsiteX232" fmla="*/ 99262 w 1792391"/>
              <a:gd name="connsiteY232" fmla="*/ 349566 h 2714615"/>
              <a:gd name="connsiteX233" fmla="*/ 192743 w 1792391"/>
              <a:gd name="connsiteY233" fmla="*/ 341387 h 2714615"/>
              <a:gd name="connsiteX234" fmla="*/ 283302 w 1792391"/>
              <a:gd name="connsiteY234" fmla="*/ 372936 h 2714615"/>
              <a:gd name="connsiteX235" fmla="*/ 415344 w 1792391"/>
              <a:gd name="connsiteY235" fmla="*/ 330286 h 2714615"/>
              <a:gd name="connsiteX236" fmla="*/ 544464 w 1792391"/>
              <a:gd name="connsiteY236" fmla="*/ 274197 h 2714615"/>
              <a:gd name="connsiteX237" fmla="*/ 724414 w 1792391"/>
              <a:gd name="connsiteY237" fmla="*/ 279456 h 2714615"/>
              <a:gd name="connsiteX238" fmla="*/ 831917 w 1792391"/>
              <a:gd name="connsiteY238" fmla="*/ 322106 h 2714615"/>
              <a:gd name="connsiteX239" fmla="*/ 832081 w 1792391"/>
              <a:gd name="connsiteY239" fmla="*/ 322962 h 2714615"/>
              <a:gd name="connsiteX240" fmla="*/ 832501 w 1792391"/>
              <a:gd name="connsiteY240" fmla="*/ 282060 h 2714615"/>
              <a:gd name="connsiteX241" fmla="*/ 850613 w 1792391"/>
              <a:gd name="connsiteY241" fmla="*/ 250540 h 2714615"/>
              <a:gd name="connsiteX242" fmla="*/ 855567 w 1792391"/>
              <a:gd name="connsiteY242" fmla="*/ 247115 h 2714615"/>
              <a:gd name="connsiteX243" fmla="*/ 850029 w 1792391"/>
              <a:gd name="connsiteY243" fmla="*/ 247906 h 2714615"/>
              <a:gd name="connsiteX244" fmla="*/ 850613 w 1792391"/>
              <a:gd name="connsiteY244" fmla="*/ 223367 h 2714615"/>
              <a:gd name="connsiteX245" fmla="*/ 831917 w 1792391"/>
              <a:gd name="connsiteY245" fmla="*/ 194739 h 2714615"/>
              <a:gd name="connsiteX246" fmla="*/ 822569 w 1792391"/>
              <a:gd name="connsiteY246" fmla="*/ 186559 h 2714615"/>
              <a:gd name="connsiteX247" fmla="*/ 831917 w 1792391"/>
              <a:gd name="connsiteY247" fmla="*/ 176627 h 2714615"/>
              <a:gd name="connsiteX248" fmla="*/ 844186 w 1792391"/>
              <a:gd name="connsiteY248" fmla="*/ 173121 h 2714615"/>
              <a:gd name="connsiteX249" fmla="*/ 865219 w 1792391"/>
              <a:gd name="connsiteY249" fmla="*/ 146830 h 2714615"/>
              <a:gd name="connsiteX250" fmla="*/ 865605 w 1792391"/>
              <a:gd name="connsiteY250" fmla="*/ 146598 h 2714615"/>
              <a:gd name="connsiteX251" fmla="*/ 862298 w 1792391"/>
              <a:gd name="connsiteY251" fmla="*/ 142741 h 2714615"/>
              <a:gd name="connsiteX252" fmla="*/ 862306 w 1792391"/>
              <a:gd name="connsiteY252" fmla="*/ 142729 h 2714615"/>
              <a:gd name="connsiteX253" fmla="*/ 861714 w 1792391"/>
              <a:gd name="connsiteY253" fmla="*/ 142740 h 2714615"/>
              <a:gd name="connsiteX254" fmla="*/ 821400 w 1792391"/>
              <a:gd name="connsiteY254" fmla="*/ 61528 h 2714615"/>
              <a:gd name="connsiteX255" fmla="*/ 895601 w 1792391"/>
              <a:gd name="connsiteY255" fmla="*/ 182 h 271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792391" h="2714615">
                <a:moveTo>
                  <a:pt x="1680369" y="597054"/>
                </a:moveTo>
                <a:lnTo>
                  <a:pt x="1680558" y="597623"/>
                </a:lnTo>
                <a:lnTo>
                  <a:pt x="1680841" y="597291"/>
                </a:lnTo>
                <a:close/>
                <a:moveTo>
                  <a:pt x="1677130" y="595427"/>
                </a:moveTo>
                <a:lnTo>
                  <a:pt x="1678410" y="596070"/>
                </a:lnTo>
                <a:lnTo>
                  <a:pt x="1679043" y="595511"/>
                </a:lnTo>
                <a:close/>
                <a:moveTo>
                  <a:pt x="1679802" y="594979"/>
                </a:moveTo>
                <a:lnTo>
                  <a:pt x="1679752" y="595195"/>
                </a:lnTo>
                <a:lnTo>
                  <a:pt x="1680257" y="596716"/>
                </a:lnTo>
                <a:lnTo>
                  <a:pt x="1680257" y="596122"/>
                </a:lnTo>
                <a:close/>
                <a:moveTo>
                  <a:pt x="895601" y="182"/>
                </a:moveTo>
                <a:cubicBezTo>
                  <a:pt x="916634" y="-2155"/>
                  <a:pt x="949353" y="18294"/>
                  <a:pt x="961038" y="41079"/>
                </a:cubicBezTo>
                <a:cubicBezTo>
                  <a:pt x="976228" y="69124"/>
                  <a:pt x="973307" y="101258"/>
                  <a:pt x="954027" y="123459"/>
                </a:cubicBezTo>
                <a:lnTo>
                  <a:pt x="929241" y="142481"/>
                </a:lnTo>
                <a:lnTo>
                  <a:pt x="929487" y="142741"/>
                </a:lnTo>
                <a:lnTo>
                  <a:pt x="928915" y="142933"/>
                </a:lnTo>
                <a:cubicBezTo>
                  <a:pt x="929374" y="150221"/>
                  <a:pt x="929832" y="157508"/>
                  <a:pt x="930291" y="164796"/>
                </a:cubicBezTo>
                <a:cubicBezTo>
                  <a:pt x="933869" y="169908"/>
                  <a:pt x="940588" y="172829"/>
                  <a:pt x="950520" y="173706"/>
                </a:cubicBezTo>
                <a:cubicBezTo>
                  <a:pt x="957531" y="174290"/>
                  <a:pt x="966880" y="177795"/>
                  <a:pt x="967464" y="185975"/>
                </a:cubicBezTo>
                <a:cubicBezTo>
                  <a:pt x="968048" y="192986"/>
                  <a:pt x="959869" y="194154"/>
                  <a:pt x="954026" y="196491"/>
                </a:cubicBezTo>
                <a:cubicBezTo>
                  <a:pt x="935330" y="204671"/>
                  <a:pt x="933577" y="235637"/>
                  <a:pt x="951105" y="251996"/>
                </a:cubicBezTo>
                <a:cubicBezTo>
                  <a:pt x="952273" y="252580"/>
                  <a:pt x="952857" y="253748"/>
                  <a:pt x="952273" y="254333"/>
                </a:cubicBezTo>
                <a:cubicBezTo>
                  <a:pt x="952857" y="255501"/>
                  <a:pt x="952857" y="256085"/>
                  <a:pt x="952273" y="256085"/>
                </a:cubicBezTo>
                <a:cubicBezTo>
                  <a:pt x="952565" y="257166"/>
                  <a:pt x="953053" y="251464"/>
                  <a:pt x="954027" y="260818"/>
                </a:cubicBezTo>
                <a:cubicBezTo>
                  <a:pt x="961622" y="277263"/>
                  <a:pt x="956364" y="295080"/>
                  <a:pt x="958117" y="312209"/>
                </a:cubicBezTo>
                <a:cubicBezTo>
                  <a:pt x="958441" y="317154"/>
                  <a:pt x="958766" y="322098"/>
                  <a:pt x="959090" y="327043"/>
                </a:cubicBezTo>
                <a:lnTo>
                  <a:pt x="959870" y="323276"/>
                </a:lnTo>
                <a:cubicBezTo>
                  <a:pt x="1027643" y="287052"/>
                  <a:pt x="1099506" y="265434"/>
                  <a:pt x="1177212" y="267187"/>
                </a:cubicBezTo>
                <a:cubicBezTo>
                  <a:pt x="1225706" y="268356"/>
                  <a:pt x="1271277" y="278872"/>
                  <a:pt x="1315097" y="299321"/>
                </a:cubicBezTo>
                <a:cubicBezTo>
                  <a:pt x="1353073" y="317433"/>
                  <a:pt x="1389881" y="337298"/>
                  <a:pt x="1426105" y="358915"/>
                </a:cubicBezTo>
                <a:cubicBezTo>
                  <a:pt x="1475182" y="387544"/>
                  <a:pt x="1523676" y="376443"/>
                  <a:pt x="1571584" y="357747"/>
                </a:cubicBezTo>
                <a:cubicBezTo>
                  <a:pt x="1585022" y="352488"/>
                  <a:pt x="1596123" y="343140"/>
                  <a:pt x="1608977" y="336713"/>
                </a:cubicBezTo>
                <a:cubicBezTo>
                  <a:pt x="1636437" y="322107"/>
                  <a:pt x="1663897" y="325028"/>
                  <a:pt x="1687267" y="344893"/>
                </a:cubicBezTo>
                <a:cubicBezTo>
                  <a:pt x="1696031" y="351904"/>
                  <a:pt x="1703626" y="365342"/>
                  <a:pt x="1715895" y="348399"/>
                </a:cubicBezTo>
                <a:cubicBezTo>
                  <a:pt x="1716480" y="347230"/>
                  <a:pt x="1721738" y="348983"/>
                  <a:pt x="1724659" y="350151"/>
                </a:cubicBezTo>
                <a:cubicBezTo>
                  <a:pt x="1738681" y="353657"/>
                  <a:pt x="1748614" y="363005"/>
                  <a:pt x="1758546" y="372937"/>
                </a:cubicBezTo>
                <a:cubicBezTo>
                  <a:pt x="1767310" y="381701"/>
                  <a:pt x="1769063" y="391049"/>
                  <a:pt x="1761467" y="403318"/>
                </a:cubicBezTo>
                <a:cubicBezTo>
                  <a:pt x="1753872" y="415004"/>
                  <a:pt x="1746861" y="426689"/>
                  <a:pt x="1735176" y="434868"/>
                </a:cubicBezTo>
                <a:cubicBezTo>
                  <a:pt x="1725828" y="441879"/>
                  <a:pt x="1715895" y="445385"/>
                  <a:pt x="1710053" y="430194"/>
                </a:cubicBezTo>
                <a:cubicBezTo>
                  <a:pt x="1704795" y="417925"/>
                  <a:pt x="1697199" y="416756"/>
                  <a:pt x="1686683" y="425520"/>
                </a:cubicBezTo>
                <a:cubicBezTo>
                  <a:pt x="1672076" y="438374"/>
                  <a:pt x="1656886" y="450059"/>
                  <a:pt x="1649875" y="469339"/>
                </a:cubicBezTo>
                <a:cubicBezTo>
                  <a:pt x="1643448" y="486867"/>
                  <a:pt x="1643448" y="502058"/>
                  <a:pt x="1656886" y="516080"/>
                </a:cubicBezTo>
                <a:lnTo>
                  <a:pt x="1656906" y="517822"/>
                </a:lnTo>
                <a:lnTo>
                  <a:pt x="1657471" y="516079"/>
                </a:lnTo>
                <a:lnTo>
                  <a:pt x="1667986" y="515495"/>
                </a:lnTo>
                <a:cubicBezTo>
                  <a:pt x="1673244" y="507900"/>
                  <a:pt x="1681424" y="503226"/>
                  <a:pt x="1687266" y="495630"/>
                </a:cubicBezTo>
                <a:cubicBezTo>
                  <a:pt x="1690188" y="491833"/>
                  <a:pt x="1693109" y="489934"/>
                  <a:pt x="1696021" y="489277"/>
                </a:cubicBezTo>
                <a:cubicBezTo>
                  <a:pt x="1704758" y="487305"/>
                  <a:pt x="1713412" y="496507"/>
                  <a:pt x="1721737" y="499136"/>
                </a:cubicBezTo>
                <a:cubicBezTo>
                  <a:pt x="1732254" y="502642"/>
                  <a:pt x="1734007" y="509653"/>
                  <a:pt x="1728749" y="518416"/>
                </a:cubicBezTo>
                <a:cubicBezTo>
                  <a:pt x="1716479" y="536528"/>
                  <a:pt x="1713558" y="561651"/>
                  <a:pt x="1689019" y="570415"/>
                </a:cubicBezTo>
                <a:cubicBezTo>
                  <a:pt x="1685514" y="571584"/>
                  <a:pt x="1684345" y="575673"/>
                  <a:pt x="1683761" y="579763"/>
                </a:cubicBezTo>
                <a:lnTo>
                  <a:pt x="1683178" y="579763"/>
                </a:lnTo>
                <a:lnTo>
                  <a:pt x="1683177" y="579763"/>
                </a:lnTo>
                <a:lnTo>
                  <a:pt x="1682501" y="579532"/>
                </a:lnTo>
                <a:lnTo>
                  <a:pt x="1682879" y="579987"/>
                </a:lnTo>
                <a:lnTo>
                  <a:pt x="1683178" y="579763"/>
                </a:lnTo>
                <a:cubicBezTo>
                  <a:pt x="1711807" y="582100"/>
                  <a:pt x="1712975" y="583269"/>
                  <a:pt x="1712975" y="610729"/>
                </a:cubicBezTo>
                <a:cubicBezTo>
                  <a:pt x="1712391" y="663311"/>
                  <a:pt x="1712975" y="715894"/>
                  <a:pt x="1720570" y="767893"/>
                </a:cubicBezTo>
                <a:cubicBezTo>
                  <a:pt x="1724660" y="795353"/>
                  <a:pt x="1740435" y="804701"/>
                  <a:pt x="1764390" y="793600"/>
                </a:cubicBezTo>
                <a:cubicBezTo>
                  <a:pt x="1771985" y="790095"/>
                  <a:pt x="1781917" y="778994"/>
                  <a:pt x="1788928" y="795353"/>
                </a:cubicBezTo>
                <a:cubicBezTo>
                  <a:pt x="1795940" y="811128"/>
                  <a:pt x="1791850" y="829824"/>
                  <a:pt x="1780749" y="835667"/>
                </a:cubicBezTo>
                <a:cubicBezTo>
                  <a:pt x="1746278" y="853779"/>
                  <a:pt x="1704211" y="829824"/>
                  <a:pt x="1701874" y="790095"/>
                </a:cubicBezTo>
                <a:cubicBezTo>
                  <a:pt x="1700706" y="766725"/>
                  <a:pt x="1700122" y="742770"/>
                  <a:pt x="1693695" y="719984"/>
                </a:cubicBezTo>
                <a:cubicBezTo>
                  <a:pt x="1691942" y="713557"/>
                  <a:pt x="1689605" y="704794"/>
                  <a:pt x="1681426" y="705962"/>
                </a:cubicBezTo>
                <a:cubicBezTo>
                  <a:pt x="1671493" y="707715"/>
                  <a:pt x="1676167" y="717063"/>
                  <a:pt x="1675583" y="722905"/>
                </a:cubicBezTo>
                <a:cubicBezTo>
                  <a:pt x="1672077" y="755624"/>
                  <a:pt x="1679089" y="787174"/>
                  <a:pt x="1684931" y="819308"/>
                </a:cubicBezTo>
                <a:cubicBezTo>
                  <a:pt x="1686684" y="830408"/>
                  <a:pt x="1682594" y="840341"/>
                  <a:pt x="1682594" y="850857"/>
                </a:cubicBezTo>
                <a:cubicBezTo>
                  <a:pt x="1682594" y="859037"/>
                  <a:pt x="1674999" y="859621"/>
                  <a:pt x="1667988" y="859037"/>
                </a:cubicBezTo>
                <a:cubicBezTo>
                  <a:pt x="1661561" y="861958"/>
                  <a:pt x="1655134" y="861958"/>
                  <a:pt x="1648707" y="859037"/>
                </a:cubicBezTo>
                <a:cubicBezTo>
                  <a:pt x="1632932" y="837420"/>
                  <a:pt x="1639359" y="813465"/>
                  <a:pt x="1644033" y="790679"/>
                </a:cubicBezTo>
                <a:cubicBezTo>
                  <a:pt x="1649292" y="766140"/>
                  <a:pt x="1646955" y="742770"/>
                  <a:pt x="1646955" y="715894"/>
                </a:cubicBezTo>
                <a:cubicBezTo>
                  <a:pt x="1637022" y="722321"/>
                  <a:pt x="1637022" y="729917"/>
                  <a:pt x="1635269" y="736343"/>
                </a:cubicBezTo>
                <a:cubicBezTo>
                  <a:pt x="1630595" y="757961"/>
                  <a:pt x="1632348" y="780163"/>
                  <a:pt x="1627674" y="801780"/>
                </a:cubicBezTo>
                <a:cubicBezTo>
                  <a:pt x="1625921" y="811128"/>
                  <a:pt x="1625337" y="820476"/>
                  <a:pt x="1614821" y="825150"/>
                </a:cubicBezTo>
                <a:cubicBezTo>
                  <a:pt x="1608394" y="830408"/>
                  <a:pt x="1601967" y="835082"/>
                  <a:pt x="1595539" y="840341"/>
                </a:cubicBezTo>
                <a:cubicBezTo>
                  <a:pt x="1587944" y="850273"/>
                  <a:pt x="1578596" y="846183"/>
                  <a:pt x="1569832" y="843846"/>
                </a:cubicBezTo>
                <a:cubicBezTo>
                  <a:pt x="1553473" y="839172"/>
                  <a:pt x="1537114" y="833914"/>
                  <a:pt x="1535945" y="812881"/>
                </a:cubicBezTo>
                <a:cubicBezTo>
                  <a:pt x="1535361" y="804701"/>
                  <a:pt x="1535945" y="795937"/>
                  <a:pt x="1544125" y="791263"/>
                </a:cubicBezTo>
                <a:cubicBezTo>
                  <a:pt x="1553473" y="786005"/>
                  <a:pt x="1563405" y="789511"/>
                  <a:pt x="1570416" y="793600"/>
                </a:cubicBezTo>
                <a:cubicBezTo>
                  <a:pt x="1587944" y="804117"/>
                  <a:pt x="1599630" y="801780"/>
                  <a:pt x="1604304" y="781331"/>
                </a:cubicBezTo>
                <a:cubicBezTo>
                  <a:pt x="1608394" y="763219"/>
                  <a:pt x="1610146" y="744523"/>
                  <a:pt x="1610731" y="725827"/>
                </a:cubicBezTo>
                <a:cubicBezTo>
                  <a:pt x="1611899" y="687266"/>
                  <a:pt x="1611315" y="648121"/>
                  <a:pt x="1611315" y="609560"/>
                </a:cubicBezTo>
                <a:cubicBezTo>
                  <a:pt x="1611315" y="582100"/>
                  <a:pt x="1612483" y="580932"/>
                  <a:pt x="1639359" y="580347"/>
                </a:cubicBezTo>
                <a:lnTo>
                  <a:pt x="1648707" y="580347"/>
                </a:lnTo>
                <a:lnTo>
                  <a:pt x="1649292" y="580347"/>
                </a:lnTo>
                <a:lnTo>
                  <a:pt x="1650010" y="580759"/>
                </a:lnTo>
                <a:lnTo>
                  <a:pt x="1649875" y="580347"/>
                </a:lnTo>
                <a:lnTo>
                  <a:pt x="1650022" y="579910"/>
                </a:lnTo>
                <a:lnTo>
                  <a:pt x="1649290" y="579764"/>
                </a:lnTo>
                <a:cubicBezTo>
                  <a:pt x="1649290" y="570415"/>
                  <a:pt x="1640527" y="571584"/>
                  <a:pt x="1635852" y="569247"/>
                </a:cubicBezTo>
                <a:cubicBezTo>
                  <a:pt x="1609561" y="556393"/>
                  <a:pt x="1594370" y="528349"/>
                  <a:pt x="1597876" y="500305"/>
                </a:cubicBezTo>
                <a:cubicBezTo>
                  <a:pt x="1601381" y="474013"/>
                  <a:pt x="1605471" y="448306"/>
                  <a:pt x="1619493" y="425520"/>
                </a:cubicBezTo>
                <a:cubicBezTo>
                  <a:pt x="1622415" y="420846"/>
                  <a:pt x="1625920" y="415004"/>
                  <a:pt x="1621830" y="409745"/>
                </a:cubicBezTo>
                <a:cubicBezTo>
                  <a:pt x="1617156" y="403903"/>
                  <a:pt x="1611314" y="409161"/>
                  <a:pt x="1606056" y="410330"/>
                </a:cubicBezTo>
                <a:cubicBezTo>
                  <a:pt x="1575674" y="419093"/>
                  <a:pt x="1544709" y="427273"/>
                  <a:pt x="1514327" y="437790"/>
                </a:cubicBezTo>
                <a:cubicBezTo>
                  <a:pt x="1461745" y="455901"/>
                  <a:pt x="1412083" y="445969"/>
                  <a:pt x="1363005" y="427273"/>
                </a:cubicBezTo>
                <a:cubicBezTo>
                  <a:pt x="1338467" y="417925"/>
                  <a:pt x="1313344" y="409745"/>
                  <a:pt x="1288805" y="400397"/>
                </a:cubicBezTo>
                <a:cubicBezTo>
                  <a:pt x="1260761" y="389881"/>
                  <a:pt x="1232132" y="395723"/>
                  <a:pt x="1204088" y="396892"/>
                </a:cubicBezTo>
                <a:cubicBezTo>
                  <a:pt x="1183055" y="398060"/>
                  <a:pt x="1162022" y="401566"/>
                  <a:pt x="1140989" y="402734"/>
                </a:cubicBezTo>
                <a:cubicBezTo>
                  <a:pt x="1103596" y="405656"/>
                  <a:pt x="1066204" y="405656"/>
                  <a:pt x="1029396" y="411498"/>
                </a:cubicBezTo>
                <a:cubicBezTo>
                  <a:pt x="1004273" y="415004"/>
                  <a:pt x="982656" y="431363"/>
                  <a:pt x="960454" y="444216"/>
                </a:cubicBezTo>
                <a:lnTo>
                  <a:pt x="959869" y="441542"/>
                </a:lnTo>
                <a:lnTo>
                  <a:pt x="959869" y="480773"/>
                </a:lnTo>
                <a:cubicBezTo>
                  <a:pt x="959577" y="504755"/>
                  <a:pt x="957678" y="519145"/>
                  <a:pt x="951179" y="528138"/>
                </a:cubicBezTo>
                <a:lnTo>
                  <a:pt x="944062" y="533364"/>
                </a:lnTo>
                <a:lnTo>
                  <a:pt x="944679" y="534776"/>
                </a:lnTo>
                <a:lnTo>
                  <a:pt x="943543" y="534316"/>
                </a:lnTo>
                <a:lnTo>
                  <a:pt x="944094" y="534775"/>
                </a:lnTo>
                <a:cubicBezTo>
                  <a:pt x="945847" y="537112"/>
                  <a:pt x="947015" y="539449"/>
                  <a:pt x="948768" y="542371"/>
                </a:cubicBezTo>
                <a:cubicBezTo>
                  <a:pt x="949937" y="543539"/>
                  <a:pt x="951105" y="544708"/>
                  <a:pt x="952858" y="545876"/>
                </a:cubicBezTo>
                <a:cubicBezTo>
                  <a:pt x="958116" y="552303"/>
                  <a:pt x="956363" y="560483"/>
                  <a:pt x="956363" y="567494"/>
                </a:cubicBezTo>
                <a:cubicBezTo>
                  <a:pt x="956363" y="650458"/>
                  <a:pt x="957532" y="733422"/>
                  <a:pt x="955779" y="815802"/>
                </a:cubicBezTo>
                <a:cubicBezTo>
                  <a:pt x="955195" y="850857"/>
                  <a:pt x="955195" y="885913"/>
                  <a:pt x="955779" y="920968"/>
                </a:cubicBezTo>
                <a:cubicBezTo>
                  <a:pt x="956948" y="961866"/>
                  <a:pt x="954611" y="1002179"/>
                  <a:pt x="954611" y="1043077"/>
                </a:cubicBezTo>
                <a:cubicBezTo>
                  <a:pt x="954026" y="1146490"/>
                  <a:pt x="954611" y="1249903"/>
                  <a:pt x="954026" y="1353317"/>
                </a:cubicBezTo>
                <a:cubicBezTo>
                  <a:pt x="953442" y="1401226"/>
                  <a:pt x="953442" y="1449719"/>
                  <a:pt x="954026" y="1497628"/>
                </a:cubicBezTo>
                <a:cubicBezTo>
                  <a:pt x="951689" y="1505807"/>
                  <a:pt x="952274" y="1513987"/>
                  <a:pt x="952274" y="1522166"/>
                </a:cubicBezTo>
                <a:lnTo>
                  <a:pt x="952274" y="1862204"/>
                </a:lnTo>
                <a:lnTo>
                  <a:pt x="952274" y="1894338"/>
                </a:lnTo>
                <a:lnTo>
                  <a:pt x="952274" y="1919461"/>
                </a:lnTo>
                <a:lnTo>
                  <a:pt x="952274" y="2238464"/>
                </a:lnTo>
                <a:lnTo>
                  <a:pt x="952274" y="2265924"/>
                </a:lnTo>
                <a:cubicBezTo>
                  <a:pt x="952274" y="2271182"/>
                  <a:pt x="952858" y="2276441"/>
                  <a:pt x="950521" y="2281115"/>
                </a:cubicBezTo>
                <a:lnTo>
                  <a:pt x="947492" y="2282147"/>
                </a:lnTo>
                <a:lnTo>
                  <a:pt x="948768" y="2282866"/>
                </a:lnTo>
                <a:lnTo>
                  <a:pt x="952110" y="2286765"/>
                </a:lnTo>
                <a:cubicBezTo>
                  <a:pt x="952165" y="2286634"/>
                  <a:pt x="952219" y="2286503"/>
                  <a:pt x="952274" y="2286372"/>
                </a:cubicBezTo>
                <a:cubicBezTo>
                  <a:pt x="955195" y="2285204"/>
                  <a:pt x="958117" y="2285204"/>
                  <a:pt x="960454" y="2288125"/>
                </a:cubicBezTo>
                <a:cubicBezTo>
                  <a:pt x="970386" y="2303316"/>
                  <a:pt x="988498" y="2310911"/>
                  <a:pt x="998430" y="2326686"/>
                </a:cubicBezTo>
                <a:cubicBezTo>
                  <a:pt x="1003689" y="2334866"/>
                  <a:pt x="1004857" y="2340125"/>
                  <a:pt x="997262" y="2347136"/>
                </a:cubicBezTo>
                <a:cubicBezTo>
                  <a:pt x="987329" y="2355900"/>
                  <a:pt x="978566" y="2367001"/>
                  <a:pt x="962791" y="2376349"/>
                </a:cubicBezTo>
                <a:cubicBezTo>
                  <a:pt x="985577" y="2378102"/>
                  <a:pt x="1003104" y="2381023"/>
                  <a:pt x="1020632" y="2381023"/>
                </a:cubicBezTo>
                <a:cubicBezTo>
                  <a:pt x="1099506" y="2382191"/>
                  <a:pt x="1177212" y="2391539"/>
                  <a:pt x="1254334" y="2407899"/>
                </a:cubicBezTo>
                <a:cubicBezTo>
                  <a:pt x="1272446" y="2411988"/>
                  <a:pt x="1290558" y="2416662"/>
                  <a:pt x="1308669" y="2423089"/>
                </a:cubicBezTo>
                <a:cubicBezTo>
                  <a:pt x="1332624" y="2431269"/>
                  <a:pt x="1345478" y="2445291"/>
                  <a:pt x="1341972" y="2471582"/>
                </a:cubicBezTo>
                <a:lnTo>
                  <a:pt x="1341718" y="2471837"/>
                </a:lnTo>
                <a:lnTo>
                  <a:pt x="1386373" y="2484289"/>
                </a:lnTo>
                <a:cubicBezTo>
                  <a:pt x="1397620" y="2492468"/>
                  <a:pt x="1404485" y="2504591"/>
                  <a:pt x="1405653" y="2520658"/>
                </a:cubicBezTo>
                <a:cubicBezTo>
                  <a:pt x="1408575" y="2558636"/>
                  <a:pt x="1405069" y="2596613"/>
                  <a:pt x="1404485" y="2635173"/>
                </a:cubicBezTo>
                <a:cubicBezTo>
                  <a:pt x="1404485" y="2642769"/>
                  <a:pt x="1397474" y="2646274"/>
                  <a:pt x="1391631" y="2650364"/>
                </a:cubicBezTo>
                <a:cubicBezTo>
                  <a:pt x="1358329" y="2673150"/>
                  <a:pt x="1320352" y="2680161"/>
                  <a:pt x="1282376" y="2687172"/>
                </a:cubicBezTo>
                <a:cubicBezTo>
                  <a:pt x="1229209" y="2697104"/>
                  <a:pt x="1174873" y="2701778"/>
                  <a:pt x="1120537" y="2706453"/>
                </a:cubicBezTo>
                <a:cubicBezTo>
                  <a:pt x="1003102" y="2717553"/>
                  <a:pt x="885082" y="2715216"/>
                  <a:pt x="767647" y="2711711"/>
                </a:cubicBezTo>
                <a:cubicBezTo>
                  <a:pt x="665403" y="2708790"/>
                  <a:pt x="563158" y="2701194"/>
                  <a:pt x="463250" y="2675487"/>
                </a:cubicBezTo>
                <a:cubicBezTo>
                  <a:pt x="457992" y="2674319"/>
                  <a:pt x="452150" y="2672566"/>
                  <a:pt x="446891" y="2670813"/>
                </a:cubicBezTo>
                <a:cubicBezTo>
                  <a:pt x="390219" y="2652117"/>
                  <a:pt x="386713" y="2648027"/>
                  <a:pt x="386713" y="2587849"/>
                </a:cubicBezTo>
                <a:lnTo>
                  <a:pt x="386713" y="2523580"/>
                </a:lnTo>
                <a:cubicBezTo>
                  <a:pt x="386713" y="2511310"/>
                  <a:pt x="389050" y="2500209"/>
                  <a:pt x="401319" y="2493783"/>
                </a:cubicBezTo>
                <a:lnTo>
                  <a:pt x="403603" y="2492715"/>
                </a:lnTo>
                <a:lnTo>
                  <a:pt x="415854" y="2480785"/>
                </a:lnTo>
                <a:cubicBezTo>
                  <a:pt x="421478" y="2477864"/>
                  <a:pt x="427904" y="2476257"/>
                  <a:pt x="434623" y="2475088"/>
                </a:cubicBezTo>
                <a:cubicBezTo>
                  <a:pt x="445140" y="2473335"/>
                  <a:pt x="452151" y="2469245"/>
                  <a:pt x="451567" y="2455807"/>
                </a:cubicBezTo>
                <a:cubicBezTo>
                  <a:pt x="450982" y="2437696"/>
                  <a:pt x="467342" y="2433021"/>
                  <a:pt x="480195" y="2427763"/>
                </a:cubicBezTo>
                <a:cubicBezTo>
                  <a:pt x="512329" y="2413741"/>
                  <a:pt x="546800" y="2406730"/>
                  <a:pt x="581271" y="2400303"/>
                </a:cubicBezTo>
                <a:cubicBezTo>
                  <a:pt x="642034" y="2389787"/>
                  <a:pt x="703381" y="2381607"/>
                  <a:pt x="765313" y="2380438"/>
                </a:cubicBezTo>
                <a:cubicBezTo>
                  <a:pt x="784009" y="2380438"/>
                  <a:pt x="802121" y="2376349"/>
                  <a:pt x="826075" y="2377517"/>
                </a:cubicBezTo>
                <a:cubicBezTo>
                  <a:pt x="815558" y="2367001"/>
                  <a:pt x="807963" y="2358821"/>
                  <a:pt x="800368" y="2351226"/>
                </a:cubicBezTo>
                <a:cubicBezTo>
                  <a:pt x="790435" y="2341294"/>
                  <a:pt x="787514" y="2330776"/>
                  <a:pt x="798615" y="2320259"/>
                </a:cubicBezTo>
                <a:cubicBezTo>
                  <a:pt x="805334" y="2313833"/>
                  <a:pt x="810884" y="2306237"/>
                  <a:pt x="817092" y="2299372"/>
                </a:cubicBezTo>
                <a:lnTo>
                  <a:pt x="839100" y="2283171"/>
                </a:lnTo>
                <a:lnTo>
                  <a:pt x="838343" y="2282868"/>
                </a:lnTo>
                <a:cubicBezTo>
                  <a:pt x="838343" y="2268845"/>
                  <a:pt x="838927" y="2255407"/>
                  <a:pt x="838927" y="2241385"/>
                </a:cubicBezTo>
                <a:lnTo>
                  <a:pt x="838927" y="624751"/>
                </a:lnTo>
                <a:cubicBezTo>
                  <a:pt x="838927" y="603133"/>
                  <a:pt x="841848" y="581516"/>
                  <a:pt x="838927" y="559314"/>
                </a:cubicBezTo>
                <a:lnTo>
                  <a:pt x="846177" y="532550"/>
                </a:lnTo>
                <a:lnTo>
                  <a:pt x="836929" y="522775"/>
                </a:lnTo>
                <a:cubicBezTo>
                  <a:pt x="830164" y="510666"/>
                  <a:pt x="832355" y="494991"/>
                  <a:pt x="831917" y="480088"/>
                </a:cubicBezTo>
                <a:lnTo>
                  <a:pt x="831917" y="444217"/>
                </a:lnTo>
                <a:cubicBezTo>
                  <a:pt x="793941" y="418509"/>
                  <a:pt x="753043" y="406824"/>
                  <a:pt x="706887" y="406240"/>
                </a:cubicBezTo>
                <a:cubicBezTo>
                  <a:pt x="651967" y="405071"/>
                  <a:pt x="591496" y="388420"/>
                  <a:pt x="542711" y="392802"/>
                </a:cubicBezTo>
                <a:cubicBezTo>
                  <a:pt x="493926" y="397184"/>
                  <a:pt x="460915" y="425715"/>
                  <a:pt x="414175" y="432531"/>
                </a:cubicBezTo>
                <a:cubicBezTo>
                  <a:pt x="367435" y="439347"/>
                  <a:pt x="313099" y="450643"/>
                  <a:pt x="262269" y="433700"/>
                </a:cubicBezTo>
                <a:cubicBezTo>
                  <a:pt x="235393" y="424936"/>
                  <a:pt x="208517" y="417341"/>
                  <a:pt x="181642" y="409161"/>
                </a:cubicBezTo>
                <a:cubicBezTo>
                  <a:pt x="177552" y="407993"/>
                  <a:pt x="172878" y="405071"/>
                  <a:pt x="169957" y="409746"/>
                </a:cubicBezTo>
                <a:cubicBezTo>
                  <a:pt x="167620" y="413835"/>
                  <a:pt x="168788" y="417925"/>
                  <a:pt x="171125" y="422015"/>
                </a:cubicBezTo>
                <a:cubicBezTo>
                  <a:pt x="181057" y="440711"/>
                  <a:pt x="188653" y="460576"/>
                  <a:pt x="192743" y="481609"/>
                </a:cubicBezTo>
                <a:cubicBezTo>
                  <a:pt x="199754" y="517833"/>
                  <a:pt x="191574" y="547045"/>
                  <a:pt x="160024" y="568663"/>
                </a:cubicBezTo>
                <a:cubicBezTo>
                  <a:pt x="164698" y="573921"/>
                  <a:pt x="173462" y="572168"/>
                  <a:pt x="176383" y="579179"/>
                </a:cubicBezTo>
                <a:lnTo>
                  <a:pt x="174356" y="579650"/>
                </a:lnTo>
                <a:lnTo>
                  <a:pt x="175216" y="579763"/>
                </a:lnTo>
                <a:cubicBezTo>
                  <a:pt x="175800" y="580932"/>
                  <a:pt x="175800" y="582100"/>
                  <a:pt x="175800" y="583269"/>
                </a:cubicBezTo>
                <a:cubicBezTo>
                  <a:pt x="175971" y="587675"/>
                  <a:pt x="176117" y="594224"/>
                  <a:pt x="176280" y="602080"/>
                </a:cubicBezTo>
                <a:lnTo>
                  <a:pt x="176384" y="606885"/>
                </a:lnTo>
                <a:lnTo>
                  <a:pt x="176384" y="583269"/>
                </a:lnTo>
                <a:cubicBezTo>
                  <a:pt x="183979" y="594954"/>
                  <a:pt x="179305" y="607223"/>
                  <a:pt x="179889" y="619493"/>
                </a:cubicBezTo>
                <a:cubicBezTo>
                  <a:pt x="180473" y="641695"/>
                  <a:pt x="179889" y="663312"/>
                  <a:pt x="179889" y="685514"/>
                </a:cubicBezTo>
                <a:lnTo>
                  <a:pt x="179164" y="682214"/>
                </a:lnTo>
                <a:lnTo>
                  <a:pt x="179306" y="685515"/>
                </a:lnTo>
                <a:cubicBezTo>
                  <a:pt x="183980" y="716480"/>
                  <a:pt x="181058" y="749198"/>
                  <a:pt x="190991" y="779580"/>
                </a:cubicBezTo>
                <a:cubicBezTo>
                  <a:pt x="198002" y="794770"/>
                  <a:pt x="206766" y="798276"/>
                  <a:pt x="220788" y="791265"/>
                </a:cubicBezTo>
                <a:cubicBezTo>
                  <a:pt x="221956" y="791265"/>
                  <a:pt x="223125" y="790680"/>
                  <a:pt x="224293" y="790680"/>
                </a:cubicBezTo>
                <a:cubicBezTo>
                  <a:pt x="234226" y="783669"/>
                  <a:pt x="244742" y="782501"/>
                  <a:pt x="254674" y="790680"/>
                </a:cubicBezTo>
                <a:cubicBezTo>
                  <a:pt x="258180" y="799444"/>
                  <a:pt x="255259" y="808208"/>
                  <a:pt x="254674" y="816972"/>
                </a:cubicBezTo>
                <a:cubicBezTo>
                  <a:pt x="251169" y="822230"/>
                  <a:pt x="247079" y="827489"/>
                  <a:pt x="243574" y="832162"/>
                </a:cubicBezTo>
                <a:cubicBezTo>
                  <a:pt x="213192" y="844432"/>
                  <a:pt x="189822" y="835668"/>
                  <a:pt x="171710" y="809377"/>
                </a:cubicBezTo>
                <a:cubicBezTo>
                  <a:pt x="164115" y="783669"/>
                  <a:pt x="167036" y="756209"/>
                  <a:pt x="160609" y="729918"/>
                </a:cubicBezTo>
                <a:cubicBezTo>
                  <a:pt x="159441" y="726412"/>
                  <a:pt x="159441" y="722323"/>
                  <a:pt x="158272" y="718817"/>
                </a:cubicBezTo>
                <a:cubicBezTo>
                  <a:pt x="155935" y="712390"/>
                  <a:pt x="152430" y="704211"/>
                  <a:pt x="144835" y="705379"/>
                </a:cubicBezTo>
                <a:cubicBezTo>
                  <a:pt x="134902" y="707132"/>
                  <a:pt x="141913" y="715896"/>
                  <a:pt x="141329" y="721154"/>
                </a:cubicBezTo>
                <a:cubicBezTo>
                  <a:pt x="136071" y="756209"/>
                  <a:pt x="151261" y="790096"/>
                  <a:pt x="149509" y="825151"/>
                </a:cubicBezTo>
                <a:cubicBezTo>
                  <a:pt x="148924" y="832747"/>
                  <a:pt x="150093" y="840342"/>
                  <a:pt x="145419" y="846769"/>
                </a:cubicBezTo>
                <a:cubicBezTo>
                  <a:pt x="137239" y="852027"/>
                  <a:pt x="127891" y="853196"/>
                  <a:pt x="119127" y="854364"/>
                </a:cubicBezTo>
                <a:cubicBezTo>
                  <a:pt x="113869" y="854364"/>
                  <a:pt x="108611" y="854364"/>
                  <a:pt x="108026" y="847353"/>
                </a:cubicBezTo>
                <a:cubicBezTo>
                  <a:pt x="108026" y="829826"/>
                  <a:pt x="103937" y="811714"/>
                  <a:pt x="109779" y="795354"/>
                </a:cubicBezTo>
                <a:cubicBezTo>
                  <a:pt x="119712" y="768479"/>
                  <a:pt x="113285" y="741019"/>
                  <a:pt x="115038" y="713559"/>
                </a:cubicBezTo>
                <a:cubicBezTo>
                  <a:pt x="115038" y="710053"/>
                  <a:pt x="115038" y="705379"/>
                  <a:pt x="110363" y="704795"/>
                </a:cubicBezTo>
                <a:cubicBezTo>
                  <a:pt x="105105" y="703626"/>
                  <a:pt x="102184" y="707132"/>
                  <a:pt x="100431" y="711222"/>
                </a:cubicBezTo>
                <a:cubicBezTo>
                  <a:pt x="95173" y="723491"/>
                  <a:pt x="92836" y="736345"/>
                  <a:pt x="92836" y="749198"/>
                </a:cubicBezTo>
                <a:cubicBezTo>
                  <a:pt x="93420" y="764973"/>
                  <a:pt x="90499" y="780164"/>
                  <a:pt x="88162" y="795939"/>
                </a:cubicBezTo>
                <a:cubicBezTo>
                  <a:pt x="83488" y="826904"/>
                  <a:pt x="66544" y="838005"/>
                  <a:pt x="25061" y="839758"/>
                </a:cubicBezTo>
                <a:cubicBezTo>
                  <a:pt x="15129" y="839174"/>
                  <a:pt x="1691" y="824567"/>
                  <a:pt x="523" y="812298"/>
                </a:cubicBezTo>
                <a:cubicBezTo>
                  <a:pt x="-62" y="807624"/>
                  <a:pt x="-646" y="802366"/>
                  <a:pt x="1691" y="798276"/>
                </a:cubicBezTo>
                <a:cubicBezTo>
                  <a:pt x="1107" y="791849"/>
                  <a:pt x="2860" y="786006"/>
                  <a:pt x="9286" y="783085"/>
                </a:cubicBezTo>
                <a:cubicBezTo>
                  <a:pt x="19803" y="780164"/>
                  <a:pt x="27983" y="783669"/>
                  <a:pt x="35578" y="790680"/>
                </a:cubicBezTo>
                <a:cubicBezTo>
                  <a:pt x="49016" y="800613"/>
                  <a:pt x="66544" y="791265"/>
                  <a:pt x="69466" y="772568"/>
                </a:cubicBezTo>
                <a:cubicBezTo>
                  <a:pt x="72971" y="744524"/>
                  <a:pt x="77645" y="717064"/>
                  <a:pt x="77645" y="689020"/>
                </a:cubicBezTo>
                <a:lnTo>
                  <a:pt x="77645" y="600797"/>
                </a:lnTo>
                <a:cubicBezTo>
                  <a:pt x="78229" y="576258"/>
                  <a:pt x="79398" y="574505"/>
                  <a:pt x="104521" y="572168"/>
                </a:cubicBezTo>
                <a:lnTo>
                  <a:pt x="108974" y="571782"/>
                </a:lnTo>
                <a:lnTo>
                  <a:pt x="63038" y="513159"/>
                </a:lnTo>
                <a:cubicBezTo>
                  <a:pt x="61285" y="509653"/>
                  <a:pt x="59532" y="505563"/>
                  <a:pt x="63038" y="503226"/>
                </a:cubicBezTo>
                <a:cubicBezTo>
                  <a:pt x="71217" y="497968"/>
                  <a:pt x="79397" y="493878"/>
                  <a:pt x="87577" y="489788"/>
                </a:cubicBezTo>
                <a:cubicBezTo>
                  <a:pt x="98677" y="484530"/>
                  <a:pt x="103936" y="492125"/>
                  <a:pt x="109778" y="500305"/>
                </a:cubicBezTo>
                <a:cubicBezTo>
                  <a:pt x="116789" y="509653"/>
                  <a:pt x="129059" y="507316"/>
                  <a:pt x="139575" y="504979"/>
                </a:cubicBezTo>
                <a:cubicBezTo>
                  <a:pt x="150092" y="502642"/>
                  <a:pt x="146586" y="492710"/>
                  <a:pt x="146002" y="486283"/>
                </a:cubicBezTo>
                <a:cubicBezTo>
                  <a:pt x="145418" y="454149"/>
                  <a:pt x="122632" y="436621"/>
                  <a:pt x="99846" y="420262"/>
                </a:cubicBezTo>
                <a:cubicBezTo>
                  <a:pt x="90498" y="413835"/>
                  <a:pt x="85240" y="421431"/>
                  <a:pt x="82903" y="428442"/>
                </a:cubicBezTo>
                <a:cubicBezTo>
                  <a:pt x="75892" y="444801"/>
                  <a:pt x="65959" y="440711"/>
                  <a:pt x="56027" y="433116"/>
                </a:cubicBezTo>
                <a:cubicBezTo>
                  <a:pt x="44342" y="424352"/>
                  <a:pt x="36162" y="412083"/>
                  <a:pt x="29151" y="399813"/>
                </a:cubicBezTo>
                <a:cubicBezTo>
                  <a:pt x="22724" y="389297"/>
                  <a:pt x="25646" y="378195"/>
                  <a:pt x="33825" y="370599"/>
                </a:cubicBezTo>
                <a:cubicBezTo>
                  <a:pt x="43758" y="361836"/>
                  <a:pt x="54274" y="353656"/>
                  <a:pt x="66543" y="349566"/>
                </a:cubicBezTo>
                <a:cubicBezTo>
                  <a:pt x="70049" y="348398"/>
                  <a:pt x="74723" y="343724"/>
                  <a:pt x="78229" y="349566"/>
                </a:cubicBezTo>
                <a:cubicBezTo>
                  <a:pt x="85824" y="363004"/>
                  <a:pt x="91666" y="356577"/>
                  <a:pt x="99262" y="349566"/>
                </a:cubicBezTo>
                <a:cubicBezTo>
                  <a:pt x="129059" y="321522"/>
                  <a:pt x="158856" y="319185"/>
                  <a:pt x="192743" y="341387"/>
                </a:cubicBezTo>
                <a:cubicBezTo>
                  <a:pt x="220202" y="359499"/>
                  <a:pt x="250584" y="367678"/>
                  <a:pt x="283302" y="372936"/>
                </a:cubicBezTo>
                <a:cubicBezTo>
                  <a:pt x="337053" y="382285"/>
                  <a:pt x="374446" y="352488"/>
                  <a:pt x="415344" y="330286"/>
                </a:cubicBezTo>
                <a:cubicBezTo>
                  <a:pt x="456826" y="307500"/>
                  <a:pt x="498308" y="285298"/>
                  <a:pt x="544464" y="274197"/>
                </a:cubicBezTo>
                <a:cubicBezTo>
                  <a:pt x="604642" y="260175"/>
                  <a:pt x="664820" y="263681"/>
                  <a:pt x="724414" y="279456"/>
                </a:cubicBezTo>
                <a:cubicBezTo>
                  <a:pt x="761807" y="289388"/>
                  <a:pt x="798615" y="302242"/>
                  <a:pt x="831917" y="322106"/>
                </a:cubicBezTo>
                <a:cubicBezTo>
                  <a:pt x="831972" y="322391"/>
                  <a:pt x="832026" y="322677"/>
                  <a:pt x="832081" y="322962"/>
                </a:cubicBezTo>
                <a:lnTo>
                  <a:pt x="832501" y="282060"/>
                </a:lnTo>
                <a:cubicBezTo>
                  <a:pt x="832501" y="266985"/>
                  <a:pt x="836591" y="254652"/>
                  <a:pt x="850613" y="250540"/>
                </a:cubicBezTo>
                <a:lnTo>
                  <a:pt x="855567" y="247115"/>
                </a:lnTo>
                <a:lnTo>
                  <a:pt x="850029" y="247906"/>
                </a:lnTo>
                <a:cubicBezTo>
                  <a:pt x="850029" y="239726"/>
                  <a:pt x="850029" y="231547"/>
                  <a:pt x="850613" y="223367"/>
                </a:cubicBezTo>
                <a:cubicBezTo>
                  <a:pt x="852366" y="208761"/>
                  <a:pt x="848860" y="197660"/>
                  <a:pt x="831917" y="194739"/>
                </a:cubicBezTo>
                <a:cubicBezTo>
                  <a:pt x="827827" y="194154"/>
                  <a:pt x="823153" y="191233"/>
                  <a:pt x="822569" y="186559"/>
                </a:cubicBezTo>
                <a:cubicBezTo>
                  <a:pt x="821984" y="180717"/>
                  <a:pt x="827243" y="178380"/>
                  <a:pt x="831917" y="176627"/>
                </a:cubicBezTo>
                <a:cubicBezTo>
                  <a:pt x="836006" y="174874"/>
                  <a:pt x="840096" y="173706"/>
                  <a:pt x="844186" y="173121"/>
                </a:cubicBezTo>
                <a:cubicBezTo>
                  <a:pt x="859377" y="170784"/>
                  <a:pt x="868140" y="163773"/>
                  <a:pt x="865219" y="146830"/>
                </a:cubicBezTo>
                <a:lnTo>
                  <a:pt x="865605" y="146598"/>
                </a:lnTo>
                <a:lnTo>
                  <a:pt x="862298" y="142741"/>
                </a:lnTo>
                <a:cubicBezTo>
                  <a:pt x="862301" y="142737"/>
                  <a:pt x="862303" y="142733"/>
                  <a:pt x="862306" y="142729"/>
                </a:cubicBezTo>
                <a:lnTo>
                  <a:pt x="861714" y="142740"/>
                </a:lnTo>
                <a:cubicBezTo>
                  <a:pt x="828411" y="121122"/>
                  <a:pt x="813804" y="91910"/>
                  <a:pt x="821400" y="61528"/>
                </a:cubicBezTo>
                <a:cubicBezTo>
                  <a:pt x="830163" y="27057"/>
                  <a:pt x="857625" y="4271"/>
                  <a:pt x="895601" y="1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58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9" name="AutoShape 92">
            <a:extLst>
              <a:ext uri="{FF2B5EF4-FFF2-40B4-BE49-F238E27FC236}">
                <a16:creationId xmlns:a16="http://schemas.microsoft.com/office/drawing/2014/main" id="{D11B2741-BE2B-43EF-8A3D-4DDB16E3C6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31399" y="4472343"/>
            <a:ext cx="560666" cy="560666"/>
          </a:xfrm>
          <a:prstGeom prst="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0" name="AutoShape 92">
            <a:extLst>
              <a:ext uri="{FF2B5EF4-FFF2-40B4-BE49-F238E27FC236}">
                <a16:creationId xmlns:a16="http://schemas.microsoft.com/office/drawing/2014/main" id="{90E1CE8F-92FF-4DCB-A37E-93227E4A05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3217" y="4484542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1" name="AutoShape 92">
            <a:extLst>
              <a:ext uri="{FF2B5EF4-FFF2-40B4-BE49-F238E27FC236}">
                <a16:creationId xmlns:a16="http://schemas.microsoft.com/office/drawing/2014/main" id="{E6DB2716-8DE1-4289-9546-4FE8B28C5C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399158" y="4484480"/>
            <a:ext cx="560666" cy="560728"/>
          </a:xfrm>
          <a:prstGeom prst="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2" name="AutoShape 92">
            <a:extLst>
              <a:ext uri="{FF2B5EF4-FFF2-40B4-BE49-F238E27FC236}">
                <a16:creationId xmlns:a16="http://schemas.microsoft.com/office/drawing/2014/main" id="{ED4708BC-F1DC-4151-9C3A-0FF9476EDD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37340" y="4472281"/>
            <a:ext cx="560666" cy="560728"/>
          </a:xfrm>
          <a:prstGeom prst="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3" name="Trapezoid 10">
            <a:extLst>
              <a:ext uri="{FF2B5EF4-FFF2-40B4-BE49-F238E27FC236}">
                <a16:creationId xmlns:a16="http://schemas.microsoft.com/office/drawing/2014/main" id="{FB399C2E-E9B2-4CE6-A64B-E38C5853AB44}"/>
              </a:ext>
            </a:extLst>
          </p:cNvPr>
          <p:cNvSpPr/>
          <p:nvPr/>
        </p:nvSpPr>
        <p:spPr>
          <a:xfrm>
            <a:off x="2837769" y="456676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4" name="Oval 7">
            <a:extLst>
              <a:ext uri="{FF2B5EF4-FFF2-40B4-BE49-F238E27FC236}">
                <a16:creationId xmlns:a16="http://schemas.microsoft.com/office/drawing/2014/main" id="{CA21BA98-2613-49BD-BFDB-CC7C025BE789}"/>
              </a:ext>
            </a:extLst>
          </p:cNvPr>
          <p:cNvSpPr/>
          <p:nvPr/>
        </p:nvSpPr>
        <p:spPr>
          <a:xfrm>
            <a:off x="10533941" y="4541524"/>
            <a:ext cx="308517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5" name="Rounded Rectangle 12">
            <a:extLst>
              <a:ext uri="{FF2B5EF4-FFF2-40B4-BE49-F238E27FC236}">
                <a16:creationId xmlns:a16="http://schemas.microsoft.com/office/drawing/2014/main" id="{632444E4-C439-4341-828F-8CBFBBB645A0}"/>
              </a:ext>
            </a:extLst>
          </p:cNvPr>
          <p:cNvSpPr>
            <a:spLocks noChangeAspect="1"/>
          </p:cNvSpPr>
          <p:nvPr/>
        </p:nvSpPr>
        <p:spPr>
          <a:xfrm>
            <a:off x="1356448" y="454709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6" name="Rounded Rectangle 1">
            <a:extLst>
              <a:ext uri="{FF2B5EF4-FFF2-40B4-BE49-F238E27FC236}">
                <a16:creationId xmlns:a16="http://schemas.microsoft.com/office/drawing/2014/main" id="{93B90D94-14C4-476E-9735-F0355AFEE522}"/>
              </a:ext>
            </a:extLst>
          </p:cNvPr>
          <p:cNvSpPr>
            <a:spLocks/>
          </p:cNvSpPr>
          <p:nvPr/>
        </p:nvSpPr>
        <p:spPr>
          <a:xfrm>
            <a:off x="9009285" y="4600953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B967BC0-E446-46C8-B3E1-8680DFBAAC07}"/>
              </a:ext>
            </a:extLst>
          </p:cNvPr>
          <p:cNvSpPr/>
          <p:nvPr/>
        </p:nvSpPr>
        <p:spPr>
          <a:xfrm>
            <a:off x="6309145" y="3735944"/>
            <a:ext cx="1178351" cy="913222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3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AD070A9-61C2-4DDB-8217-B7B7B66F3219}"/>
              </a:ext>
            </a:extLst>
          </p:cNvPr>
          <p:cNvSpPr/>
          <p:nvPr/>
        </p:nvSpPr>
        <p:spPr>
          <a:xfrm rot="10800000" flipH="1">
            <a:off x="6293608" y="3350621"/>
            <a:ext cx="1154134" cy="1306976"/>
          </a:xfrm>
          <a:custGeom>
            <a:avLst/>
            <a:gdLst>
              <a:gd name="connsiteX0" fmla="*/ 556790 w 1154134"/>
              <a:gd name="connsiteY0" fmla="*/ 1280160 h 1306976"/>
              <a:gd name="connsiteX1" fmla="*/ 575078 w 1154134"/>
              <a:gd name="connsiteY1" fmla="*/ 1280160 h 1306976"/>
              <a:gd name="connsiteX2" fmla="*/ 568460 w 1154134"/>
              <a:gd name="connsiteY2" fmla="*/ 0 h 1306976"/>
              <a:gd name="connsiteX3" fmla="*/ 563408 w 1154134"/>
              <a:gd name="connsiteY3" fmla="*/ 0 h 1306976"/>
              <a:gd name="connsiteX4" fmla="*/ 464657 w 1154134"/>
              <a:gd name="connsiteY4" fmla="*/ 1298615 h 1306976"/>
              <a:gd name="connsiteX5" fmla="*/ 481664 w 1154134"/>
              <a:gd name="connsiteY5" fmla="*/ 1291889 h 1306976"/>
              <a:gd name="connsiteX6" fmla="*/ 4698 w 1154134"/>
              <a:gd name="connsiteY6" fmla="*/ 103883 h 1306976"/>
              <a:gd name="connsiteX7" fmla="*/ 0 w 1154134"/>
              <a:gd name="connsiteY7" fmla="*/ 105741 h 1306976"/>
              <a:gd name="connsiteX8" fmla="*/ 689477 w 1154134"/>
              <a:gd name="connsiteY8" fmla="*/ 1306976 h 1306976"/>
              <a:gd name="connsiteX9" fmla="*/ 1154134 w 1154134"/>
              <a:gd name="connsiteY9" fmla="*/ 114102 h 1306976"/>
              <a:gd name="connsiteX10" fmla="*/ 1149436 w 1154134"/>
              <a:gd name="connsiteY10" fmla="*/ 112244 h 1306976"/>
              <a:gd name="connsiteX11" fmla="*/ 672471 w 1154134"/>
              <a:gd name="connsiteY11" fmla="*/ 1300250 h 130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134" h="1306976">
                <a:moveTo>
                  <a:pt x="556790" y="1280160"/>
                </a:moveTo>
                <a:lnTo>
                  <a:pt x="575078" y="1280160"/>
                </a:lnTo>
                <a:lnTo>
                  <a:pt x="568460" y="0"/>
                </a:lnTo>
                <a:lnTo>
                  <a:pt x="563408" y="0"/>
                </a:lnTo>
                <a:close/>
                <a:moveTo>
                  <a:pt x="464657" y="1298615"/>
                </a:moveTo>
                <a:lnTo>
                  <a:pt x="481664" y="1291889"/>
                </a:lnTo>
                <a:lnTo>
                  <a:pt x="4698" y="103883"/>
                </a:lnTo>
                <a:lnTo>
                  <a:pt x="0" y="105741"/>
                </a:lnTo>
                <a:close/>
                <a:moveTo>
                  <a:pt x="689477" y="1306976"/>
                </a:moveTo>
                <a:lnTo>
                  <a:pt x="1154134" y="114102"/>
                </a:lnTo>
                <a:lnTo>
                  <a:pt x="1149436" y="112244"/>
                </a:lnTo>
                <a:lnTo>
                  <a:pt x="672471" y="13002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그룹 2">
            <a:extLst>
              <a:ext uri="{FF2B5EF4-FFF2-40B4-BE49-F238E27FC236}">
                <a16:creationId xmlns:a16="http://schemas.microsoft.com/office/drawing/2014/main" id="{535EBBEE-22FC-4161-A8EB-36F13363A71F}"/>
              </a:ext>
            </a:extLst>
          </p:cNvPr>
          <p:cNvGrpSpPr/>
          <p:nvPr/>
        </p:nvGrpSpPr>
        <p:grpSpPr>
          <a:xfrm>
            <a:off x="4817639" y="3651462"/>
            <a:ext cx="1053727" cy="1045347"/>
            <a:chOff x="2112749" y="3418107"/>
            <a:chExt cx="1181456" cy="1172060"/>
          </a:xfrm>
          <a:solidFill>
            <a:schemeClr val="accent1"/>
          </a:solidFill>
        </p:grpSpPr>
        <p:sp>
          <p:nvSpPr>
            <p:cNvPr id="129" name="자유형: 도형 113">
              <a:extLst>
                <a:ext uri="{FF2B5EF4-FFF2-40B4-BE49-F238E27FC236}">
                  <a16:creationId xmlns:a16="http://schemas.microsoft.com/office/drawing/2014/main" id="{57A7C495-04E0-4D12-B0CE-3FFF28F37191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2117447" y="3413409"/>
              <a:ext cx="1172060" cy="1181456"/>
            </a:xfrm>
            <a:custGeom>
              <a:avLst/>
              <a:gdLst>
                <a:gd name="connsiteX0" fmla="*/ 302812 w 1172060"/>
                <a:gd name="connsiteY0" fmla="*/ 668924 h 1181456"/>
                <a:gd name="connsiteX1" fmla="*/ 629231 w 1172060"/>
                <a:gd name="connsiteY1" fmla="*/ 315506 h 1181456"/>
                <a:gd name="connsiteX2" fmla="*/ 1063707 w 1172060"/>
                <a:gd name="connsiteY2" fmla="*/ 395423 h 1181456"/>
                <a:gd name="connsiteX3" fmla="*/ 998378 w 1172060"/>
                <a:gd name="connsiteY3" fmla="*/ 964382 h 1181456"/>
                <a:gd name="connsiteX4" fmla="*/ 403821 w 1172060"/>
                <a:gd name="connsiteY4" fmla="*/ 1073546 h 1181456"/>
                <a:gd name="connsiteX5" fmla="*/ 403085 w 1172060"/>
                <a:gd name="connsiteY5" fmla="*/ 1072441 h 1181456"/>
                <a:gd name="connsiteX6" fmla="*/ 302812 w 1172060"/>
                <a:gd name="connsiteY6" fmla="*/ 668924 h 1181456"/>
                <a:gd name="connsiteX7" fmla="*/ 237854 w 1172060"/>
                <a:gd name="connsiteY7" fmla="*/ 595408 h 1181456"/>
                <a:gd name="connsiteX8" fmla="*/ 542985 w 1172060"/>
                <a:gd name="connsiteY8" fmla="*/ 262697 h 1181456"/>
                <a:gd name="connsiteX9" fmla="*/ 561746 w 1172060"/>
                <a:gd name="connsiteY9" fmla="*/ 261886 h 1181456"/>
                <a:gd name="connsiteX10" fmla="*/ 600889 w 1172060"/>
                <a:gd name="connsiteY10" fmla="*/ 297782 h 1181456"/>
                <a:gd name="connsiteX11" fmla="*/ 601700 w 1172060"/>
                <a:gd name="connsiteY11" fmla="*/ 316543 h 1181456"/>
                <a:gd name="connsiteX12" fmla="*/ 296568 w 1172060"/>
                <a:gd name="connsiteY12" fmla="*/ 649254 h 1181456"/>
                <a:gd name="connsiteX13" fmla="*/ 277807 w 1172060"/>
                <a:gd name="connsiteY13" fmla="*/ 650065 h 1181456"/>
                <a:gd name="connsiteX14" fmla="*/ 238665 w 1172060"/>
                <a:gd name="connsiteY14" fmla="*/ 614168 h 1181456"/>
                <a:gd name="connsiteX15" fmla="*/ 237854 w 1172060"/>
                <a:gd name="connsiteY15" fmla="*/ 595408 h 1181456"/>
                <a:gd name="connsiteX16" fmla="*/ 170715 w 1172060"/>
                <a:gd name="connsiteY16" fmla="*/ 196213 h 1181456"/>
                <a:gd name="connsiteX17" fmla="*/ 330127 w 1172060"/>
                <a:gd name="connsiteY17" fmla="*/ 165192 h 1181456"/>
                <a:gd name="connsiteX18" fmla="*/ 440075 w 1172060"/>
                <a:gd name="connsiteY18" fmla="*/ 1218 h 1181456"/>
                <a:gd name="connsiteX19" fmla="*/ 521596 w 1172060"/>
                <a:gd name="connsiteY19" fmla="*/ 248757 h 1181456"/>
                <a:gd name="connsiteX20" fmla="*/ 234141 w 1172060"/>
                <a:gd name="connsiteY20" fmla="*/ 569990 h 1181456"/>
                <a:gd name="connsiteX21" fmla="*/ 35337 w 1172060"/>
                <a:gd name="connsiteY21" fmla="*/ 578003 h 1181456"/>
                <a:gd name="connsiteX22" fmla="*/ 123970 w 1172060"/>
                <a:gd name="connsiteY22" fmla="*/ 403571 h 1181456"/>
                <a:gd name="connsiteX23" fmla="*/ 170715 w 1172060"/>
                <a:gd name="connsiteY23" fmla="*/ 196213 h 118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72060" h="1181456">
                  <a:moveTo>
                    <a:pt x="302812" y="668924"/>
                  </a:moveTo>
                  <a:lnTo>
                    <a:pt x="629231" y="315506"/>
                  </a:lnTo>
                  <a:cubicBezTo>
                    <a:pt x="848283" y="306381"/>
                    <a:pt x="978182" y="305056"/>
                    <a:pt x="1063707" y="395423"/>
                  </a:cubicBezTo>
                  <a:cubicBezTo>
                    <a:pt x="1170280" y="508029"/>
                    <a:pt x="1267197" y="650379"/>
                    <a:pt x="998378" y="964382"/>
                  </a:cubicBezTo>
                  <a:cubicBezTo>
                    <a:pt x="696240" y="1276281"/>
                    <a:pt x="521556" y="1194524"/>
                    <a:pt x="403821" y="1073546"/>
                  </a:cubicBezTo>
                  <a:lnTo>
                    <a:pt x="403085" y="1072441"/>
                  </a:lnTo>
                  <a:cubicBezTo>
                    <a:pt x="324908" y="984678"/>
                    <a:pt x="302320" y="883213"/>
                    <a:pt x="302812" y="668924"/>
                  </a:cubicBezTo>
                  <a:close/>
                  <a:moveTo>
                    <a:pt x="237854" y="595408"/>
                  </a:moveTo>
                  <a:lnTo>
                    <a:pt x="542985" y="262697"/>
                  </a:lnTo>
                  <a:cubicBezTo>
                    <a:pt x="547942" y="257292"/>
                    <a:pt x="556341" y="256929"/>
                    <a:pt x="561746" y="261886"/>
                  </a:cubicBezTo>
                  <a:lnTo>
                    <a:pt x="600889" y="297782"/>
                  </a:lnTo>
                  <a:cubicBezTo>
                    <a:pt x="606293" y="302739"/>
                    <a:pt x="606657" y="311139"/>
                    <a:pt x="601700" y="316543"/>
                  </a:cubicBezTo>
                  <a:lnTo>
                    <a:pt x="296568" y="649254"/>
                  </a:lnTo>
                  <a:cubicBezTo>
                    <a:pt x="291611" y="654659"/>
                    <a:pt x="283212" y="655022"/>
                    <a:pt x="277807" y="650065"/>
                  </a:cubicBezTo>
                  <a:lnTo>
                    <a:pt x="238665" y="614168"/>
                  </a:lnTo>
                  <a:cubicBezTo>
                    <a:pt x="233260" y="609211"/>
                    <a:pt x="232898" y="600812"/>
                    <a:pt x="237854" y="595408"/>
                  </a:cubicBezTo>
                  <a:close/>
                  <a:moveTo>
                    <a:pt x="170715" y="196213"/>
                  </a:moveTo>
                  <a:cubicBezTo>
                    <a:pt x="239941" y="133429"/>
                    <a:pt x="250327" y="149631"/>
                    <a:pt x="330127" y="165192"/>
                  </a:cubicBezTo>
                  <a:cubicBezTo>
                    <a:pt x="445765" y="184636"/>
                    <a:pt x="396659" y="17962"/>
                    <a:pt x="440075" y="1218"/>
                  </a:cubicBezTo>
                  <a:cubicBezTo>
                    <a:pt x="478089" y="-13442"/>
                    <a:pt x="565874" y="106294"/>
                    <a:pt x="521596" y="248757"/>
                  </a:cubicBezTo>
                  <a:cubicBezTo>
                    <a:pt x="421713" y="357668"/>
                    <a:pt x="334023" y="461079"/>
                    <a:pt x="234141" y="569990"/>
                  </a:cubicBezTo>
                  <a:cubicBezTo>
                    <a:pt x="126009" y="620334"/>
                    <a:pt x="81210" y="609522"/>
                    <a:pt x="35337" y="578003"/>
                  </a:cubicBezTo>
                  <a:cubicBezTo>
                    <a:pt x="-10537" y="546484"/>
                    <a:pt x="-37835" y="446419"/>
                    <a:pt x="123970" y="403571"/>
                  </a:cubicBezTo>
                  <a:cubicBezTo>
                    <a:pt x="185254" y="392132"/>
                    <a:pt x="69653" y="346354"/>
                    <a:pt x="170715" y="1962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Block Arc 11">
              <a:extLst>
                <a:ext uri="{FF2B5EF4-FFF2-40B4-BE49-F238E27FC236}">
                  <a16:creationId xmlns:a16="http://schemas.microsoft.com/office/drawing/2014/main" id="{9ED9657C-FA70-4B3C-A383-739A7292C05F}"/>
                </a:ext>
              </a:extLst>
            </p:cNvPr>
            <p:cNvSpPr/>
            <p:nvPr/>
          </p:nvSpPr>
          <p:spPr>
            <a:xfrm>
              <a:off x="2575942" y="4011357"/>
              <a:ext cx="255069" cy="41503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0CB0E9B8-EF33-47E3-8BCF-0A4FE7B9F008}"/>
              </a:ext>
            </a:extLst>
          </p:cNvPr>
          <p:cNvSpPr/>
          <p:nvPr/>
        </p:nvSpPr>
        <p:spPr>
          <a:xfrm rot="10800000" flipH="1">
            <a:off x="4754704" y="3343954"/>
            <a:ext cx="1154134" cy="1306976"/>
          </a:xfrm>
          <a:custGeom>
            <a:avLst/>
            <a:gdLst>
              <a:gd name="connsiteX0" fmla="*/ 556790 w 1154134"/>
              <a:gd name="connsiteY0" fmla="*/ 1280160 h 1306976"/>
              <a:gd name="connsiteX1" fmla="*/ 575078 w 1154134"/>
              <a:gd name="connsiteY1" fmla="*/ 1280160 h 1306976"/>
              <a:gd name="connsiteX2" fmla="*/ 568460 w 1154134"/>
              <a:gd name="connsiteY2" fmla="*/ 0 h 1306976"/>
              <a:gd name="connsiteX3" fmla="*/ 563408 w 1154134"/>
              <a:gd name="connsiteY3" fmla="*/ 0 h 1306976"/>
              <a:gd name="connsiteX4" fmla="*/ 464657 w 1154134"/>
              <a:gd name="connsiteY4" fmla="*/ 1298615 h 1306976"/>
              <a:gd name="connsiteX5" fmla="*/ 481664 w 1154134"/>
              <a:gd name="connsiteY5" fmla="*/ 1291889 h 1306976"/>
              <a:gd name="connsiteX6" fmla="*/ 4698 w 1154134"/>
              <a:gd name="connsiteY6" fmla="*/ 103883 h 1306976"/>
              <a:gd name="connsiteX7" fmla="*/ 0 w 1154134"/>
              <a:gd name="connsiteY7" fmla="*/ 105741 h 1306976"/>
              <a:gd name="connsiteX8" fmla="*/ 689477 w 1154134"/>
              <a:gd name="connsiteY8" fmla="*/ 1306976 h 1306976"/>
              <a:gd name="connsiteX9" fmla="*/ 1154134 w 1154134"/>
              <a:gd name="connsiteY9" fmla="*/ 114102 h 1306976"/>
              <a:gd name="connsiteX10" fmla="*/ 1149436 w 1154134"/>
              <a:gd name="connsiteY10" fmla="*/ 112244 h 1306976"/>
              <a:gd name="connsiteX11" fmla="*/ 672471 w 1154134"/>
              <a:gd name="connsiteY11" fmla="*/ 1300250 h 130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4134" h="1306976">
                <a:moveTo>
                  <a:pt x="556790" y="1280160"/>
                </a:moveTo>
                <a:lnTo>
                  <a:pt x="575078" y="1280160"/>
                </a:lnTo>
                <a:lnTo>
                  <a:pt x="568460" y="0"/>
                </a:lnTo>
                <a:lnTo>
                  <a:pt x="563408" y="0"/>
                </a:lnTo>
                <a:close/>
                <a:moveTo>
                  <a:pt x="464657" y="1298615"/>
                </a:moveTo>
                <a:lnTo>
                  <a:pt x="481664" y="1291889"/>
                </a:lnTo>
                <a:lnTo>
                  <a:pt x="4698" y="103883"/>
                </a:lnTo>
                <a:lnTo>
                  <a:pt x="0" y="105741"/>
                </a:lnTo>
                <a:close/>
                <a:moveTo>
                  <a:pt x="689477" y="1306976"/>
                </a:moveTo>
                <a:lnTo>
                  <a:pt x="1154134" y="114102"/>
                </a:lnTo>
                <a:lnTo>
                  <a:pt x="1149436" y="112244"/>
                </a:lnTo>
                <a:lnTo>
                  <a:pt x="672471" y="130025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8BC30-1B23-4C71-AF65-8DAD52551542}"/>
              </a:ext>
            </a:extLst>
          </p:cNvPr>
          <p:cNvSpPr/>
          <p:nvPr/>
        </p:nvSpPr>
        <p:spPr>
          <a:xfrm>
            <a:off x="904960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3EB5AC-9783-4924-BBC6-C7A0E9333B28}"/>
              </a:ext>
            </a:extLst>
          </p:cNvPr>
          <p:cNvSpPr/>
          <p:nvPr/>
        </p:nvSpPr>
        <p:spPr>
          <a:xfrm>
            <a:off x="701585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88835A-1278-4EE9-9161-8842B7FF9EDF}"/>
              </a:ext>
            </a:extLst>
          </p:cNvPr>
          <p:cNvSpPr/>
          <p:nvPr/>
        </p:nvSpPr>
        <p:spPr>
          <a:xfrm>
            <a:off x="4972095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CE57A6-19DF-4840-901B-666F3AB2AA43}"/>
              </a:ext>
            </a:extLst>
          </p:cNvPr>
          <p:cNvSpPr/>
          <p:nvPr/>
        </p:nvSpPr>
        <p:spPr>
          <a:xfrm>
            <a:off x="2937476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773AC4-FCFA-4FCC-BA79-4AB620BACEB0}"/>
              </a:ext>
            </a:extLst>
          </p:cNvPr>
          <p:cNvSpPr/>
          <p:nvPr/>
        </p:nvSpPr>
        <p:spPr>
          <a:xfrm>
            <a:off x="914401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7F1F-44C6-468F-80BE-5378C3220C84}"/>
              </a:ext>
            </a:extLst>
          </p:cNvPr>
          <p:cNvSpPr txBox="1"/>
          <p:nvPr/>
        </p:nvSpPr>
        <p:spPr>
          <a:xfrm>
            <a:off x="3486011" y="3836609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8FFCE-E238-448F-A0D1-AF5387F1A4BA}"/>
              </a:ext>
            </a:extLst>
          </p:cNvPr>
          <p:cNvSpPr txBox="1"/>
          <p:nvPr/>
        </p:nvSpPr>
        <p:spPr>
          <a:xfrm>
            <a:off x="5517190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381A8-26BF-4E6C-8F55-31A5D96C8386}"/>
              </a:ext>
            </a:extLst>
          </p:cNvPr>
          <p:cNvSpPr txBox="1"/>
          <p:nvPr/>
        </p:nvSpPr>
        <p:spPr>
          <a:xfrm>
            <a:off x="7557513" y="3823172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8DCBA-C7B1-41EA-9B38-C3587C93C248}"/>
              </a:ext>
            </a:extLst>
          </p:cNvPr>
          <p:cNvSpPr txBox="1"/>
          <p:nvPr/>
        </p:nvSpPr>
        <p:spPr>
          <a:xfrm>
            <a:off x="9597837" y="3821216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442BA-9D5F-499F-A75D-4B8F0019DF99}"/>
              </a:ext>
            </a:extLst>
          </p:cNvPr>
          <p:cNvGrpSpPr/>
          <p:nvPr/>
        </p:nvGrpSpPr>
        <p:grpSpPr>
          <a:xfrm>
            <a:off x="2950488" y="2056180"/>
            <a:ext cx="2232248" cy="1074303"/>
            <a:chOff x="4965552" y="1736224"/>
            <a:chExt cx="2232248" cy="10743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F5F399-2CEF-4EE6-BD2F-B0E41E203186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0EBA4E-88D2-4020-B3E6-923283D1415D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13DA3C-35A8-4989-873A-6FD457186F46}"/>
              </a:ext>
            </a:extLst>
          </p:cNvPr>
          <p:cNvGrpSpPr/>
          <p:nvPr/>
        </p:nvGrpSpPr>
        <p:grpSpPr>
          <a:xfrm>
            <a:off x="7022664" y="2056180"/>
            <a:ext cx="2232248" cy="1074303"/>
            <a:chOff x="4965552" y="1736224"/>
            <a:chExt cx="2232248" cy="10743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CDBAE3-147A-4E49-AFFD-0A29D4B79BE7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C096A-0BA7-466A-AC10-86BF367EFB39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B2B851-75DB-43EA-871C-F8B26BD81F45}"/>
              </a:ext>
            </a:extLst>
          </p:cNvPr>
          <p:cNvGrpSpPr/>
          <p:nvPr/>
        </p:nvGrpSpPr>
        <p:grpSpPr>
          <a:xfrm>
            <a:off x="4977432" y="4845362"/>
            <a:ext cx="2232248" cy="1074303"/>
            <a:chOff x="4965552" y="1736224"/>
            <a:chExt cx="2232248" cy="10743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3450AD-873B-4AAA-A454-FB9FC5656636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43DC0A-CF14-402C-B0C9-9F89CE7DA8E7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F688B6-4D36-4B86-8045-8B0344ECA5ED}"/>
              </a:ext>
            </a:extLst>
          </p:cNvPr>
          <p:cNvGrpSpPr/>
          <p:nvPr/>
        </p:nvGrpSpPr>
        <p:grpSpPr>
          <a:xfrm>
            <a:off x="9049607" y="4845362"/>
            <a:ext cx="2232248" cy="1074303"/>
            <a:chOff x="4965552" y="1736224"/>
            <a:chExt cx="2232248" cy="10743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C30E4-543D-4A34-B88F-D080D979A703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A862A0-25CC-49E5-855D-FA377837AC2F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6F34E78-33D4-4525-B1BF-4AD5D6EA93A1}"/>
              </a:ext>
            </a:extLst>
          </p:cNvPr>
          <p:cNvSpPr/>
          <p:nvPr/>
        </p:nvSpPr>
        <p:spPr>
          <a:xfrm>
            <a:off x="3922522" y="3274974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42E2AA5-765A-4C5F-B78F-BEFFD469FA5B}"/>
              </a:ext>
            </a:extLst>
          </p:cNvPr>
          <p:cNvSpPr/>
          <p:nvPr/>
        </p:nvSpPr>
        <p:spPr>
          <a:xfrm>
            <a:off x="7994698" y="3274974"/>
            <a:ext cx="288032" cy="24830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792F400-D684-4167-8118-6896FAED991D}"/>
              </a:ext>
            </a:extLst>
          </p:cNvPr>
          <p:cNvSpPr/>
          <p:nvPr/>
        </p:nvSpPr>
        <p:spPr>
          <a:xfrm rot="10800000">
            <a:off x="5949466" y="4464218"/>
            <a:ext cx="288032" cy="2483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C0EEFB0-21CF-4262-B9BB-98AA72DD15FC}"/>
              </a:ext>
            </a:extLst>
          </p:cNvPr>
          <p:cNvSpPr/>
          <p:nvPr/>
        </p:nvSpPr>
        <p:spPr>
          <a:xfrm rot="10800000">
            <a:off x="10021641" y="4450608"/>
            <a:ext cx="288032" cy="2483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F72F6-07DA-4B35-B1AE-A5EC8B3B8127}"/>
              </a:ext>
            </a:extLst>
          </p:cNvPr>
          <p:cNvSpPr txBox="1"/>
          <p:nvPr/>
        </p:nvSpPr>
        <p:spPr>
          <a:xfrm>
            <a:off x="1445688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sosceles Triangle 92">
            <a:extLst>
              <a:ext uri="{FF2B5EF4-FFF2-40B4-BE49-F238E27FC236}">
                <a16:creationId xmlns:a16="http://schemas.microsoft.com/office/drawing/2014/main" id="{617EB1CC-5CE4-41FC-954F-CCC58F84286D}"/>
              </a:ext>
            </a:extLst>
          </p:cNvPr>
          <p:cNvSpPr/>
          <p:nvPr/>
        </p:nvSpPr>
        <p:spPr>
          <a:xfrm rot="10800000">
            <a:off x="1886434" y="4450608"/>
            <a:ext cx="288032" cy="24830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74">
            <a:extLst>
              <a:ext uri="{FF2B5EF4-FFF2-40B4-BE49-F238E27FC236}">
                <a16:creationId xmlns:a16="http://schemas.microsoft.com/office/drawing/2014/main" id="{FC66CFFF-99DC-4970-9875-59DA76383A47}"/>
              </a:ext>
            </a:extLst>
          </p:cNvPr>
          <p:cNvGrpSpPr/>
          <p:nvPr/>
        </p:nvGrpSpPr>
        <p:grpSpPr>
          <a:xfrm>
            <a:off x="914400" y="4845362"/>
            <a:ext cx="2232248" cy="1074303"/>
            <a:chOff x="4965552" y="1736224"/>
            <a:chExt cx="2232248" cy="10743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5C1D1F-EAC4-4A0D-A4C3-F15F9CCDD697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4EF0CF-543B-4FC8-93AF-069FF49EFED6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83D86EC3-6287-4964-A60A-8092CA46287D}"/>
              </a:ext>
            </a:extLst>
          </p:cNvPr>
          <p:cNvSpPr/>
          <p:nvPr/>
        </p:nvSpPr>
        <p:spPr>
          <a:xfrm flipH="1">
            <a:off x="1073380" y="3842757"/>
            <a:ext cx="294203" cy="29493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8">
            <a:extLst>
              <a:ext uri="{FF2B5EF4-FFF2-40B4-BE49-F238E27FC236}">
                <a16:creationId xmlns:a16="http://schemas.microsoft.com/office/drawing/2014/main" id="{8F03427F-FED3-41D5-A453-B493F182F1A9}"/>
              </a:ext>
            </a:extLst>
          </p:cNvPr>
          <p:cNvSpPr/>
          <p:nvPr/>
        </p:nvSpPr>
        <p:spPr>
          <a:xfrm>
            <a:off x="7257359" y="3776687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20213E50-EE54-4F8B-B859-CEAAA6A299A8}"/>
              </a:ext>
            </a:extLst>
          </p:cNvPr>
          <p:cNvSpPr/>
          <p:nvPr/>
        </p:nvSpPr>
        <p:spPr>
          <a:xfrm>
            <a:off x="3193163" y="3814582"/>
            <a:ext cx="330619" cy="33331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Block Arc 25">
            <a:extLst>
              <a:ext uri="{FF2B5EF4-FFF2-40B4-BE49-F238E27FC236}">
                <a16:creationId xmlns:a16="http://schemas.microsoft.com/office/drawing/2014/main" id="{3F57CE82-3C43-4E8A-B8F0-F031927B8B73}"/>
              </a:ext>
            </a:extLst>
          </p:cNvPr>
          <p:cNvSpPr>
            <a:spLocks noChangeAspect="1"/>
          </p:cNvSpPr>
          <p:nvPr/>
        </p:nvSpPr>
        <p:spPr>
          <a:xfrm>
            <a:off x="5241352" y="3794722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자유형 151">
            <a:extLst>
              <a:ext uri="{FF2B5EF4-FFF2-40B4-BE49-F238E27FC236}">
                <a16:creationId xmlns:a16="http://schemas.microsoft.com/office/drawing/2014/main" id="{041FAD5F-2E57-43F1-B539-9E504A2642A8}"/>
              </a:ext>
            </a:extLst>
          </p:cNvPr>
          <p:cNvSpPr/>
          <p:nvPr/>
        </p:nvSpPr>
        <p:spPr>
          <a:xfrm>
            <a:off x="9269224" y="3821216"/>
            <a:ext cx="308765" cy="324070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7E5A31-3B34-4BC4-A907-C24E3B2DF36C}"/>
              </a:ext>
            </a:extLst>
          </p:cNvPr>
          <p:cNvSpPr txBox="1"/>
          <p:nvPr/>
        </p:nvSpPr>
        <p:spPr>
          <a:xfrm>
            <a:off x="445698" y="2334905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FF13-02B8-4266-B788-531DB4F4F921}"/>
              </a:ext>
            </a:extLst>
          </p:cNvPr>
          <p:cNvSpPr txBox="1"/>
          <p:nvPr/>
        </p:nvSpPr>
        <p:spPr>
          <a:xfrm>
            <a:off x="445698" y="1574083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399A8-608B-4F26-8B1F-F3A8569CE8AF}"/>
              </a:ext>
            </a:extLst>
          </p:cNvPr>
          <p:cNvSpPr txBox="1"/>
          <p:nvPr/>
        </p:nvSpPr>
        <p:spPr>
          <a:xfrm>
            <a:off x="7626562" y="989824"/>
            <a:ext cx="4287061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93D6CDAB-B5BC-4E6D-BE65-60678FA6958F}"/>
              </a:ext>
            </a:extLst>
          </p:cNvPr>
          <p:cNvSpPr/>
          <p:nvPr/>
        </p:nvSpPr>
        <p:spPr>
          <a:xfrm>
            <a:off x="7626562" y="1380797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2008 ~ 2015 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2016 ~ 2020 Text here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CEED5-97C1-4B5D-B202-989E025A466C}"/>
              </a:ext>
            </a:extLst>
          </p:cNvPr>
          <p:cNvSpPr txBox="1"/>
          <p:nvPr/>
        </p:nvSpPr>
        <p:spPr>
          <a:xfrm>
            <a:off x="3942832" y="3486206"/>
            <a:ext cx="4283558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We Create Professional Presentation Designed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F5A7-5DCC-4CA5-B672-4C2EAAC202D9}"/>
              </a:ext>
            </a:extLst>
          </p:cNvPr>
          <p:cNvSpPr txBox="1"/>
          <p:nvPr/>
        </p:nvSpPr>
        <p:spPr>
          <a:xfrm>
            <a:off x="4387744" y="2967335"/>
            <a:ext cx="339373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4C677-21BE-4C6D-A332-4B9D8B05030B}"/>
              </a:ext>
            </a:extLst>
          </p:cNvPr>
          <p:cNvSpPr txBox="1"/>
          <p:nvPr/>
        </p:nvSpPr>
        <p:spPr>
          <a:xfrm>
            <a:off x="4402394" y="6015432"/>
            <a:ext cx="3387212" cy="4924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</a:rPr>
              <a:t>PPT Professional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5E5FA-039B-4D91-8E58-E7F88883809F}"/>
              </a:ext>
            </a:extLst>
          </p:cNvPr>
          <p:cNvSpPr/>
          <p:nvPr/>
        </p:nvSpPr>
        <p:spPr>
          <a:xfrm>
            <a:off x="1401163" y="2331883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CABA3-42A0-4098-A174-B41C3C0E846D}"/>
              </a:ext>
            </a:extLst>
          </p:cNvPr>
          <p:cNvSpPr txBox="1"/>
          <p:nvPr/>
        </p:nvSpPr>
        <p:spPr>
          <a:xfrm>
            <a:off x="1390311" y="25582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EB29B92-A95E-40C4-82EB-E3707FE47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213500"/>
              </p:ext>
            </p:extLst>
          </p:nvPr>
        </p:nvGraphicFramePr>
        <p:xfrm>
          <a:off x="824537" y="1816628"/>
          <a:ext cx="2067654" cy="194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9539C74C-26D5-44C4-859E-A519C6B803E8}"/>
              </a:ext>
            </a:extLst>
          </p:cNvPr>
          <p:cNvSpPr/>
          <p:nvPr/>
        </p:nvSpPr>
        <p:spPr>
          <a:xfrm>
            <a:off x="7051345" y="233188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8F812-103E-432D-9941-6532DD1FAA52}"/>
              </a:ext>
            </a:extLst>
          </p:cNvPr>
          <p:cNvSpPr txBox="1"/>
          <p:nvPr/>
        </p:nvSpPr>
        <p:spPr>
          <a:xfrm>
            <a:off x="7040493" y="2558251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93D62E-4B4B-4722-9348-B9EF7FEF2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91941"/>
              </p:ext>
            </p:extLst>
          </p:nvPr>
        </p:nvGraphicFramePr>
        <p:xfrm>
          <a:off x="6474719" y="1816628"/>
          <a:ext cx="2067654" cy="194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9C8E10D2-A374-4DD9-B639-14AFF8ABED2D}"/>
              </a:ext>
            </a:extLst>
          </p:cNvPr>
          <p:cNvSpPr/>
          <p:nvPr/>
        </p:nvSpPr>
        <p:spPr>
          <a:xfrm>
            <a:off x="4226254" y="4632567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C8A6F-40C2-47EF-A190-05A4DF3ED6B4}"/>
              </a:ext>
            </a:extLst>
          </p:cNvPr>
          <p:cNvSpPr txBox="1"/>
          <p:nvPr/>
        </p:nvSpPr>
        <p:spPr>
          <a:xfrm>
            <a:off x="4215402" y="485893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62F3F89-42C5-4B52-9E97-8AFC60960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251625"/>
              </p:ext>
            </p:extLst>
          </p:nvPr>
        </p:nvGraphicFramePr>
        <p:xfrm>
          <a:off x="3649628" y="4117312"/>
          <a:ext cx="2067654" cy="194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6BEE2068-638D-449A-8391-F848DF3A20B0}"/>
              </a:ext>
            </a:extLst>
          </p:cNvPr>
          <p:cNvSpPr/>
          <p:nvPr/>
        </p:nvSpPr>
        <p:spPr>
          <a:xfrm>
            <a:off x="9876436" y="4632567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79073-070E-4958-AB6B-CF82EE0F1230}"/>
              </a:ext>
            </a:extLst>
          </p:cNvPr>
          <p:cNvSpPr txBox="1"/>
          <p:nvPr/>
        </p:nvSpPr>
        <p:spPr>
          <a:xfrm>
            <a:off x="9865584" y="4858935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4F0200-3BF1-46FE-87F1-C91DE765E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925358"/>
              </p:ext>
            </p:extLst>
          </p:nvPr>
        </p:nvGraphicFramePr>
        <p:xfrm>
          <a:off x="9299810" y="4117312"/>
          <a:ext cx="2067654" cy="194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8B6B159-BFFE-4759-8DF5-35813BF49263}"/>
              </a:ext>
            </a:extLst>
          </p:cNvPr>
          <p:cNvGrpSpPr/>
          <p:nvPr/>
        </p:nvGrpSpPr>
        <p:grpSpPr>
          <a:xfrm>
            <a:off x="2985758" y="2213426"/>
            <a:ext cx="2731524" cy="1151314"/>
            <a:chOff x="8369884" y="1993673"/>
            <a:chExt cx="3395394" cy="1151314"/>
          </a:xfrm>
        </p:grpSpPr>
        <p:sp>
          <p:nvSpPr>
            <p:cNvPr id="21" name="직사각형 18">
              <a:extLst>
                <a:ext uri="{FF2B5EF4-FFF2-40B4-BE49-F238E27FC236}">
                  <a16:creationId xmlns:a16="http://schemas.microsoft.com/office/drawing/2014/main" id="{B4E7CE7E-45D2-49FF-9A35-037F940F3D39}"/>
                </a:ext>
              </a:extLst>
            </p:cNvPr>
            <p:cNvSpPr/>
            <p:nvPr/>
          </p:nvSpPr>
          <p:spPr>
            <a:xfrm>
              <a:off x="8369884" y="2313990"/>
              <a:ext cx="33953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22" name="직사각형 5">
              <a:extLst>
                <a:ext uri="{FF2B5EF4-FFF2-40B4-BE49-F238E27FC236}">
                  <a16:creationId xmlns:a16="http://schemas.microsoft.com/office/drawing/2014/main" id="{05439496-185B-4A5D-9E4B-DE87E8615AD1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C1510E-D49D-40BB-979A-AED0D0787A69}"/>
              </a:ext>
            </a:extLst>
          </p:cNvPr>
          <p:cNvGrpSpPr/>
          <p:nvPr/>
        </p:nvGrpSpPr>
        <p:grpSpPr>
          <a:xfrm>
            <a:off x="8635917" y="2213426"/>
            <a:ext cx="2731524" cy="1151314"/>
            <a:chOff x="8369884" y="1993673"/>
            <a:chExt cx="3395394" cy="1151314"/>
          </a:xfrm>
        </p:grpSpPr>
        <p:sp>
          <p:nvSpPr>
            <p:cNvPr id="24" name="직사각형 18">
              <a:extLst>
                <a:ext uri="{FF2B5EF4-FFF2-40B4-BE49-F238E27FC236}">
                  <a16:creationId xmlns:a16="http://schemas.microsoft.com/office/drawing/2014/main" id="{83EB0765-C97B-4E73-A3D0-3F3D6A8327B0}"/>
                </a:ext>
              </a:extLst>
            </p:cNvPr>
            <p:cNvSpPr/>
            <p:nvPr/>
          </p:nvSpPr>
          <p:spPr>
            <a:xfrm>
              <a:off x="8369884" y="2313990"/>
              <a:ext cx="33953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25" name="직사각형 5">
              <a:extLst>
                <a:ext uri="{FF2B5EF4-FFF2-40B4-BE49-F238E27FC236}">
                  <a16:creationId xmlns:a16="http://schemas.microsoft.com/office/drawing/2014/main" id="{E2A551C0-75E6-4033-ACF3-3B2045E215FC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8254F1-C738-4B47-8859-4A284885E1A3}"/>
              </a:ext>
            </a:extLst>
          </p:cNvPr>
          <p:cNvGrpSpPr/>
          <p:nvPr/>
        </p:nvGrpSpPr>
        <p:grpSpPr>
          <a:xfrm>
            <a:off x="6474719" y="4514110"/>
            <a:ext cx="2731524" cy="1151314"/>
            <a:chOff x="8369884" y="1993673"/>
            <a:chExt cx="3395394" cy="1151314"/>
          </a:xfrm>
        </p:grpSpPr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33E0DC68-454F-4090-8857-42A0E61EDF12}"/>
                </a:ext>
              </a:extLst>
            </p:cNvPr>
            <p:cNvSpPr/>
            <p:nvPr/>
          </p:nvSpPr>
          <p:spPr>
            <a:xfrm>
              <a:off x="8369884" y="2313990"/>
              <a:ext cx="33953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28" name="직사각형 5">
              <a:extLst>
                <a:ext uri="{FF2B5EF4-FFF2-40B4-BE49-F238E27FC236}">
                  <a16:creationId xmlns:a16="http://schemas.microsoft.com/office/drawing/2014/main" id="{97F4E12E-2FB3-457F-BB6B-2574C103CB68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6A88AC-40DC-4F4C-B29D-7D0183F82170}"/>
              </a:ext>
            </a:extLst>
          </p:cNvPr>
          <p:cNvGrpSpPr/>
          <p:nvPr/>
        </p:nvGrpSpPr>
        <p:grpSpPr>
          <a:xfrm>
            <a:off x="824536" y="4514110"/>
            <a:ext cx="2731524" cy="1151314"/>
            <a:chOff x="8369884" y="1993673"/>
            <a:chExt cx="3395394" cy="1151314"/>
          </a:xfrm>
        </p:grpSpPr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12DD8318-92DE-47F8-BC52-74E171488003}"/>
                </a:ext>
              </a:extLst>
            </p:cNvPr>
            <p:cNvSpPr/>
            <p:nvPr/>
          </p:nvSpPr>
          <p:spPr>
            <a:xfrm>
              <a:off x="8369884" y="2313990"/>
              <a:ext cx="339539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31" name="직사각형 5">
              <a:extLst>
                <a:ext uri="{FF2B5EF4-FFF2-40B4-BE49-F238E27FC236}">
                  <a16:creationId xmlns:a16="http://schemas.microsoft.com/office/drawing/2014/main" id="{B986532E-00ED-4FCE-9959-2B3C36D7A97F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179E381-A181-4850-8163-206A10D8EA12}"/>
              </a:ext>
            </a:extLst>
          </p:cNvPr>
          <p:cNvGrpSpPr/>
          <p:nvPr/>
        </p:nvGrpSpPr>
        <p:grpSpPr>
          <a:xfrm>
            <a:off x="3920373" y="1896617"/>
            <a:ext cx="4351254" cy="3901104"/>
            <a:chOff x="4794869" y="2803448"/>
            <a:chExt cx="2781228" cy="249350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568398-CD12-44BD-9DBE-1FCFA868C2FA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C49872-15E8-4294-AEAA-26CFDACBE1A5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DDA4DB-2302-4F50-803A-6CAD7DFA4C45}"/>
              </a:ext>
            </a:extLst>
          </p:cNvPr>
          <p:cNvGrpSpPr/>
          <p:nvPr/>
        </p:nvGrpSpPr>
        <p:grpSpPr>
          <a:xfrm>
            <a:off x="727255" y="2199848"/>
            <a:ext cx="4019689" cy="962460"/>
            <a:chOff x="727255" y="2199848"/>
            <a:chExt cx="4019689" cy="96246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478A42C-1DE8-401F-A7EA-EDF680876E10}"/>
                </a:ext>
              </a:extLst>
            </p:cNvPr>
            <p:cNvSpPr/>
            <p:nvPr/>
          </p:nvSpPr>
          <p:spPr>
            <a:xfrm rot="7600652">
              <a:off x="3911679" y="2058655"/>
              <a:ext cx="324000" cy="1346530"/>
            </a:xfrm>
            <a:prstGeom prst="triangle">
              <a:avLst>
                <a:gd name="adj" fmla="val 2149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4E00D4-788A-4845-B734-529C3F56D707}"/>
                </a:ext>
              </a:extLst>
            </p:cNvPr>
            <p:cNvSpPr txBox="1"/>
            <p:nvPr/>
          </p:nvSpPr>
          <p:spPr>
            <a:xfrm>
              <a:off x="727255" y="2199848"/>
              <a:ext cx="2916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E0A76E-2436-4077-8245-4AEEC07DE7FE}"/>
                </a:ext>
              </a:extLst>
            </p:cNvPr>
            <p:cNvSpPr txBox="1"/>
            <p:nvPr/>
          </p:nvSpPr>
          <p:spPr>
            <a:xfrm>
              <a:off x="727255" y="2515977"/>
              <a:ext cx="2915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4FD87-CF94-42CE-B0E6-7DD3DACCB2D5}"/>
              </a:ext>
            </a:extLst>
          </p:cNvPr>
          <p:cNvGrpSpPr/>
          <p:nvPr/>
        </p:nvGrpSpPr>
        <p:grpSpPr>
          <a:xfrm>
            <a:off x="727260" y="3953229"/>
            <a:ext cx="3393958" cy="1346530"/>
            <a:chOff x="727260" y="3953229"/>
            <a:chExt cx="3393958" cy="134653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03FE256-A1C3-4ABE-B057-5F801D0328E9}"/>
                </a:ext>
              </a:extLst>
            </p:cNvPr>
            <p:cNvSpPr/>
            <p:nvPr/>
          </p:nvSpPr>
          <p:spPr>
            <a:xfrm rot="8392489">
              <a:off x="3797218" y="3953229"/>
              <a:ext cx="324000" cy="1346530"/>
            </a:xfrm>
            <a:prstGeom prst="triangle">
              <a:avLst>
                <a:gd name="adj" fmla="val 619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07CF7D-FD9F-4F55-83AF-C81214208819}"/>
                </a:ext>
              </a:extLst>
            </p:cNvPr>
            <p:cNvSpPr txBox="1"/>
            <p:nvPr/>
          </p:nvSpPr>
          <p:spPr>
            <a:xfrm>
              <a:off x="735413" y="4007290"/>
              <a:ext cx="2916001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0BFD0E-6E5D-4CD8-B6BC-3898945521B2}"/>
                </a:ext>
              </a:extLst>
            </p:cNvPr>
            <p:cNvSpPr txBox="1"/>
            <p:nvPr/>
          </p:nvSpPr>
          <p:spPr>
            <a:xfrm>
              <a:off x="727260" y="4323419"/>
              <a:ext cx="2915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F1744F-17B6-46B0-880F-D0CA0FCE3936}"/>
              </a:ext>
            </a:extLst>
          </p:cNvPr>
          <p:cNvGrpSpPr/>
          <p:nvPr/>
        </p:nvGrpSpPr>
        <p:grpSpPr>
          <a:xfrm>
            <a:off x="7434551" y="1740111"/>
            <a:ext cx="4030195" cy="962460"/>
            <a:chOff x="7434551" y="1997286"/>
            <a:chExt cx="4030195" cy="96246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F08E910-35E9-41CF-8367-59A599081A46}"/>
                </a:ext>
              </a:extLst>
            </p:cNvPr>
            <p:cNvSpPr/>
            <p:nvPr/>
          </p:nvSpPr>
          <p:spPr>
            <a:xfrm rot="13999348" flipH="1">
              <a:off x="7945816" y="1860935"/>
              <a:ext cx="324000" cy="1346530"/>
            </a:xfrm>
            <a:prstGeom prst="triangle">
              <a:avLst>
                <a:gd name="adj" fmla="val 2149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3D9294-0CD4-464C-8639-640906882286}"/>
                </a:ext>
              </a:extLst>
            </p:cNvPr>
            <p:cNvSpPr txBox="1"/>
            <p:nvPr/>
          </p:nvSpPr>
          <p:spPr>
            <a:xfrm>
              <a:off x="8548746" y="1997286"/>
              <a:ext cx="2916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414CC-AB3C-4142-AF00-6BA4E21CC876}"/>
                </a:ext>
              </a:extLst>
            </p:cNvPr>
            <p:cNvSpPr txBox="1"/>
            <p:nvPr/>
          </p:nvSpPr>
          <p:spPr>
            <a:xfrm>
              <a:off x="8548746" y="2313415"/>
              <a:ext cx="29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BDA4AB-DD5B-49CB-8F4B-0F117691A7B4}"/>
              </a:ext>
            </a:extLst>
          </p:cNvPr>
          <p:cNvGrpSpPr/>
          <p:nvPr/>
        </p:nvGrpSpPr>
        <p:grpSpPr>
          <a:xfrm>
            <a:off x="8076863" y="3486618"/>
            <a:ext cx="3387883" cy="1346530"/>
            <a:chOff x="8076863" y="3486618"/>
            <a:chExt cx="3387883" cy="134653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EFE5488-57DE-44C6-B9DB-DE19544C5DD0}"/>
                </a:ext>
              </a:extLst>
            </p:cNvPr>
            <p:cNvSpPr/>
            <p:nvPr/>
          </p:nvSpPr>
          <p:spPr>
            <a:xfrm rot="13175373" flipH="1">
              <a:off x="8076863" y="3486618"/>
              <a:ext cx="324000" cy="1346530"/>
            </a:xfrm>
            <a:prstGeom prst="triangle">
              <a:avLst>
                <a:gd name="adj" fmla="val 61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EC3F68-4F0A-46AD-82ED-50FAFA42C9C8}"/>
                </a:ext>
              </a:extLst>
            </p:cNvPr>
            <p:cNvSpPr txBox="1"/>
            <p:nvPr/>
          </p:nvSpPr>
          <p:spPr>
            <a:xfrm>
              <a:off x="8548746" y="3518978"/>
              <a:ext cx="2916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3AEFC4-BCC9-4BBA-92BA-F321E7B1FBFA}"/>
                </a:ext>
              </a:extLst>
            </p:cNvPr>
            <p:cNvSpPr txBox="1"/>
            <p:nvPr/>
          </p:nvSpPr>
          <p:spPr>
            <a:xfrm>
              <a:off x="8548746" y="3835107"/>
              <a:ext cx="291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E55CC-A625-4CC8-8B42-11F0B6FEE9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0CF5C5-12AF-4935-9EE3-12A200114D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1823FE-6A98-4940-8277-467C7085CA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06215-340C-47D7-BD99-8EDE86E943DF}"/>
              </a:ext>
            </a:extLst>
          </p:cNvPr>
          <p:cNvSpPr/>
          <p:nvPr/>
        </p:nvSpPr>
        <p:spPr>
          <a:xfrm>
            <a:off x="1" y="5719485"/>
            <a:ext cx="7109012" cy="1138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7513B9-B6E9-446D-BAA3-C1B8456E9313}"/>
              </a:ext>
            </a:extLst>
          </p:cNvPr>
          <p:cNvGrpSpPr/>
          <p:nvPr/>
        </p:nvGrpSpPr>
        <p:grpSpPr>
          <a:xfrm flipH="1">
            <a:off x="5238207" y="494178"/>
            <a:ext cx="6527072" cy="1292662"/>
            <a:chOff x="6836932" y="544457"/>
            <a:chExt cx="6527072" cy="129266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9128AA-12BB-406B-BE10-CCD71DEF8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498117" y="1611084"/>
              <a:ext cx="2865887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31074F-7A60-4FF8-8EDC-B18C6E40939B}"/>
                </a:ext>
              </a:extLst>
            </p:cNvPr>
            <p:cNvSpPr txBox="1"/>
            <p:nvPr/>
          </p:nvSpPr>
          <p:spPr>
            <a:xfrm>
              <a:off x="6836932" y="544457"/>
              <a:ext cx="3395395" cy="1292662"/>
            </a:xfrm>
            <a:prstGeom prst="rect">
              <a:avLst/>
            </a:prstGeom>
            <a:noFill/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ko-KR" sz="2800" dirty="0"/>
                <a:t>We </a:t>
              </a:r>
              <a:r>
                <a:rPr lang="en-US" altLang="ko-KR" sz="2800" dirty="0">
                  <a:solidFill>
                    <a:schemeClr val="accent1"/>
                  </a:solidFill>
                </a:rPr>
                <a:t>Create</a:t>
              </a:r>
            </a:p>
            <a:p>
              <a:r>
                <a:rPr lang="en-US" altLang="ko-KR" sz="2800" dirty="0">
                  <a:solidFill>
                    <a:schemeClr val="accent2"/>
                  </a:solidFill>
                </a:rPr>
                <a:t>Quality </a:t>
              </a:r>
              <a:r>
                <a:rPr lang="en-US" altLang="ko-KR" sz="2800" dirty="0"/>
                <a:t>Professional </a:t>
              </a:r>
            </a:p>
            <a:p>
              <a:r>
                <a:rPr lang="en-US" altLang="ko-KR" sz="2800" dirty="0"/>
                <a:t>PPT </a:t>
              </a:r>
              <a:r>
                <a:rPr lang="en-US" altLang="ko-KR" sz="2800" dirty="0">
                  <a:solidFill>
                    <a:schemeClr val="accent3"/>
                  </a:solidFill>
                </a:rPr>
                <a:t>Presentation</a:t>
              </a:r>
              <a:endParaRPr lang="ko-KR" altLang="en-US" sz="28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BBB684-B6B6-42B5-8339-E9BB6DA53865}"/>
              </a:ext>
            </a:extLst>
          </p:cNvPr>
          <p:cNvGrpSpPr/>
          <p:nvPr/>
        </p:nvGrpSpPr>
        <p:grpSpPr>
          <a:xfrm>
            <a:off x="8369885" y="2116182"/>
            <a:ext cx="3395394" cy="1335980"/>
            <a:chOff x="8369884" y="1993673"/>
            <a:chExt cx="3395394" cy="1335980"/>
          </a:xfrm>
        </p:grpSpPr>
        <p:sp>
          <p:nvSpPr>
            <p:cNvPr id="16" name="직사각형 18">
              <a:extLst>
                <a:ext uri="{FF2B5EF4-FFF2-40B4-BE49-F238E27FC236}">
                  <a16:creationId xmlns:a16="http://schemas.microsoft.com/office/drawing/2014/main" id="{CC6B07D6-D859-440F-A4DF-506A5C5B176B}"/>
                </a:ext>
              </a:extLst>
            </p:cNvPr>
            <p:cNvSpPr/>
            <p:nvPr/>
          </p:nvSpPr>
          <p:spPr>
            <a:xfrm>
              <a:off x="8369884" y="2313990"/>
              <a:ext cx="339539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17" name="직사각형 5">
              <a:extLst>
                <a:ext uri="{FF2B5EF4-FFF2-40B4-BE49-F238E27FC236}">
                  <a16:creationId xmlns:a16="http://schemas.microsoft.com/office/drawing/2014/main" id="{90F829CE-8BFB-4680-96CA-3BE168823DDC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91E2ED-E964-4D8E-8E6A-7EB26FBE7580}"/>
              </a:ext>
            </a:extLst>
          </p:cNvPr>
          <p:cNvGrpSpPr/>
          <p:nvPr/>
        </p:nvGrpSpPr>
        <p:grpSpPr>
          <a:xfrm>
            <a:off x="8369885" y="3615857"/>
            <a:ext cx="3395394" cy="1335980"/>
            <a:chOff x="8369884" y="1993673"/>
            <a:chExt cx="3395394" cy="1335980"/>
          </a:xfrm>
        </p:grpSpPr>
        <p:sp>
          <p:nvSpPr>
            <p:cNvPr id="20" name="직사각형 18">
              <a:extLst>
                <a:ext uri="{FF2B5EF4-FFF2-40B4-BE49-F238E27FC236}">
                  <a16:creationId xmlns:a16="http://schemas.microsoft.com/office/drawing/2014/main" id="{E8AA0695-5A4A-42F8-9A85-B1AE6AF0386F}"/>
                </a:ext>
              </a:extLst>
            </p:cNvPr>
            <p:cNvSpPr/>
            <p:nvPr/>
          </p:nvSpPr>
          <p:spPr>
            <a:xfrm>
              <a:off x="8369884" y="2313990"/>
              <a:ext cx="339539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21" name="직사각형 5">
              <a:extLst>
                <a:ext uri="{FF2B5EF4-FFF2-40B4-BE49-F238E27FC236}">
                  <a16:creationId xmlns:a16="http://schemas.microsoft.com/office/drawing/2014/main" id="{BA6655E8-77C9-4830-8F76-6638A52F165D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85E224-E0BF-4A56-BC9B-F7E9F5B6EA05}"/>
              </a:ext>
            </a:extLst>
          </p:cNvPr>
          <p:cNvGrpSpPr/>
          <p:nvPr/>
        </p:nvGrpSpPr>
        <p:grpSpPr>
          <a:xfrm>
            <a:off x="8369885" y="5115532"/>
            <a:ext cx="3395394" cy="1335980"/>
            <a:chOff x="8369884" y="1993673"/>
            <a:chExt cx="3395394" cy="1335980"/>
          </a:xfrm>
        </p:grpSpPr>
        <p:sp>
          <p:nvSpPr>
            <p:cNvPr id="23" name="직사각형 18">
              <a:extLst>
                <a:ext uri="{FF2B5EF4-FFF2-40B4-BE49-F238E27FC236}">
                  <a16:creationId xmlns:a16="http://schemas.microsoft.com/office/drawing/2014/main" id="{1CC7A1D5-E702-4BD3-ABBA-F0B22586A2B7}"/>
                </a:ext>
              </a:extLst>
            </p:cNvPr>
            <p:cNvSpPr/>
            <p:nvPr/>
          </p:nvSpPr>
          <p:spPr>
            <a:xfrm>
              <a:off x="8369884" y="2313990"/>
              <a:ext cx="339539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AE8FB3E4-352D-47BF-8E01-31EAC4EAA102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</a:t>
              </a:r>
            </a:p>
          </p:txBody>
        </p:sp>
      </p:grpSp>
      <p:sp>
        <p:nvSpPr>
          <p:cNvPr id="25" name="직사각형 5">
            <a:extLst>
              <a:ext uri="{FF2B5EF4-FFF2-40B4-BE49-F238E27FC236}">
                <a16:creationId xmlns:a16="http://schemas.microsoft.com/office/drawing/2014/main" id="{C81946FB-FBF5-47B0-8E44-2B965E807448}"/>
              </a:ext>
            </a:extLst>
          </p:cNvPr>
          <p:cNvSpPr/>
          <p:nvPr/>
        </p:nvSpPr>
        <p:spPr>
          <a:xfrm>
            <a:off x="674329" y="5906755"/>
            <a:ext cx="1571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26" name="직사각형 5">
            <a:extLst>
              <a:ext uri="{FF2B5EF4-FFF2-40B4-BE49-F238E27FC236}">
                <a16:creationId xmlns:a16="http://schemas.microsoft.com/office/drawing/2014/main" id="{F983AE48-06AF-4266-89CE-BB3CCD2A028F}"/>
              </a:ext>
            </a:extLst>
          </p:cNvPr>
          <p:cNvSpPr/>
          <p:nvPr/>
        </p:nvSpPr>
        <p:spPr>
          <a:xfrm>
            <a:off x="3031148" y="5906755"/>
            <a:ext cx="1571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27" name="직사각형 5">
            <a:extLst>
              <a:ext uri="{FF2B5EF4-FFF2-40B4-BE49-F238E27FC236}">
                <a16:creationId xmlns:a16="http://schemas.microsoft.com/office/drawing/2014/main" id="{23480534-D965-451A-B890-E17CE014E5B2}"/>
              </a:ext>
            </a:extLst>
          </p:cNvPr>
          <p:cNvSpPr/>
          <p:nvPr/>
        </p:nvSpPr>
        <p:spPr>
          <a:xfrm>
            <a:off x="5387967" y="5906755"/>
            <a:ext cx="15712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C49924-F5AF-488C-B95F-123CAD31A536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02D90C-5A03-42DB-8A8B-822A58CA95BE}"/>
              </a:ext>
            </a:extLst>
          </p:cNvPr>
          <p:cNvGrpSpPr/>
          <p:nvPr/>
        </p:nvGrpSpPr>
        <p:grpSpPr>
          <a:xfrm>
            <a:off x="6184752" y="1460788"/>
            <a:ext cx="5245248" cy="1377966"/>
            <a:chOff x="8070434" y="1645829"/>
            <a:chExt cx="2925465" cy="13779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76CFDC-94AB-4DFB-9573-BD3B08C9A976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DD56C4-8507-4674-B033-C57A46562A67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654265-7508-48A2-BF26-BD654561E16B}"/>
              </a:ext>
            </a:extLst>
          </p:cNvPr>
          <p:cNvSpPr txBox="1"/>
          <p:nvPr/>
        </p:nvSpPr>
        <p:spPr>
          <a:xfrm>
            <a:off x="6184752" y="289872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D6F2D-B1B1-40F8-A6FE-4B7A8B2EE586}"/>
              </a:ext>
            </a:extLst>
          </p:cNvPr>
          <p:cNvSpPr txBox="1"/>
          <p:nvPr/>
        </p:nvSpPr>
        <p:spPr>
          <a:xfrm>
            <a:off x="6184752" y="3552677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6FAAC-B3DC-4F77-8A3F-DC237EBE0C35}"/>
              </a:ext>
            </a:extLst>
          </p:cNvPr>
          <p:cNvSpPr txBox="1"/>
          <p:nvPr/>
        </p:nvSpPr>
        <p:spPr>
          <a:xfrm>
            <a:off x="6184752" y="4206634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75AA3-736B-4C69-AF3D-FD800EBB0004}"/>
              </a:ext>
            </a:extLst>
          </p:cNvPr>
          <p:cNvSpPr txBox="1"/>
          <p:nvPr/>
        </p:nvSpPr>
        <p:spPr>
          <a:xfrm>
            <a:off x="6184752" y="486059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1EB68-27F0-461D-AC8A-CD1985AF2479}"/>
              </a:ext>
            </a:extLst>
          </p:cNvPr>
          <p:cNvSpPr txBox="1"/>
          <p:nvPr/>
        </p:nvSpPr>
        <p:spPr>
          <a:xfrm>
            <a:off x="8106489" y="5960866"/>
            <a:ext cx="31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3"/>
                </a:solidFill>
              </a:rPr>
              <a:t>Portfolio Designed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6FDFBC-78B7-4C4A-ADCA-622C03E8F48F}"/>
              </a:ext>
            </a:extLst>
          </p:cNvPr>
          <p:cNvGrpSpPr/>
          <p:nvPr/>
        </p:nvGrpSpPr>
        <p:grpSpPr>
          <a:xfrm>
            <a:off x="792275" y="1536001"/>
            <a:ext cx="4850296" cy="4216734"/>
            <a:chOff x="6070836" y="1218960"/>
            <a:chExt cx="5759520" cy="500719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F08EA9-26E9-4BC2-BDE0-963AC6635B58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A1F4ED-4731-4260-9C07-1B92002563CC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2D0655-8A2A-45FC-A3EC-5965B0407509}"/>
                </a:ext>
              </a:extLst>
            </p:cNvPr>
            <p:cNvGrpSpPr/>
            <p:nvPr/>
          </p:nvGrpSpPr>
          <p:grpSpPr>
            <a:xfrm>
              <a:off x="7831150" y="3287908"/>
              <a:ext cx="2237667" cy="1405085"/>
              <a:chOff x="1755435" y="3992043"/>
              <a:chExt cx="2237667" cy="144638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31C64E-D679-4E27-AB49-21B8F3F25DB4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8422C0B-0ABD-407B-A09F-AF8D7265EB3D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6E032B8-72A6-4A8A-8E1C-35F122F74196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CDA354-0639-48C5-AA67-8DDF9948C2CA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4DFECDF-443F-47B2-B29A-F04535DA76C3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34D1A25-D49B-401C-9FAA-289796F103E7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EB9B7C-EF7A-4A6D-9E21-26173A0A8AA6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3AA3EB-1B89-43F8-9225-F5AEFC907A1C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A84943D-4A37-4F32-A1E9-09AC25D65D27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EFA247-4CE8-4728-A95D-BDA8FA336E1A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BB2D6D8-DF07-4452-9EB8-C8EEBE0F8355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716EED-228C-41E0-9789-B95F03E4BF01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65B822-FD1C-4D87-B5B9-3A86C6D471A8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B9563C7-8517-4D79-8473-AE6EF3BA3AB8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966E1C8-6B3C-4976-B0D0-14653A57212E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F08B45-DBA0-4FEB-9339-7C5B1E0B7B63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C5D182D-B254-4D19-A596-55C694DAB95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907CB07-E15E-4A36-8B4D-843460F222CD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7E6E934-BEF4-41DC-A2B7-4C7973E16305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201D9982-9551-47EE-881F-151A4741EA02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9F4F64-A038-4BD4-AF3A-5815960D2BBD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0ED580E-337E-4F49-A2AA-A559ADA4586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1AA21372-043D-4008-9647-69630251E858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E43E620-827F-4B8D-98B8-AE5922AF0385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38F66A5-D1D0-442B-85EA-93E9FBDDF230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E3D082F-BA80-43CA-BC02-28E07DDF636D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349AFF-5542-495D-8AB1-E0C0C9152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FC274F-7CF4-431E-847A-248D682843FA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F84E4A-5996-402C-9316-37F82B4A5E8C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17">
            <a:extLst>
              <a:ext uri="{FF2B5EF4-FFF2-40B4-BE49-F238E27FC236}">
                <a16:creationId xmlns:a16="http://schemas.microsoft.com/office/drawing/2014/main" id="{291D4BE0-266A-473E-9148-7F2B366C8FEF}"/>
              </a:ext>
            </a:extLst>
          </p:cNvPr>
          <p:cNvGrpSpPr/>
          <p:nvPr/>
        </p:nvGrpSpPr>
        <p:grpSpPr>
          <a:xfrm>
            <a:off x="5316766" y="2365440"/>
            <a:ext cx="5717581" cy="3355470"/>
            <a:chOff x="2687161" y="3731096"/>
            <a:chExt cx="5158677" cy="3027467"/>
          </a:xfrm>
          <a:solidFill>
            <a:schemeClr val="bg1">
              <a:lumMod val="8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D5119D-BF98-41D9-8125-F4E7FF6D6EE4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E420032-F777-4B6A-BE5A-B9F399026A60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7E9CF0-E1E9-4D70-BED3-30DBB610A31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ACD427F-926B-4C4D-98C8-DCC10372BA5B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E6D6162-A07C-4D0E-9204-B262C86EDE1F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841751-69A7-41F3-9A56-1A5733042065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62EDE4-61A4-45C4-B3E7-5D72BE787472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DA0086-1F1C-4725-9D1F-0ACB3A2BB340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3D082C-3C00-4378-96E0-92BBC1349FC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D3BDB9-9AB1-445D-9799-0235DD261F76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3CA1D8-7AEC-419F-BC18-5BABAABC9AF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7BD925-4965-4186-8C8A-7CE66607891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DA7FF0-C871-4946-8567-BE4CB27DAE77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8B020A-A7BA-4583-B596-E11A61B2954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8ED48D-95E8-487A-B935-760D3EBF558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BDE83C-0CA9-4BE6-B1FD-FEA86B0BBC2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5077ED-83D6-4464-8D20-0155E64EFF2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832F705-E28A-4A34-BF53-97EF8619F6E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A642F5-44CB-470A-964B-455FC83CBED3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89C3835-CA82-4B6C-ACA2-2B58C73E0E99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3E60E5-4CCB-4222-9A86-6814BEB3BEA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797E25B-15D6-4A19-BE32-84CBA9488202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DDE136-EA18-465F-8F52-B408F5801C8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20A7CA4-46CA-432B-8446-CE33ED8327A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EE507-3688-446E-8BC6-9F8EC2A522B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68FD16-F98B-41B7-973C-0C4C7180816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EBDFC32-2E35-4238-BCFD-4ACF1D735B96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F619D24-C604-4519-BB8A-D0416EC8A54E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6036275-2593-4CE1-B081-CC3A0D0FBD50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1E6099-81A0-4DC5-8FDE-1C7EFC0EA59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EAF1C1-F567-43D1-91D3-9F047FAA79A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DB94ABA-2B55-49E6-9F74-65431AD07823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6264790-0940-4FAB-9650-FBD1A0BD4EA3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1266D8E-9EFC-4A9A-BB7F-7B1A9E8D44E4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A95AD99-5C30-4A1F-9355-864D1F99DDB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173244-1DCC-4082-AA6F-2B29EBA8ECD9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2DE32AE-0B2B-4FB8-9835-575E4F73DAB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107EA7-64F5-4D31-B061-B6E1BE80F937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FD4FE70-E81C-479A-BAC6-7AB403BB098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F44EC51-FB90-4EE7-90AC-C21096E951C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CA1C42A-389D-4C57-A7D0-8D1EB0474FA5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8231DFA-7CED-42F8-977F-F3C2B468BB5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C864703-03EC-4E72-BB60-95BE6608B1A7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4E5405-A8C8-43AE-8734-80D6A2C50308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0107169-C7FC-4C46-8D1B-1141FA0A0E1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72D084-FD04-44AC-BAA5-F8C11F71946F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B50DDB-2990-4011-A924-1048F39118DA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8A463F-E082-467F-AA9B-1318691D9BC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8DF61A2-FD8D-48DC-90BA-FE326B961F5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DDD2829-D375-4902-9B37-82659FBF76B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8571AEA-868E-4DF0-88C4-C6A33974B4CC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35BA084-E291-41CC-B769-CDBC3014166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7FFF493-71F6-40FE-B887-A321F576EE0D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474AFF-21A8-494E-A0AE-504BAF4A9F34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0FD8D8A-74D4-43E7-A6B0-F0CE9C256E2D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BF44CE7-24C7-4943-B4D5-DAFD0B06668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8FDBD9C-7EF3-4349-8C5D-36886223D21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88946A7-891C-4515-85BA-E5D7F6DC92F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6E8883-3095-453D-B418-90FA7B216E3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95F4DF-A741-41F2-B28A-9EA8723136A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0A5F94C-BC44-433C-88ED-CDF8870EE94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EA6309E-6F7F-4BA1-9E47-04A23887C210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280A852-BA0D-45E2-BD7A-85986619E77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9877A6-8385-4DA1-9A03-8F79EF760710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5BF156A-33B4-4205-95AF-0AA87BFE363C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C6EAB7C-1B40-432C-A236-1FF88E6F3103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C18E8F6-B479-461F-B3BB-8705F36CD09A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089E1A3-D4CF-4694-8E20-80CFB4B00FE3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7D54B6A-25A8-4985-8C90-A9040A2E2930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FF4E120-C645-4FF8-9439-A5E285A703F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EEEF686-5AED-44BC-A67B-4D7F45C564A7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F2BD3D-EABA-4AE8-91E7-61B2E7240C1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2151373-8986-42D9-B707-74AA3D88508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816CAF8-6ED3-49CB-9223-A9745ACB24FD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046025D-A2AF-4CF2-8EA7-C1E446CF66EE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CFCC8AD-EDF1-4639-9AEB-05C696FB5673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D4FC67D-AAA8-40C6-B07B-277AF34AED3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F0FAE71-2F72-454B-9201-034B7EB50AC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F710443-E639-4262-8EA0-E3B467E64CCA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BE8A5B5-9231-41E0-82C9-AE1C616F4D61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81740AB-45AA-43BF-81F0-DCE6D9AF5BB9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B8449DD-E01F-4DDA-AD02-2E334D6706F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8E586C5-3B27-47D2-AC68-E83737A7D72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A677B1-23B9-4982-B150-C0E1B4839C67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96EC273-83BA-4FE1-875A-AA7E0F735F56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068231C-D72C-4A90-A01E-76D13D1911A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51DE310-FE82-428D-93DA-5A6E85D8EB3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DC8DD99-B90C-4EDE-AE06-2B5C6F1493C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948A64B-BFAE-4564-81E0-1D1A1959AA03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589C69D-2F61-4CCC-BB90-6424B45EE91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2F91587-A1E3-4B5D-90E1-09DDB1588B8F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4584B6F-7041-46AE-829E-7588D9487D8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128FD9-26B8-4714-BC9C-9E7B3283D19E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065E934-13F1-4AD0-B466-F0BCBD4689D3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3B047BF-F76F-4FD4-94CE-26F68DCCB9B4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2961430-222B-42D4-826C-2E3B33F29BE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CC2870-0246-4A5B-B6FA-E3391C2DF809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4F0A5F-1AA0-4818-8B76-AA1F4A875E3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B549166-5200-465A-A32A-003A8714BE17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E30888C-D082-428F-A634-F460D6D3824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75893E7-8A07-402B-8FD5-B0E3420E5051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4A42B7C-5090-4168-9523-47C339DE7288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15C9BD9-6536-4755-A0AD-124EBEFE5A0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ACD9949-0923-4854-89AA-AEACDEF833E6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9DFF59A-C3C4-4460-8519-3EF35F0A14D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BADA83F-DC5B-49B7-9251-78202F3464C2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79548AC-C935-435E-AFB9-AD50FC1A8CB8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045697C-B9E0-4DE2-8A4D-3BDFB6D1DBA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7D28C92-8D24-4603-AD3A-8BC699D897A8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D62E38-0400-403A-90C9-37AD0DBDB63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EBACFE8-B3CF-460A-BD92-ACCC2BF7D5D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57477A8-37EE-418C-8695-D80DBAEBBF80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FED388-ADD1-4D05-A18D-A0D92A8F9C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010975"/>
              </p:ext>
            </p:extLst>
          </p:nvPr>
        </p:nvGraphicFramePr>
        <p:xfrm>
          <a:off x="1466822" y="1768052"/>
          <a:ext cx="2691178" cy="1594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71B4172-DF4B-47E1-BD89-50C8EA83AEEA}"/>
              </a:ext>
            </a:extLst>
          </p:cNvPr>
          <p:cNvSpPr/>
          <p:nvPr/>
        </p:nvSpPr>
        <p:spPr>
          <a:xfrm>
            <a:off x="5390685" y="1864161"/>
            <a:ext cx="1188000" cy="1188000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B7A07D-B2C4-4934-9D40-34CDCD1D5321}"/>
              </a:ext>
            </a:extLst>
          </p:cNvPr>
          <p:cNvSpPr/>
          <p:nvPr/>
        </p:nvSpPr>
        <p:spPr>
          <a:xfrm>
            <a:off x="10246451" y="1789671"/>
            <a:ext cx="1188000" cy="1188000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56D200-4548-4388-9EB7-7DC2C1161383}"/>
              </a:ext>
            </a:extLst>
          </p:cNvPr>
          <p:cNvSpPr/>
          <p:nvPr/>
        </p:nvSpPr>
        <p:spPr>
          <a:xfrm>
            <a:off x="5933390" y="4905638"/>
            <a:ext cx="1188000" cy="1188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83D5BC-D06A-4934-B382-127C72BD928F}"/>
              </a:ext>
            </a:extLst>
          </p:cNvPr>
          <p:cNvSpPr/>
          <p:nvPr/>
        </p:nvSpPr>
        <p:spPr>
          <a:xfrm>
            <a:off x="8972331" y="4916744"/>
            <a:ext cx="1188000" cy="1188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BE282-434A-47DF-B96B-28ACEC543308}"/>
              </a:ext>
            </a:extLst>
          </p:cNvPr>
          <p:cNvSpPr txBox="1"/>
          <p:nvPr/>
        </p:nvSpPr>
        <p:spPr>
          <a:xfrm>
            <a:off x="5462627" y="2181162"/>
            <a:ext cx="104411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00E3A-8786-4775-820D-0EBB962B4B52}"/>
              </a:ext>
            </a:extLst>
          </p:cNvPr>
          <p:cNvSpPr txBox="1"/>
          <p:nvPr/>
        </p:nvSpPr>
        <p:spPr>
          <a:xfrm>
            <a:off x="10318393" y="2106672"/>
            <a:ext cx="104411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EEEBF-6BDB-4F37-B33A-5169BE51E64B}"/>
              </a:ext>
            </a:extLst>
          </p:cNvPr>
          <p:cNvSpPr txBox="1"/>
          <p:nvPr/>
        </p:nvSpPr>
        <p:spPr>
          <a:xfrm>
            <a:off x="6005332" y="5222639"/>
            <a:ext cx="104411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15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CF070-2514-4142-B2EA-F4D161DBFC2C}"/>
              </a:ext>
            </a:extLst>
          </p:cNvPr>
          <p:cNvSpPr txBox="1"/>
          <p:nvPr/>
        </p:nvSpPr>
        <p:spPr>
          <a:xfrm>
            <a:off x="9044273" y="5233745"/>
            <a:ext cx="104411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D8B307-8B30-4279-86B4-F8439E28A1B1}"/>
              </a:ext>
            </a:extLst>
          </p:cNvPr>
          <p:cNvGrpSpPr/>
          <p:nvPr/>
        </p:nvGrpSpPr>
        <p:grpSpPr>
          <a:xfrm>
            <a:off x="1337405" y="3393818"/>
            <a:ext cx="3719247" cy="1295688"/>
            <a:chOff x="1017955" y="3593844"/>
            <a:chExt cx="2305124" cy="12956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AA323C-8BF4-45DC-AE88-A33E30F8479E}"/>
                </a:ext>
              </a:extLst>
            </p:cNvPr>
            <p:cNvSpPr txBox="1"/>
            <p:nvPr/>
          </p:nvSpPr>
          <p:spPr>
            <a:xfrm>
              <a:off x="1017955" y="3593844"/>
              <a:ext cx="2305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D3A860-BB62-4A26-858B-7C8B243662F2}"/>
                </a:ext>
              </a:extLst>
            </p:cNvPr>
            <p:cNvGrpSpPr/>
            <p:nvPr/>
          </p:nvGrpSpPr>
          <p:grpSpPr>
            <a:xfrm>
              <a:off x="1017955" y="4000870"/>
              <a:ext cx="2305124" cy="888662"/>
              <a:chOff x="483075" y="3376559"/>
              <a:chExt cx="2305124" cy="88866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811EA-6BB9-4517-9D32-3594DF265173}"/>
                  </a:ext>
                </a:extLst>
              </p:cNvPr>
              <p:cNvSpPr txBox="1"/>
              <p:nvPr/>
            </p:nvSpPr>
            <p:spPr>
              <a:xfrm>
                <a:off x="483075" y="3376559"/>
                <a:ext cx="2305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582EE-DD32-4085-BC2C-ED022721DEC8}"/>
                  </a:ext>
                </a:extLst>
              </p:cNvPr>
              <p:cNvSpPr txBox="1"/>
              <p:nvPr/>
            </p:nvSpPr>
            <p:spPr>
              <a:xfrm>
                <a:off x="483075" y="3618890"/>
                <a:ext cx="2305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This PowerPoint Template has clean and neutral design that can be adapted to any content and meets various market segments. 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F3295-3D61-4F6F-B558-92002F958583}"/>
              </a:ext>
            </a:extLst>
          </p:cNvPr>
          <p:cNvGrpSpPr/>
          <p:nvPr/>
        </p:nvGrpSpPr>
        <p:grpSpPr>
          <a:xfrm>
            <a:off x="1341286" y="4856622"/>
            <a:ext cx="3719247" cy="1295688"/>
            <a:chOff x="1017955" y="3593844"/>
            <a:chExt cx="2305124" cy="12956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204434-5698-493C-A1F4-C082C6688F90}"/>
                </a:ext>
              </a:extLst>
            </p:cNvPr>
            <p:cNvSpPr txBox="1"/>
            <p:nvPr/>
          </p:nvSpPr>
          <p:spPr>
            <a:xfrm>
              <a:off x="1017955" y="3593844"/>
              <a:ext cx="2305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28598E6-1006-42DF-8D36-BD3E6CB6318A}"/>
                </a:ext>
              </a:extLst>
            </p:cNvPr>
            <p:cNvGrpSpPr/>
            <p:nvPr/>
          </p:nvGrpSpPr>
          <p:grpSpPr>
            <a:xfrm>
              <a:off x="1017955" y="4000870"/>
              <a:ext cx="2305124" cy="888662"/>
              <a:chOff x="483075" y="3376559"/>
              <a:chExt cx="2305124" cy="88866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C740BF-FB32-45C3-9067-B1C228AFF819}"/>
                  </a:ext>
                </a:extLst>
              </p:cNvPr>
              <p:cNvSpPr txBox="1"/>
              <p:nvPr/>
            </p:nvSpPr>
            <p:spPr>
              <a:xfrm>
                <a:off x="483075" y="3376559"/>
                <a:ext cx="23051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8C0A04-B1CD-477D-858A-8872C0FD9C54}"/>
                  </a:ext>
                </a:extLst>
              </p:cNvPr>
              <p:cNvSpPr txBox="1"/>
              <p:nvPr/>
            </p:nvSpPr>
            <p:spPr>
              <a:xfrm>
                <a:off x="483075" y="3618890"/>
                <a:ext cx="23051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This PowerPoint Template has clean and neutral design that can be adapted to any content and meets various market segments.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2" name="Rectangle 130">
            <a:extLst>
              <a:ext uri="{FF2B5EF4-FFF2-40B4-BE49-F238E27FC236}">
                <a16:creationId xmlns:a16="http://schemas.microsoft.com/office/drawing/2014/main" id="{A5A62B64-BDBB-46E6-9FEE-1109E696E767}"/>
              </a:ext>
            </a:extLst>
          </p:cNvPr>
          <p:cNvSpPr/>
          <p:nvPr/>
        </p:nvSpPr>
        <p:spPr>
          <a:xfrm>
            <a:off x="851304" y="4984216"/>
            <a:ext cx="408367" cy="41022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6065316B-61E0-4D89-9E52-200E326DE26D}"/>
              </a:ext>
            </a:extLst>
          </p:cNvPr>
          <p:cNvSpPr/>
          <p:nvPr/>
        </p:nvSpPr>
        <p:spPr>
          <a:xfrm>
            <a:off x="798498" y="3517332"/>
            <a:ext cx="431329" cy="43062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F9FB230-A578-4B36-9879-FFB6E8843CEE}"/>
              </a:ext>
            </a:extLst>
          </p:cNvPr>
          <p:cNvGrpSpPr/>
          <p:nvPr/>
        </p:nvGrpSpPr>
        <p:grpSpPr>
          <a:xfrm>
            <a:off x="6205831" y="3040181"/>
            <a:ext cx="576064" cy="576064"/>
            <a:chOff x="4067944" y="2852936"/>
            <a:chExt cx="576064" cy="576064"/>
          </a:xfrm>
          <a:effectLst>
            <a:outerShdw blurRad="38100" dir="18900000" sy="23000" kx="-1200000" algn="bl" rotWithShape="0">
              <a:prstClr val="black">
                <a:alpha val="50000"/>
              </a:prstClr>
            </a:outerShdw>
          </a:effectLst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25BFDD8-BA5F-4086-955A-B2873CB37FE9}"/>
                </a:ext>
              </a:extLst>
            </p:cNvPr>
            <p:cNvSpPr/>
            <p:nvPr/>
          </p:nvSpPr>
          <p:spPr>
            <a:xfrm rot="8100000">
              <a:off x="4067944" y="2852936"/>
              <a:ext cx="576064" cy="576064"/>
            </a:xfrm>
            <a:prstGeom prst="teardrop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5-Point Star 11">
              <a:extLst>
                <a:ext uri="{FF2B5EF4-FFF2-40B4-BE49-F238E27FC236}">
                  <a16:creationId xmlns:a16="http://schemas.microsoft.com/office/drawing/2014/main" id="{CCA6F32A-1F26-4A23-BC94-6297E9F1206F}"/>
                </a:ext>
              </a:extLst>
            </p:cNvPr>
            <p:cNvSpPr/>
            <p:nvPr/>
          </p:nvSpPr>
          <p:spPr>
            <a:xfrm>
              <a:off x="4175332" y="2954770"/>
              <a:ext cx="372395" cy="37239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4166F05-D9C8-4B98-A92B-02D868E0FAE0}"/>
              </a:ext>
            </a:extLst>
          </p:cNvPr>
          <p:cNvGrpSpPr/>
          <p:nvPr/>
        </p:nvGrpSpPr>
        <p:grpSpPr>
          <a:xfrm>
            <a:off x="9662746" y="2665539"/>
            <a:ext cx="576064" cy="576064"/>
            <a:chOff x="4067944" y="2852936"/>
            <a:chExt cx="576064" cy="576064"/>
          </a:xfrm>
          <a:effectLst>
            <a:outerShdw blurRad="38100" dir="18900000" sy="23000" kx="-1200000" algn="bl" rotWithShape="0">
              <a:prstClr val="black">
                <a:alpha val="50000"/>
              </a:prstClr>
            </a:outerShdw>
          </a:effectLst>
        </p:grpSpPr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497943DC-7D06-42AB-B62D-85DD54107661}"/>
                </a:ext>
              </a:extLst>
            </p:cNvPr>
            <p:cNvSpPr/>
            <p:nvPr/>
          </p:nvSpPr>
          <p:spPr>
            <a:xfrm rot="8100000">
              <a:off x="4067944" y="2852936"/>
              <a:ext cx="576064" cy="576064"/>
            </a:xfrm>
            <a:prstGeom prst="teardrop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5-Point Star 11">
              <a:extLst>
                <a:ext uri="{FF2B5EF4-FFF2-40B4-BE49-F238E27FC236}">
                  <a16:creationId xmlns:a16="http://schemas.microsoft.com/office/drawing/2014/main" id="{892073F0-A1B3-4CAD-8D08-7478C82A9FCE}"/>
                </a:ext>
              </a:extLst>
            </p:cNvPr>
            <p:cNvSpPr/>
            <p:nvPr/>
          </p:nvSpPr>
          <p:spPr>
            <a:xfrm>
              <a:off x="4175332" y="2954770"/>
              <a:ext cx="372395" cy="37239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E4F679B-FA5F-4819-B51E-001F750ABAD4}"/>
              </a:ext>
            </a:extLst>
          </p:cNvPr>
          <p:cNvGrpSpPr/>
          <p:nvPr/>
        </p:nvGrpSpPr>
        <p:grpSpPr>
          <a:xfrm>
            <a:off x="9928744" y="4428165"/>
            <a:ext cx="576064" cy="576064"/>
            <a:chOff x="4067944" y="2852936"/>
            <a:chExt cx="576064" cy="576064"/>
          </a:xfrm>
          <a:effectLst>
            <a:outerShdw blurRad="38100" dir="18900000" sy="23000" kx="-1200000" algn="bl" rotWithShape="0">
              <a:prstClr val="black">
                <a:alpha val="50000"/>
              </a:prstClr>
            </a:outerShdw>
          </a:effectLst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BA4C0B5F-0722-4279-A746-B7EC416C168B}"/>
                </a:ext>
              </a:extLst>
            </p:cNvPr>
            <p:cNvSpPr/>
            <p:nvPr/>
          </p:nvSpPr>
          <p:spPr>
            <a:xfrm rot="8100000">
              <a:off x="4067944" y="2852936"/>
              <a:ext cx="576064" cy="576064"/>
            </a:xfrm>
            <a:prstGeom prst="teardrop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5-Point Star 11">
              <a:extLst>
                <a:ext uri="{FF2B5EF4-FFF2-40B4-BE49-F238E27FC236}">
                  <a16:creationId xmlns:a16="http://schemas.microsoft.com/office/drawing/2014/main" id="{28150D12-23EA-4650-AACD-90800FF5AAEC}"/>
                </a:ext>
              </a:extLst>
            </p:cNvPr>
            <p:cNvSpPr/>
            <p:nvPr/>
          </p:nvSpPr>
          <p:spPr>
            <a:xfrm>
              <a:off x="4175332" y="2954770"/>
              <a:ext cx="372395" cy="37239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0BCE375-6E88-43F9-BFD4-5EDF5E53AE46}"/>
              </a:ext>
            </a:extLst>
          </p:cNvPr>
          <p:cNvGrpSpPr/>
          <p:nvPr/>
        </p:nvGrpSpPr>
        <p:grpSpPr>
          <a:xfrm>
            <a:off x="6783108" y="4237090"/>
            <a:ext cx="576064" cy="576064"/>
            <a:chOff x="4067944" y="2852936"/>
            <a:chExt cx="576064" cy="576064"/>
          </a:xfrm>
          <a:effectLst>
            <a:outerShdw blurRad="38100" dir="18900000" sy="23000" kx="-1200000" algn="bl" rotWithShape="0">
              <a:prstClr val="black">
                <a:alpha val="50000"/>
              </a:prstClr>
            </a:outerShdw>
          </a:effectLst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516E851A-2EA5-4BD4-9D86-C0870F6130FC}"/>
                </a:ext>
              </a:extLst>
            </p:cNvPr>
            <p:cNvSpPr/>
            <p:nvPr/>
          </p:nvSpPr>
          <p:spPr>
            <a:xfrm rot="8100000">
              <a:off x="4067944" y="2852936"/>
              <a:ext cx="576064" cy="576064"/>
            </a:xfrm>
            <a:prstGeom prst="teardrop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5-Point Star 11">
              <a:extLst>
                <a:ext uri="{FF2B5EF4-FFF2-40B4-BE49-F238E27FC236}">
                  <a16:creationId xmlns:a16="http://schemas.microsoft.com/office/drawing/2014/main" id="{4B48D4F8-DCBA-49E8-AB41-73E846DBAA7D}"/>
                </a:ext>
              </a:extLst>
            </p:cNvPr>
            <p:cNvSpPr/>
            <p:nvPr/>
          </p:nvSpPr>
          <p:spPr>
            <a:xfrm>
              <a:off x="4175332" y="2954770"/>
              <a:ext cx="372395" cy="372395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32ADD388-1BB3-4484-9475-FB0B6D2A6B0E}"/>
              </a:ext>
            </a:extLst>
          </p:cNvPr>
          <p:cNvSpPr txBox="1"/>
          <p:nvPr/>
        </p:nvSpPr>
        <p:spPr>
          <a:xfrm>
            <a:off x="2794338" y="2216887"/>
            <a:ext cx="104411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66026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680416" y="362071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17DC4-AC17-4176-B540-86078153AD3B}"/>
              </a:ext>
            </a:extLst>
          </p:cNvPr>
          <p:cNvSpPr txBox="1"/>
          <p:nvPr/>
        </p:nvSpPr>
        <p:spPr>
          <a:xfrm>
            <a:off x="7424529" y="687875"/>
            <a:ext cx="4023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A8B8F-3EF7-49A8-9AD2-FEAC1B456983}"/>
              </a:ext>
            </a:extLst>
          </p:cNvPr>
          <p:cNvSpPr txBox="1"/>
          <p:nvPr/>
        </p:nvSpPr>
        <p:spPr>
          <a:xfrm>
            <a:off x="8386867" y="4007552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2DA9D-060F-4842-948F-3D632806CAEF}"/>
              </a:ext>
            </a:extLst>
          </p:cNvPr>
          <p:cNvSpPr txBox="1"/>
          <p:nvPr/>
        </p:nvSpPr>
        <p:spPr>
          <a:xfrm>
            <a:off x="8386867" y="3246730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B2F59-0655-4394-9E26-1B0F43AC86E4}"/>
              </a:ext>
            </a:extLst>
          </p:cNvPr>
          <p:cNvSpPr txBox="1"/>
          <p:nvPr/>
        </p:nvSpPr>
        <p:spPr>
          <a:xfrm>
            <a:off x="3223409" y="533987"/>
            <a:ext cx="3088126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27B2E6-4531-4B37-B58E-5D1EC6BB22A3}"/>
              </a:ext>
            </a:extLst>
          </p:cNvPr>
          <p:cNvSpPr/>
          <p:nvPr/>
        </p:nvSpPr>
        <p:spPr>
          <a:xfrm>
            <a:off x="891513" y="1787998"/>
            <a:ext cx="2376264" cy="4292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FE52F-9D7D-4606-9ABB-260796C147D6}"/>
              </a:ext>
            </a:extLst>
          </p:cNvPr>
          <p:cNvSpPr/>
          <p:nvPr/>
        </p:nvSpPr>
        <p:spPr>
          <a:xfrm>
            <a:off x="3570119" y="1787997"/>
            <a:ext cx="2376264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23D5E-C20E-44E4-AB2F-1EC51393BA6A}"/>
              </a:ext>
            </a:extLst>
          </p:cNvPr>
          <p:cNvSpPr/>
          <p:nvPr/>
        </p:nvSpPr>
        <p:spPr>
          <a:xfrm>
            <a:off x="6278777" y="1787997"/>
            <a:ext cx="2376264" cy="23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F5B3B-76C7-4A95-8EA1-F67390D64D96}"/>
              </a:ext>
            </a:extLst>
          </p:cNvPr>
          <p:cNvSpPr/>
          <p:nvPr/>
        </p:nvSpPr>
        <p:spPr>
          <a:xfrm>
            <a:off x="6266314" y="4487840"/>
            <a:ext cx="2376264" cy="1592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61CDD-21AE-40D0-AD7D-40D3C6D312CE}"/>
              </a:ext>
            </a:extLst>
          </p:cNvPr>
          <p:cNvSpPr/>
          <p:nvPr/>
        </p:nvSpPr>
        <p:spPr>
          <a:xfrm>
            <a:off x="3570119" y="3263997"/>
            <a:ext cx="2376264" cy="28165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C2E90EC-C772-412D-8D48-0F1B9613F871}"/>
              </a:ext>
            </a:extLst>
          </p:cNvPr>
          <p:cNvSpPr/>
          <p:nvPr/>
        </p:nvSpPr>
        <p:spPr>
          <a:xfrm>
            <a:off x="3152923" y="2370052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65F54E0-944C-4667-853D-88B2DDA7A922}"/>
              </a:ext>
            </a:extLst>
          </p:cNvPr>
          <p:cNvSpPr/>
          <p:nvPr/>
        </p:nvSpPr>
        <p:spPr>
          <a:xfrm>
            <a:off x="5845990" y="2370052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A729162-0EE8-4AC6-8B4E-B8195D90B017}"/>
              </a:ext>
            </a:extLst>
          </p:cNvPr>
          <p:cNvSpPr/>
          <p:nvPr/>
        </p:nvSpPr>
        <p:spPr>
          <a:xfrm rot="10800000">
            <a:off x="5617301" y="5362097"/>
            <a:ext cx="747760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3CF912-51E6-4F14-B1BC-22D1F5119528}"/>
              </a:ext>
            </a:extLst>
          </p:cNvPr>
          <p:cNvSpPr/>
          <p:nvPr/>
        </p:nvSpPr>
        <p:spPr>
          <a:xfrm rot="10800000">
            <a:off x="2946399" y="5362098"/>
            <a:ext cx="74776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883E5-1F50-4954-B5D4-1CB49CDD46A8}"/>
              </a:ext>
            </a:extLst>
          </p:cNvPr>
          <p:cNvSpPr/>
          <p:nvPr/>
        </p:nvSpPr>
        <p:spPr>
          <a:xfrm>
            <a:off x="891777" y="1777364"/>
            <a:ext cx="2376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530D8E-C525-4145-8844-42FA3CFBEC40}"/>
              </a:ext>
            </a:extLst>
          </p:cNvPr>
          <p:cNvSpPr/>
          <p:nvPr/>
        </p:nvSpPr>
        <p:spPr>
          <a:xfrm>
            <a:off x="3570383" y="1777364"/>
            <a:ext cx="23760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225C9D-1797-4818-AA84-BCD71B92F13C}"/>
              </a:ext>
            </a:extLst>
          </p:cNvPr>
          <p:cNvSpPr/>
          <p:nvPr/>
        </p:nvSpPr>
        <p:spPr>
          <a:xfrm>
            <a:off x="6279041" y="1768330"/>
            <a:ext cx="237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48989-728A-4A5D-A7C7-D3DC54B07EC6}"/>
              </a:ext>
            </a:extLst>
          </p:cNvPr>
          <p:cNvSpPr/>
          <p:nvPr/>
        </p:nvSpPr>
        <p:spPr>
          <a:xfrm>
            <a:off x="6266578" y="4487838"/>
            <a:ext cx="23760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E130D-5455-4E4A-AC14-A18851A7D0C4}"/>
              </a:ext>
            </a:extLst>
          </p:cNvPr>
          <p:cNvSpPr/>
          <p:nvPr/>
        </p:nvSpPr>
        <p:spPr>
          <a:xfrm>
            <a:off x="3570119" y="3255293"/>
            <a:ext cx="2376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A63B2-A0DD-4688-90A5-1745D0F1FEC5}"/>
              </a:ext>
            </a:extLst>
          </p:cNvPr>
          <p:cNvSpPr txBox="1"/>
          <p:nvPr/>
        </p:nvSpPr>
        <p:spPr>
          <a:xfrm>
            <a:off x="905518" y="1765043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73E68-F774-43E5-9A90-058419E7C755}"/>
              </a:ext>
            </a:extLst>
          </p:cNvPr>
          <p:cNvSpPr txBox="1"/>
          <p:nvPr/>
        </p:nvSpPr>
        <p:spPr>
          <a:xfrm>
            <a:off x="3569372" y="1768434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86305-F4B3-456B-B588-F39A27A05BF3}"/>
              </a:ext>
            </a:extLst>
          </p:cNvPr>
          <p:cNvSpPr txBox="1"/>
          <p:nvPr/>
        </p:nvSpPr>
        <p:spPr>
          <a:xfrm>
            <a:off x="6265125" y="1761192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4D2E0-E27C-43BF-8CD2-7ED07E585C27}"/>
              </a:ext>
            </a:extLst>
          </p:cNvPr>
          <p:cNvSpPr txBox="1"/>
          <p:nvPr/>
        </p:nvSpPr>
        <p:spPr>
          <a:xfrm>
            <a:off x="6277211" y="4475538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6C3CF0-BC97-4D7F-BFDF-B5B7D820DF4B}"/>
              </a:ext>
            </a:extLst>
          </p:cNvPr>
          <p:cNvSpPr txBox="1"/>
          <p:nvPr/>
        </p:nvSpPr>
        <p:spPr>
          <a:xfrm>
            <a:off x="3574370" y="3244662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04438-03B6-411D-BF38-B87E74005738}"/>
              </a:ext>
            </a:extLst>
          </p:cNvPr>
          <p:cNvSpPr txBox="1"/>
          <p:nvPr/>
        </p:nvSpPr>
        <p:spPr>
          <a:xfrm>
            <a:off x="1503266" y="1856464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E3CB1-26CD-48B2-8F9A-1EFABAE7F181}"/>
              </a:ext>
            </a:extLst>
          </p:cNvPr>
          <p:cNvSpPr txBox="1"/>
          <p:nvPr/>
        </p:nvSpPr>
        <p:spPr>
          <a:xfrm>
            <a:off x="1165334" y="2368672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62628-DAA1-4D7E-9E7E-CC6CA32E1419}"/>
              </a:ext>
            </a:extLst>
          </p:cNvPr>
          <p:cNvSpPr txBox="1"/>
          <p:nvPr/>
        </p:nvSpPr>
        <p:spPr>
          <a:xfrm>
            <a:off x="3843940" y="2295336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B6ABF-6363-4D3D-A37A-83FB4DBB92B1}"/>
              </a:ext>
            </a:extLst>
          </p:cNvPr>
          <p:cNvSpPr txBox="1"/>
          <p:nvPr/>
        </p:nvSpPr>
        <p:spPr>
          <a:xfrm>
            <a:off x="3843940" y="3816204"/>
            <a:ext cx="182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7DF93D-32A2-4C83-8543-B8B374D105C9}"/>
              </a:ext>
            </a:extLst>
          </p:cNvPr>
          <p:cNvSpPr txBox="1"/>
          <p:nvPr/>
        </p:nvSpPr>
        <p:spPr>
          <a:xfrm>
            <a:off x="6552730" y="2368672"/>
            <a:ext cx="1828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F6F7A3-2A0B-40BC-85FA-A094079B25FD}"/>
              </a:ext>
            </a:extLst>
          </p:cNvPr>
          <p:cNvSpPr txBox="1"/>
          <p:nvPr/>
        </p:nvSpPr>
        <p:spPr>
          <a:xfrm>
            <a:off x="6597662" y="5083964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7DD870-37F3-4332-91E0-05065880B256}"/>
              </a:ext>
            </a:extLst>
          </p:cNvPr>
          <p:cNvSpPr txBox="1"/>
          <p:nvPr/>
        </p:nvSpPr>
        <p:spPr>
          <a:xfrm>
            <a:off x="4229895" y="1845831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924C6-8824-472B-95C5-F045DF715DA2}"/>
              </a:ext>
            </a:extLst>
          </p:cNvPr>
          <p:cNvSpPr txBox="1"/>
          <p:nvPr/>
        </p:nvSpPr>
        <p:spPr>
          <a:xfrm>
            <a:off x="6925648" y="1835198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58A04-C302-4465-996B-351F16FFE558}"/>
              </a:ext>
            </a:extLst>
          </p:cNvPr>
          <p:cNvSpPr txBox="1"/>
          <p:nvPr/>
        </p:nvSpPr>
        <p:spPr>
          <a:xfrm>
            <a:off x="4229895" y="3332794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D5F99-DD3C-45F6-94DF-B41953E6FBC7}"/>
              </a:ext>
            </a:extLst>
          </p:cNvPr>
          <p:cNvSpPr txBox="1"/>
          <p:nvPr/>
        </p:nvSpPr>
        <p:spPr>
          <a:xfrm>
            <a:off x="6925648" y="456786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A1A781FB-5426-4D4A-BA3D-7FD6BF24D13B}"/>
              </a:ext>
            </a:extLst>
          </p:cNvPr>
          <p:cNvSpPr/>
          <p:nvPr/>
        </p:nvSpPr>
        <p:spPr>
          <a:xfrm>
            <a:off x="8927537" y="1777365"/>
            <a:ext cx="2376264" cy="43046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D089E403-8C90-4C34-A4A3-B5592A387234}"/>
              </a:ext>
            </a:extLst>
          </p:cNvPr>
          <p:cNvSpPr/>
          <p:nvPr/>
        </p:nvSpPr>
        <p:spPr>
          <a:xfrm>
            <a:off x="8927801" y="1783162"/>
            <a:ext cx="237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8744D1-1703-4425-847B-6B2A1A6127BD}"/>
              </a:ext>
            </a:extLst>
          </p:cNvPr>
          <p:cNvSpPr txBox="1"/>
          <p:nvPr/>
        </p:nvSpPr>
        <p:spPr>
          <a:xfrm>
            <a:off x="8938434" y="1768331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FD4E5-FE6F-49F0-971B-636ECE6AA2A2}"/>
              </a:ext>
            </a:extLst>
          </p:cNvPr>
          <p:cNvSpPr txBox="1"/>
          <p:nvPr/>
        </p:nvSpPr>
        <p:spPr>
          <a:xfrm>
            <a:off x="9586871" y="1860663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C1871-4D17-4745-8EE8-60FCC9C2D052}"/>
              </a:ext>
            </a:extLst>
          </p:cNvPr>
          <p:cNvSpPr txBox="1"/>
          <p:nvPr/>
        </p:nvSpPr>
        <p:spPr>
          <a:xfrm>
            <a:off x="9201358" y="2368672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ight Arrow 8">
            <a:extLst>
              <a:ext uri="{FF2B5EF4-FFF2-40B4-BE49-F238E27FC236}">
                <a16:creationId xmlns:a16="http://schemas.microsoft.com/office/drawing/2014/main" id="{93287393-15EC-4B7D-97CC-820CC6562EFE}"/>
              </a:ext>
            </a:extLst>
          </p:cNvPr>
          <p:cNvSpPr/>
          <p:nvPr/>
        </p:nvSpPr>
        <p:spPr>
          <a:xfrm>
            <a:off x="8539058" y="2373630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ight Arrow 15">
            <a:extLst>
              <a:ext uri="{FF2B5EF4-FFF2-40B4-BE49-F238E27FC236}">
                <a16:creationId xmlns:a16="http://schemas.microsoft.com/office/drawing/2014/main" id="{D2AF4B47-3D38-46A5-96C7-A2E3FBFA6F4A}"/>
              </a:ext>
            </a:extLst>
          </p:cNvPr>
          <p:cNvSpPr/>
          <p:nvPr/>
        </p:nvSpPr>
        <p:spPr>
          <a:xfrm flipH="1">
            <a:off x="8314706" y="5362098"/>
            <a:ext cx="74776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8">
            <a:extLst>
              <a:ext uri="{FF2B5EF4-FFF2-40B4-BE49-F238E27FC236}">
                <a16:creationId xmlns:a16="http://schemas.microsoft.com/office/drawing/2014/main" id="{54241A3C-E1E3-4E91-BC92-FAA4F1A4E1D8}"/>
              </a:ext>
            </a:extLst>
          </p:cNvPr>
          <p:cNvGrpSpPr/>
          <p:nvPr/>
        </p:nvGrpSpPr>
        <p:grpSpPr>
          <a:xfrm>
            <a:off x="6543652" y="1808269"/>
            <a:ext cx="4691070" cy="470129"/>
            <a:chOff x="6902577" y="1677264"/>
            <a:chExt cx="4691070" cy="47012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4E537003-F82A-4084-A6F3-C55F7F97ADBA}"/>
                </a:ext>
              </a:extLst>
            </p:cNvPr>
            <p:cNvSpPr/>
            <p:nvPr/>
          </p:nvSpPr>
          <p:spPr>
            <a:xfrm flipH="1">
              <a:off x="6902577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자유형: 도형 59">
              <a:extLst>
                <a:ext uri="{FF2B5EF4-FFF2-40B4-BE49-F238E27FC236}">
                  <a16:creationId xmlns:a16="http://schemas.microsoft.com/office/drawing/2014/main" id="{0E9DFF29-718C-4DD0-B79C-8C218BB20016}"/>
                </a:ext>
              </a:extLst>
            </p:cNvPr>
            <p:cNvSpPr/>
            <p:nvPr/>
          </p:nvSpPr>
          <p:spPr>
            <a:xfrm>
              <a:off x="6902577" y="1677264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3746315-648D-4460-AD6D-FF25B203FD6C}"/>
              </a:ext>
            </a:extLst>
          </p:cNvPr>
          <p:cNvSpPr/>
          <p:nvPr/>
        </p:nvSpPr>
        <p:spPr>
          <a:xfrm>
            <a:off x="1693009" y="525672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F546B3-85BD-48A4-BF5A-5B810E506DE6}"/>
              </a:ext>
            </a:extLst>
          </p:cNvPr>
          <p:cNvSpPr/>
          <p:nvPr/>
        </p:nvSpPr>
        <p:spPr>
          <a:xfrm>
            <a:off x="1693009" y="553523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C9D25-8222-49E5-A413-EC8C6AF19A44}"/>
              </a:ext>
            </a:extLst>
          </p:cNvPr>
          <p:cNvSpPr/>
          <p:nvPr/>
        </p:nvSpPr>
        <p:spPr>
          <a:xfrm>
            <a:off x="1693009" y="582326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5335A-AF6E-41DD-9D95-635BF2ACD861}"/>
              </a:ext>
            </a:extLst>
          </p:cNvPr>
          <p:cNvSpPr txBox="1"/>
          <p:nvPr/>
        </p:nvSpPr>
        <p:spPr>
          <a:xfrm>
            <a:off x="1962812" y="521084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00B13-F6BC-4EC1-B791-CFA6F83C326D}"/>
              </a:ext>
            </a:extLst>
          </p:cNvPr>
          <p:cNvSpPr txBox="1"/>
          <p:nvPr/>
        </p:nvSpPr>
        <p:spPr>
          <a:xfrm>
            <a:off x="1960580" y="549888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F0D09-52EC-4B00-AAD4-C93D1BFEFA38}"/>
              </a:ext>
            </a:extLst>
          </p:cNvPr>
          <p:cNvSpPr txBox="1"/>
          <p:nvPr/>
        </p:nvSpPr>
        <p:spPr>
          <a:xfrm>
            <a:off x="1958348" y="578691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87D27C-2915-411B-B7DA-9938903D5AE8}"/>
              </a:ext>
            </a:extLst>
          </p:cNvPr>
          <p:cNvSpPr/>
          <p:nvPr/>
        </p:nvSpPr>
        <p:spPr>
          <a:xfrm>
            <a:off x="3710905" y="525672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2A42D5-FC7F-4464-A7CC-16B472B7FAB9}"/>
              </a:ext>
            </a:extLst>
          </p:cNvPr>
          <p:cNvSpPr/>
          <p:nvPr/>
        </p:nvSpPr>
        <p:spPr>
          <a:xfrm>
            <a:off x="3710905" y="553523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A9E3E0-A8FB-4F71-9029-0CC56262C091}"/>
              </a:ext>
            </a:extLst>
          </p:cNvPr>
          <p:cNvSpPr/>
          <p:nvPr/>
        </p:nvSpPr>
        <p:spPr>
          <a:xfrm>
            <a:off x="3710905" y="582326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14B92-393E-4848-9D01-77298082615B}"/>
              </a:ext>
            </a:extLst>
          </p:cNvPr>
          <p:cNvSpPr txBox="1"/>
          <p:nvPr/>
        </p:nvSpPr>
        <p:spPr>
          <a:xfrm>
            <a:off x="3980708" y="521084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73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89B15-AC12-435B-B6F7-18A3EE220860}"/>
              </a:ext>
            </a:extLst>
          </p:cNvPr>
          <p:cNvSpPr txBox="1"/>
          <p:nvPr/>
        </p:nvSpPr>
        <p:spPr>
          <a:xfrm>
            <a:off x="3978476" y="549888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A35AD-E8F8-47C8-92DF-39ADFE970509}"/>
              </a:ext>
            </a:extLst>
          </p:cNvPr>
          <p:cNvSpPr txBox="1"/>
          <p:nvPr/>
        </p:nvSpPr>
        <p:spPr>
          <a:xfrm>
            <a:off x="3976244" y="578691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34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F74900-62A0-474A-8467-0735A98306B3}"/>
              </a:ext>
            </a:extLst>
          </p:cNvPr>
          <p:cNvSpPr/>
          <p:nvPr/>
        </p:nvSpPr>
        <p:spPr>
          <a:xfrm>
            <a:off x="7131578" y="525672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5B3868-ECA9-4ABF-ABAA-F78D05BAA906}"/>
              </a:ext>
            </a:extLst>
          </p:cNvPr>
          <p:cNvSpPr/>
          <p:nvPr/>
        </p:nvSpPr>
        <p:spPr>
          <a:xfrm>
            <a:off x="7131578" y="553523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C05497-BB12-4606-98E9-36992A94202D}"/>
              </a:ext>
            </a:extLst>
          </p:cNvPr>
          <p:cNvSpPr/>
          <p:nvPr/>
        </p:nvSpPr>
        <p:spPr>
          <a:xfrm>
            <a:off x="7131578" y="582326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5E121-5DD1-4F07-9CA9-B83C48FA3871}"/>
              </a:ext>
            </a:extLst>
          </p:cNvPr>
          <p:cNvSpPr txBox="1"/>
          <p:nvPr/>
        </p:nvSpPr>
        <p:spPr>
          <a:xfrm>
            <a:off x="7401381" y="521084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4F2FED-C561-4F82-A405-57E4C56B0F52}"/>
              </a:ext>
            </a:extLst>
          </p:cNvPr>
          <p:cNvSpPr txBox="1"/>
          <p:nvPr/>
        </p:nvSpPr>
        <p:spPr>
          <a:xfrm>
            <a:off x="7399149" y="549888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7C229-C5E6-4F79-96E6-46EC13B74AA8}"/>
              </a:ext>
            </a:extLst>
          </p:cNvPr>
          <p:cNvSpPr txBox="1"/>
          <p:nvPr/>
        </p:nvSpPr>
        <p:spPr>
          <a:xfrm>
            <a:off x="7396917" y="578691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3B504C-0115-4EEC-B5A5-A77542EC62A4}"/>
              </a:ext>
            </a:extLst>
          </p:cNvPr>
          <p:cNvSpPr/>
          <p:nvPr/>
        </p:nvSpPr>
        <p:spPr>
          <a:xfrm>
            <a:off x="9115566" y="5256723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A9A635-2A85-4EA2-B09D-3173DFCB94B1}"/>
              </a:ext>
            </a:extLst>
          </p:cNvPr>
          <p:cNvSpPr/>
          <p:nvPr/>
        </p:nvSpPr>
        <p:spPr>
          <a:xfrm>
            <a:off x="9115566" y="5535230"/>
            <a:ext cx="216024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4524A3-9474-410E-83D4-6B440A409C68}"/>
              </a:ext>
            </a:extLst>
          </p:cNvPr>
          <p:cNvSpPr/>
          <p:nvPr/>
        </p:nvSpPr>
        <p:spPr>
          <a:xfrm>
            <a:off x="9115566" y="5823262"/>
            <a:ext cx="216024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77301-7C64-4A3D-B22F-F37C41E2AFE8}"/>
              </a:ext>
            </a:extLst>
          </p:cNvPr>
          <p:cNvSpPr txBox="1"/>
          <p:nvPr/>
        </p:nvSpPr>
        <p:spPr>
          <a:xfrm>
            <a:off x="9385369" y="5210848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53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A2110-98BB-4713-9277-CA1438D55AB7}"/>
              </a:ext>
            </a:extLst>
          </p:cNvPr>
          <p:cNvSpPr txBox="1"/>
          <p:nvPr/>
        </p:nvSpPr>
        <p:spPr>
          <a:xfrm>
            <a:off x="9383137" y="5498880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45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5CC34-4238-4B48-894E-4E3E887E233B}"/>
              </a:ext>
            </a:extLst>
          </p:cNvPr>
          <p:cNvSpPr txBox="1"/>
          <p:nvPr/>
        </p:nvSpPr>
        <p:spPr>
          <a:xfrm>
            <a:off x="9380905" y="5786912"/>
            <a:ext cx="11136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rgbClr val="262626"/>
                </a:solidFill>
              </a:rPr>
              <a:t>64 Content</a:t>
            </a:r>
            <a:endParaRPr lang="ko-KR" altLang="en-US" sz="1400" b="1" dirty="0">
              <a:solidFill>
                <a:srgbClr val="262626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12EBBA-B4E2-4876-905B-675313D773AC}"/>
              </a:ext>
            </a:extLst>
          </p:cNvPr>
          <p:cNvGrpSpPr/>
          <p:nvPr/>
        </p:nvGrpSpPr>
        <p:grpSpPr>
          <a:xfrm>
            <a:off x="948114" y="1808268"/>
            <a:ext cx="4691070" cy="475860"/>
            <a:chOff x="948114" y="1671533"/>
            <a:chExt cx="4691070" cy="475860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4A43732B-4D65-4B73-9D11-CF90B97E8E2E}"/>
                </a:ext>
              </a:extLst>
            </p:cNvPr>
            <p:cNvSpPr/>
            <p:nvPr/>
          </p:nvSpPr>
          <p:spPr>
            <a:xfrm flipH="1">
              <a:off x="956865" y="1684291"/>
              <a:ext cx="115353" cy="46310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자유형: 도형 58">
              <a:extLst>
                <a:ext uri="{FF2B5EF4-FFF2-40B4-BE49-F238E27FC236}">
                  <a16:creationId xmlns:a16="http://schemas.microsoft.com/office/drawing/2014/main" id="{31EE0A3F-BC7F-42DD-9142-39D96D7F11CE}"/>
                </a:ext>
              </a:extLst>
            </p:cNvPr>
            <p:cNvSpPr/>
            <p:nvPr/>
          </p:nvSpPr>
          <p:spPr>
            <a:xfrm>
              <a:off x="948114" y="1671533"/>
              <a:ext cx="4691070" cy="363646"/>
            </a:xfrm>
            <a:custGeom>
              <a:avLst/>
              <a:gdLst>
                <a:gd name="connsiteX0" fmla="*/ 1302502 w 4691070"/>
                <a:gd name="connsiteY0" fmla="*/ 0 h 363646"/>
                <a:gd name="connsiteX1" fmla="*/ 4331514 w 4691070"/>
                <a:gd name="connsiteY1" fmla="*/ 0 h 363646"/>
                <a:gd name="connsiteX2" fmla="*/ 4691070 w 4691070"/>
                <a:gd name="connsiteY2" fmla="*/ 363646 h 363646"/>
                <a:gd name="connsiteX3" fmla="*/ 1302502 w 4691070"/>
                <a:gd name="connsiteY3" fmla="*/ 363646 h 363646"/>
                <a:gd name="connsiteX4" fmla="*/ 0 w 4691070"/>
                <a:gd name="connsiteY4" fmla="*/ 363646 h 363646"/>
                <a:gd name="connsiteX5" fmla="*/ 0 w 4691070"/>
                <a:gd name="connsiteY5" fmla="*/ 46 h 363646"/>
                <a:gd name="connsiteX6" fmla="*/ 1302502 w 4691070"/>
                <a:gd name="connsiteY6" fmla="*/ 46 h 36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070" h="363646">
                  <a:moveTo>
                    <a:pt x="1302502" y="0"/>
                  </a:moveTo>
                  <a:lnTo>
                    <a:pt x="4331514" y="0"/>
                  </a:lnTo>
                  <a:lnTo>
                    <a:pt x="4691070" y="363646"/>
                  </a:lnTo>
                  <a:lnTo>
                    <a:pt x="1302502" y="363646"/>
                  </a:lnTo>
                  <a:lnTo>
                    <a:pt x="0" y="363646"/>
                  </a:lnTo>
                  <a:lnTo>
                    <a:pt x="0" y="46"/>
                  </a:lnTo>
                  <a:lnTo>
                    <a:pt x="1302502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88A7AE5-705E-4669-8775-0A31A4F4BD96}"/>
              </a:ext>
            </a:extLst>
          </p:cNvPr>
          <p:cNvSpPr txBox="1"/>
          <p:nvPr/>
        </p:nvSpPr>
        <p:spPr>
          <a:xfrm>
            <a:off x="1063194" y="183620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2019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EADDF-47B2-40AB-9185-D190C84D4E4B}"/>
              </a:ext>
            </a:extLst>
          </p:cNvPr>
          <p:cNvSpPr txBox="1"/>
          <p:nvPr/>
        </p:nvSpPr>
        <p:spPr>
          <a:xfrm>
            <a:off x="1043643" y="217764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D2A604-9EE7-4E03-BD13-7193DE692471}"/>
              </a:ext>
            </a:extLst>
          </p:cNvPr>
          <p:cNvSpPr txBox="1"/>
          <p:nvPr/>
        </p:nvSpPr>
        <p:spPr>
          <a:xfrm>
            <a:off x="6649982" y="183620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2020  Your 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7804CF-3088-4112-9D06-CA62EB9F7293}"/>
              </a:ext>
            </a:extLst>
          </p:cNvPr>
          <p:cNvSpPr txBox="1"/>
          <p:nvPr/>
        </p:nvSpPr>
        <p:spPr>
          <a:xfrm>
            <a:off x="6630430" y="2177646"/>
            <a:ext cx="460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그룹 39">
            <a:extLst>
              <a:ext uri="{FF2B5EF4-FFF2-40B4-BE49-F238E27FC236}">
                <a16:creationId xmlns:a16="http://schemas.microsoft.com/office/drawing/2014/main" id="{9D58F2A8-0E57-4D32-BA0F-62A2AEA163F3}"/>
              </a:ext>
            </a:extLst>
          </p:cNvPr>
          <p:cNvGrpSpPr/>
          <p:nvPr/>
        </p:nvGrpSpPr>
        <p:grpSpPr>
          <a:xfrm>
            <a:off x="1267264" y="2542914"/>
            <a:ext cx="4182246" cy="2648855"/>
            <a:chOff x="1557824" y="2679645"/>
            <a:chExt cx="4182246" cy="2648855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71909A1B-2F24-4099-A145-9BF7B183E8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3213808"/>
                </p:ext>
              </p:extLst>
            </p:nvPr>
          </p:nvGraphicFramePr>
          <p:xfrm>
            <a:off x="155782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D3C51A-71DF-46D8-87D4-A9CE1310FC1F}"/>
                </a:ext>
              </a:extLst>
            </p:cNvPr>
            <p:cNvSpPr/>
            <p:nvPr/>
          </p:nvSpPr>
          <p:spPr>
            <a:xfrm>
              <a:off x="200247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2E537F-0692-482E-BE45-9921BE3F86C7}"/>
                </a:ext>
              </a:extLst>
            </p:cNvPr>
            <p:cNvSpPr txBox="1"/>
            <p:nvPr/>
          </p:nvSpPr>
          <p:spPr>
            <a:xfrm>
              <a:off x="200247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E72A44-79EE-4968-80C6-A464EF3A98A3}"/>
                </a:ext>
              </a:extLst>
            </p:cNvPr>
            <p:cNvSpPr/>
            <p:nvPr/>
          </p:nvSpPr>
          <p:spPr>
            <a:xfrm>
              <a:off x="4020370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6009F7-C6E9-45A7-8555-958C99E7375B}"/>
                </a:ext>
              </a:extLst>
            </p:cNvPr>
            <p:cNvSpPr txBox="1"/>
            <p:nvPr/>
          </p:nvSpPr>
          <p:spPr>
            <a:xfrm>
              <a:off x="4020370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3" name="Chart 1">
              <a:extLst>
                <a:ext uri="{FF2B5EF4-FFF2-40B4-BE49-F238E27FC236}">
                  <a16:creationId xmlns:a16="http://schemas.microsoft.com/office/drawing/2014/main" id="{0BE0FBE8-5A1E-4EEB-83AF-11A6F2451F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821742"/>
                </p:ext>
              </p:extLst>
            </p:nvPr>
          </p:nvGraphicFramePr>
          <p:xfrm>
            <a:off x="3579830" y="2692711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44" name="그룹 44">
            <a:extLst>
              <a:ext uri="{FF2B5EF4-FFF2-40B4-BE49-F238E27FC236}">
                <a16:creationId xmlns:a16="http://schemas.microsoft.com/office/drawing/2014/main" id="{D06EE32E-E79A-4E30-80C0-DBE178A735E9}"/>
              </a:ext>
            </a:extLst>
          </p:cNvPr>
          <p:cNvGrpSpPr/>
          <p:nvPr/>
        </p:nvGrpSpPr>
        <p:grpSpPr>
          <a:xfrm>
            <a:off x="6685104" y="2542914"/>
            <a:ext cx="4160096" cy="2648855"/>
            <a:chOff x="6514188" y="2679645"/>
            <a:chExt cx="4160096" cy="264885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254846-C2D5-4EE8-8451-72EB9BE37063}"/>
                </a:ext>
              </a:extLst>
            </p:cNvPr>
            <p:cNvSpPr/>
            <p:nvPr/>
          </p:nvSpPr>
          <p:spPr>
            <a:xfrm>
              <a:off x="6971026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7D2BD5-B381-452C-B570-735AD49D32E9}"/>
                </a:ext>
              </a:extLst>
            </p:cNvPr>
            <p:cNvSpPr txBox="1"/>
            <p:nvPr/>
          </p:nvSpPr>
          <p:spPr>
            <a:xfrm>
              <a:off x="6971026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BE091C-8FDD-4989-93E6-0B6D4959CA73}"/>
                </a:ext>
              </a:extLst>
            </p:cNvPr>
            <p:cNvSpPr/>
            <p:nvPr/>
          </p:nvSpPr>
          <p:spPr>
            <a:xfrm>
              <a:off x="8955014" y="4968460"/>
              <a:ext cx="1268685" cy="36004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1AAE1A-D770-4BDF-AB45-228DBFAB4330}"/>
                </a:ext>
              </a:extLst>
            </p:cNvPr>
            <p:cNvSpPr txBox="1"/>
            <p:nvPr/>
          </p:nvSpPr>
          <p:spPr>
            <a:xfrm>
              <a:off x="8955014" y="4994592"/>
              <a:ext cx="1268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9" name="Chart 1">
              <a:extLst>
                <a:ext uri="{FF2B5EF4-FFF2-40B4-BE49-F238E27FC236}">
                  <a16:creationId xmlns:a16="http://schemas.microsoft.com/office/drawing/2014/main" id="{7C439472-C4DD-4CBA-88FD-CBFA9EFF55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80604073"/>
                </p:ext>
              </p:extLst>
            </p:nvPr>
          </p:nvGraphicFramePr>
          <p:xfrm>
            <a:off x="6514188" y="2698443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0" name="Chart 1">
              <a:extLst>
                <a:ext uri="{FF2B5EF4-FFF2-40B4-BE49-F238E27FC236}">
                  <a16:creationId xmlns:a16="http://schemas.microsoft.com/office/drawing/2014/main" id="{F5AA39A3-1172-4676-B6CB-A08CB01219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4318484"/>
                </p:ext>
              </p:extLst>
            </p:nvPr>
          </p:nvGraphicFramePr>
          <p:xfrm>
            <a:off x="8514044" y="2679645"/>
            <a:ext cx="2160240" cy="2376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>
            <a:extLst>
              <a:ext uri="{FF2B5EF4-FFF2-40B4-BE49-F238E27FC236}">
                <a16:creationId xmlns:a16="http://schemas.microsoft.com/office/drawing/2014/main" id="{DCCD15ED-AA76-4FEA-8AA8-6C8B809F1550}"/>
              </a:ext>
            </a:extLst>
          </p:cNvPr>
          <p:cNvSpPr/>
          <p:nvPr/>
        </p:nvSpPr>
        <p:spPr>
          <a:xfrm>
            <a:off x="404446" y="3701562"/>
            <a:ext cx="11383108" cy="2704859"/>
          </a:xfrm>
          <a:prstGeom prst="frame">
            <a:avLst>
              <a:gd name="adj1" fmla="val 86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A764E-F446-423F-9BDD-38F6C76A7D8C}"/>
              </a:ext>
            </a:extLst>
          </p:cNvPr>
          <p:cNvSpPr txBox="1"/>
          <p:nvPr/>
        </p:nvSpPr>
        <p:spPr>
          <a:xfrm>
            <a:off x="2558562" y="3352022"/>
            <a:ext cx="73609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36D4B-A09D-4946-A7E1-FE5826D515C3}"/>
              </a:ext>
            </a:extLst>
          </p:cNvPr>
          <p:cNvSpPr txBox="1"/>
          <p:nvPr/>
        </p:nvSpPr>
        <p:spPr>
          <a:xfrm>
            <a:off x="4824047" y="3970891"/>
            <a:ext cx="2543908" cy="276999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Quality Professional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D9CB4E42-DE16-415E-9E1C-B21044BF1C21}"/>
              </a:ext>
            </a:extLst>
          </p:cNvPr>
          <p:cNvSpPr txBox="1">
            <a:spLocks/>
          </p:cNvSpPr>
          <p:nvPr/>
        </p:nvSpPr>
        <p:spPr>
          <a:xfrm>
            <a:off x="8456585" y="4574810"/>
            <a:ext cx="1123950" cy="35335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1400" b="1" kern="1200" dirty="0">
                <a:solidFill>
                  <a:srgbClr val="45C1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Homepage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9BE32CC-568E-4388-9F2A-5D1F6B780402}"/>
              </a:ext>
            </a:extLst>
          </p:cNvPr>
          <p:cNvSpPr txBox="1">
            <a:spLocks/>
          </p:cNvSpPr>
          <p:nvPr/>
        </p:nvSpPr>
        <p:spPr>
          <a:xfrm>
            <a:off x="9619257" y="4571465"/>
            <a:ext cx="1995380" cy="36004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www.homepageurl.com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A150A87A-DF62-4909-A711-81C800D6C8BB}"/>
              </a:ext>
            </a:extLst>
          </p:cNvPr>
          <p:cNvSpPr txBox="1">
            <a:spLocks/>
          </p:cNvSpPr>
          <p:nvPr/>
        </p:nvSpPr>
        <p:spPr>
          <a:xfrm>
            <a:off x="8456585" y="4974397"/>
            <a:ext cx="1123950" cy="35335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1400" b="1" kern="1200" dirty="0">
                <a:solidFill>
                  <a:srgbClr val="45C1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E-mail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5383A775-4B76-48C5-A4CA-A536AAE90941}"/>
              </a:ext>
            </a:extLst>
          </p:cNvPr>
          <p:cNvSpPr txBox="1">
            <a:spLocks/>
          </p:cNvSpPr>
          <p:nvPr/>
        </p:nvSpPr>
        <p:spPr>
          <a:xfrm>
            <a:off x="9619257" y="4970794"/>
            <a:ext cx="1995381" cy="36004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1234@ABC.com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91397822-34B2-4E43-8FDA-3445022B0C1C}"/>
              </a:ext>
            </a:extLst>
          </p:cNvPr>
          <p:cNvSpPr txBox="1">
            <a:spLocks/>
          </p:cNvSpPr>
          <p:nvPr/>
        </p:nvSpPr>
        <p:spPr>
          <a:xfrm>
            <a:off x="3894484" y="4574810"/>
            <a:ext cx="1123950" cy="35335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1400" b="1" kern="1200" dirty="0">
                <a:solidFill>
                  <a:srgbClr val="45C1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Address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374B1712-CD15-45B1-A317-0544DAAEDB4F}"/>
              </a:ext>
            </a:extLst>
          </p:cNvPr>
          <p:cNvSpPr/>
          <p:nvPr/>
        </p:nvSpPr>
        <p:spPr>
          <a:xfrm>
            <a:off x="5057155" y="4574810"/>
            <a:ext cx="324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C8D9A5EE-6601-4C7B-949D-4BAD58DE01C1}"/>
              </a:ext>
            </a:extLst>
          </p:cNvPr>
          <p:cNvSpPr txBox="1">
            <a:spLocks/>
          </p:cNvSpPr>
          <p:nvPr/>
        </p:nvSpPr>
        <p:spPr>
          <a:xfrm>
            <a:off x="3894484" y="5229634"/>
            <a:ext cx="1123950" cy="35335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1400" b="1" kern="1200" dirty="0">
                <a:solidFill>
                  <a:srgbClr val="45C1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Phone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91818E24-9EA5-4299-B3AF-52143CD38117}"/>
              </a:ext>
            </a:extLst>
          </p:cNvPr>
          <p:cNvSpPr txBox="1">
            <a:spLocks/>
          </p:cNvSpPr>
          <p:nvPr/>
        </p:nvSpPr>
        <p:spPr>
          <a:xfrm>
            <a:off x="5057155" y="5222944"/>
            <a:ext cx="3240360" cy="36004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000-3425-3333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DAEA85F-633E-4D2E-86DF-4028F6C60466}"/>
              </a:ext>
            </a:extLst>
          </p:cNvPr>
          <p:cNvSpPr txBox="1">
            <a:spLocks/>
          </p:cNvSpPr>
          <p:nvPr/>
        </p:nvSpPr>
        <p:spPr>
          <a:xfrm>
            <a:off x="3894484" y="5772798"/>
            <a:ext cx="1123950" cy="35335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1400" b="1" kern="1200" dirty="0">
                <a:solidFill>
                  <a:srgbClr val="45C1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</a:rPr>
              <a:t>Mobile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B1C71FC6-05C9-4E92-AA3D-AEA2021A857D}"/>
              </a:ext>
            </a:extLst>
          </p:cNvPr>
          <p:cNvSpPr txBox="1">
            <a:spLocks/>
          </p:cNvSpPr>
          <p:nvPr/>
        </p:nvSpPr>
        <p:spPr>
          <a:xfrm>
            <a:off x="5057155" y="5769453"/>
            <a:ext cx="3240360" cy="36004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000-303-3333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52438254-1795-49C6-B579-CCC981BC2FDA}"/>
              </a:ext>
            </a:extLst>
          </p:cNvPr>
          <p:cNvSpPr txBox="1">
            <a:spLocks/>
          </p:cNvSpPr>
          <p:nvPr/>
        </p:nvSpPr>
        <p:spPr>
          <a:xfrm>
            <a:off x="9619257" y="5370123"/>
            <a:ext cx="1995381" cy="36004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www.facebook.com/cccc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D7639EB2-4D5C-4071-8250-4B72EE2A0506}"/>
              </a:ext>
            </a:extLst>
          </p:cNvPr>
          <p:cNvSpPr txBox="1">
            <a:spLocks/>
          </p:cNvSpPr>
          <p:nvPr/>
        </p:nvSpPr>
        <p:spPr>
          <a:xfrm>
            <a:off x="9619257" y="5769453"/>
            <a:ext cx="1995381" cy="360040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abcd12345@jinstyle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746390D3-DB78-4FB5-BEBF-A5B37606F3E3}"/>
              </a:ext>
            </a:extLst>
          </p:cNvPr>
          <p:cNvSpPr/>
          <p:nvPr/>
        </p:nvSpPr>
        <p:spPr>
          <a:xfrm>
            <a:off x="9122193" y="577305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21AC429C-9170-4781-BF83-50781A3D7ABE}"/>
              </a:ext>
            </a:extLst>
          </p:cNvPr>
          <p:cNvSpPr>
            <a:spLocks noChangeAspect="1"/>
          </p:cNvSpPr>
          <p:nvPr/>
        </p:nvSpPr>
        <p:spPr>
          <a:xfrm>
            <a:off x="9122193" y="5373984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E342E3-305F-433A-A305-79DC1729DB4A}"/>
              </a:ext>
            </a:extLst>
          </p:cNvPr>
          <p:cNvSpPr txBox="1"/>
          <p:nvPr/>
        </p:nvSpPr>
        <p:spPr>
          <a:xfrm>
            <a:off x="913290" y="4512139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676F2-38FB-4B61-9AC0-7F1982CC2D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7B0DED-4F67-4E42-89C9-6813AA5497B5}"/>
              </a:ext>
            </a:extLst>
          </p:cNvPr>
          <p:cNvGrpSpPr/>
          <p:nvPr/>
        </p:nvGrpSpPr>
        <p:grpSpPr>
          <a:xfrm>
            <a:off x="1464414" y="3380850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B9247D20-53BD-4BB8-9E6E-2A0BD0D8D737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C92CBE3A-C21F-4944-83F3-93DFDDBE0E27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47F35E-F522-489B-A473-3A1081F0143C}"/>
              </a:ext>
            </a:extLst>
          </p:cNvPr>
          <p:cNvGrpSpPr/>
          <p:nvPr/>
        </p:nvGrpSpPr>
        <p:grpSpPr>
          <a:xfrm>
            <a:off x="5345428" y="3380850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DEA658EE-69DC-40D9-889F-533CD966693D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8FA55B67-7AB6-4A48-A359-478D78009EE6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73E0F31-AECF-452F-9BD9-6522927A323C}"/>
              </a:ext>
            </a:extLst>
          </p:cNvPr>
          <p:cNvGrpSpPr/>
          <p:nvPr/>
        </p:nvGrpSpPr>
        <p:grpSpPr>
          <a:xfrm>
            <a:off x="9226441" y="3380850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EC0709B-0970-4F8A-95DD-FE1FDB40EBE6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49FA244-011A-40E3-AE71-87ED90824420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51C6A8-40E5-4C5F-8CCA-0D7724FE1957}"/>
              </a:ext>
            </a:extLst>
          </p:cNvPr>
          <p:cNvGrpSpPr/>
          <p:nvPr/>
        </p:nvGrpSpPr>
        <p:grpSpPr>
          <a:xfrm>
            <a:off x="7285935" y="2961426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9888354-3F84-4396-ADDD-0854214624E2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2CD468D-E393-498E-A64F-282769528CF9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4D3F29-5BB2-4AA5-8B34-AF754555AEEF}"/>
              </a:ext>
            </a:extLst>
          </p:cNvPr>
          <p:cNvGrpSpPr/>
          <p:nvPr/>
        </p:nvGrpSpPr>
        <p:grpSpPr>
          <a:xfrm>
            <a:off x="3404921" y="2961426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C21B06C5-A777-43C8-B739-5A9B55A3FA3E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CEECE42D-C061-4456-BAB6-3239D203DC88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FC080A-60D1-4262-9B76-580A0FEAA245}"/>
              </a:ext>
            </a:extLst>
          </p:cNvPr>
          <p:cNvGrpSpPr/>
          <p:nvPr/>
        </p:nvGrpSpPr>
        <p:grpSpPr>
          <a:xfrm>
            <a:off x="2779708" y="4812043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75F1AD-9EE5-4D36-A9F9-FBDE93FEFCC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D41ABB-0795-4B41-AECC-89B79A595110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7540A7-7316-4544-9BB8-BA1ED3CC440E}"/>
              </a:ext>
            </a:extLst>
          </p:cNvPr>
          <p:cNvGrpSpPr/>
          <p:nvPr/>
        </p:nvGrpSpPr>
        <p:grpSpPr>
          <a:xfrm>
            <a:off x="6660721" y="4812043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9DC1BE-B2E1-46B9-A116-2E105A718B8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B3C453-A25A-4F45-86C9-7517429B60D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330808-A061-4E3E-B626-378FAE562265}"/>
              </a:ext>
            </a:extLst>
          </p:cNvPr>
          <p:cNvGrpSpPr/>
          <p:nvPr/>
        </p:nvGrpSpPr>
        <p:grpSpPr>
          <a:xfrm>
            <a:off x="839202" y="1710948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F69ACE-F44E-4E38-A5AF-654D853EDE9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CBF8D3-4C03-4170-9766-1F1890A860D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24C9ED-D315-4DA9-90C0-00CABC04F04B}"/>
              </a:ext>
            </a:extLst>
          </p:cNvPr>
          <p:cNvGrpSpPr/>
          <p:nvPr/>
        </p:nvGrpSpPr>
        <p:grpSpPr>
          <a:xfrm>
            <a:off x="4720214" y="1710948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8C3970-107C-4085-9D2F-41FADA8C1F34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79698-420F-46F0-91F0-A3481D70576E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FCE014-05C1-4F3E-993A-A374E1717B9E}"/>
              </a:ext>
            </a:extLst>
          </p:cNvPr>
          <p:cNvGrpSpPr/>
          <p:nvPr/>
        </p:nvGrpSpPr>
        <p:grpSpPr>
          <a:xfrm>
            <a:off x="8601228" y="1710948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86E89A-B257-41D1-84D1-190E00BB32D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AD1A67-ADC8-4E74-B6CE-DC2B4F43A37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B97EAB02-49D3-4B94-B89F-A91295B9A2F4}"/>
              </a:ext>
            </a:extLst>
          </p:cNvPr>
          <p:cNvSpPr/>
          <p:nvPr/>
        </p:nvSpPr>
        <p:spPr>
          <a:xfrm>
            <a:off x="2048590" y="39840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6A73A64F-F42D-4E4E-8FAA-D31A34EF7FD7}"/>
              </a:ext>
            </a:extLst>
          </p:cNvPr>
          <p:cNvSpPr/>
          <p:nvPr/>
        </p:nvSpPr>
        <p:spPr>
          <a:xfrm flipH="1">
            <a:off x="9751728" y="39849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DED9EB0E-D3C3-4D1D-9607-A90AD11A39D6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7044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E187CD53-95AA-4BB2-9D9B-855093CE4947}"/>
              </a:ext>
            </a:extLst>
          </p:cNvPr>
          <p:cNvSpPr/>
          <p:nvPr/>
        </p:nvSpPr>
        <p:spPr>
          <a:xfrm>
            <a:off x="3983240" y="36290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6CAB784D-0D53-4CCC-945D-E3B940C64906}"/>
              </a:ext>
            </a:extLst>
          </p:cNvPr>
          <p:cNvSpPr/>
          <p:nvPr/>
        </p:nvSpPr>
        <p:spPr>
          <a:xfrm>
            <a:off x="5853931" y="399041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EAF1D-8339-4AFC-BF11-F07BC795A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181439"/>
              </p:ext>
            </p:extLst>
          </p:nvPr>
        </p:nvGraphicFramePr>
        <p:xfrm>
          <a:off x="3539253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F87F7-18C1-483D-885C-73A9FCAA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040104"/>
              </p:ext>
            </p:extLst>
          </p:nvPr>
        </p:nvGraphicFramePr>
        <p:xfrm>
          <a:off x="8997884" y="2078924"/>
          <a:ext cx="2268001" cy="3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b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1"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33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02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513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42815" marB="42815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42815" marB="42815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5631" marR="85631" marT="0" marB="0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5631" marR="85631" marT="0" marB="0"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>
                        <a:latin typeface="+mn-lt"/>
                      </a:endParaRPr>
                    </a:p>
                  </a:txBody>
                  <a:tcPr marL="85631" marR="85631" marT="0" marB="0"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32D694-90B6-4925-960C-379F02AA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79799"/>
              </p:ext>
            </p:extLst>
          </p:nvPr>
        </p:nvGraphicFramePr>
        <p:xfrm>
          <a:off x="917937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3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4C612D3-7E46-4A64-8398-67A21687F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62393"/>
              </p:ext>
            </p:extLst>
          </p:nvPr>
        </p:nvGraphicFramePr>
        <p:xfrm>
          <a:off x="6275994" y="2067616"/>
          <a:ext cx="2304001" cy="372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46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 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423"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Title Here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3460" marR="83460" marT="41730" marB="4173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48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83460" marR="83460" marT="41730" marB="4173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5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41730" marB="4173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41730" marB="4173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83460" marR="83460" marT="0" marB="0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3460" marR="8346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marL="83460" marR="83460" marT="0" marB="0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310BC-D4FA-4482-9D7F-671024F5C3E5}"/>
              </a:ext>
            </a:extLst>
          </p:cNvPr>
          <p:cNvSpPr txBox="1"/>
          <p:nvPr/>
        </p:nvSpPr>
        <p:spPr>
          <a:xfrm>
            <a:off x="648882" y="2579366"/>
            <a:ext cx="54068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00" dirty="0">
                <a:solidFill>
                  <a:schemeClr val="bg1"/>
                </a:solidFill>
                <a:latin typeface="+mn-lt"/>
                <a:cs typeface="Arial" pitchFamily="34" charset="0"/>
              </a:rPr>
              <a:t>ALLPPT Layout</a:t>
            </a:r>
          </a:p>
          <a:p>
            <a:r>
              <a:rPr lang="en-GB" altLang="ko-KR" sz="1800" dirty="0">
                <a:solidFill>
                  <a:schemeClr val="bg1"/>
                </a:solidFill>
                <a:latin typeface="+mn-lt"/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41B11-38D8-438B-8FFF-F6AE7654F0DD}"/>
              </a:ext>
            </a:extLst>
          </p:cNvPr>
          <p:cNvSpPr txBox="1"/>
          <p:nvPr/>
        </p:nvSpPr>
        <p:spPr>
          <a:xfrm>
            <a:off x="648882" y="401459"/>
            <a:ext cx="5406842" cy="203132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A2D8B2-0421-44A7-882A-0F0CF8B03313}"/>
              </a:ext>
            </a:extLst>
          </p:cNvPr>
          <p:cNvSpPr txBox="1"/>
          <p:nvPr/>
        </p:nvSpPr>
        <p:spPr>
          <a:xfrm>
            <a:off x="648881" y="3239738"/>
            <a:ext cx="5406841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81F6E-020A-49F1-8A14-68A7395AD1BD}"/>
              </a:ext>
            </a:extLst>
          </p:cNvPr>
          <p:cNvGrpSpPr/>
          <p:nvPr/>
        </p:nvGrpSpPr>
        <p:grpSpPr>
          <a:xfrm>
            <a:off x="648881" y="4431197"/>
            <a:ext cx="3344096" cy="2038544"/>
            <a:chOff x="43539" y="4396365"/>
            <a:chExt cx="3344096" cy="2038544"/>
          </a:xfrm>
        </p:grpSpPr>
        <p:sp>
          <p:nvSpPr>
            <p:cNvPr id="7" name="Text Placeholder 12">
              <a:extLst>
                <a:ext uri="{FF2B5EF4-FFF2-40B4-BE49-F238E27FC236}">
                  <a16:creationId xmlns:a16="http://schemas.microsoft.com/office/drawing/2014/main" id="{38DE722C-F894-46F2-AD5A-B3C5B1A772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01</a:t>
              </a:r>
            </a:p>
          </p:txBody>
        </p:sp>
        <p:sp>
          <p:nvSpPr>
            <p:cNvPr id="8" name="직사각형 11">
              <a:extLst>
                <a:ext uri="{FF2B5EF4-FFF2-40B4-BE49-F238E27FC236}">
                  <a16:creationId xmlns:a16="http://schemas.microsoft.com/office/drawing/2014/main" id="{6FA75289-45BA-4E03-B214-70B87A612C2C}"/>
                </a:ext>
              </a:extLst>
            </p:cNvPr>
            <p:cNvSpPr/>
            <p:nvPr userDrawn="1"/>
          </p:nvSpPr>
          <p:spPr>
            <a:xfrm>
              <a:off x="43539" y="4861031"/>
              <a:ext cx="2751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1"/>
                  </a:solidFill>
                </a:rPr>
                <a:t>YOUR CONTENTS 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9" name="직사각형 13">
              <a:extLst>
                <a:ext uri="{FF2B5EF4-FFF2-40B4-BE49-F238E27FC236}">
                  <a16:creationId xmlns:a16="http://schemas.microsoft.com/office/drawing/2014/main" id="{EA9235F7-BF96-4049-937D-E62FFD20A859}"/>
                </a:ext>
              </a:extLst>
            </p:cNvPr>
            <p:cNvSpPr/>
            <p:nvPr userDrawn="1"/>
          </p:nvSpPr>
          <p:spPr>
            <a:xfrm>
              <a:off x="43539" y="5234580"/>
              <a:ext cx="275191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1183F1-2F6D-4B76-B8F0-DB972E61B874}"/>
              </a:ext>
            </a:extLst>
          </p:cNvPr>
          <p:cNvGrpSpPr/>
          <p:nvPr/>
        </p:nvGrpSpPr>
        <p:grpSpPr>
          <a:xfrm>
            <a:off x="4358228" y="4431197"/>
            <a:ext cx="3344096" cy="2038544"/>
            <a:chOff x="43539" y="4396365"/>
            <a:chExt cx="3344096" cy="2038544"/>
          </a:xfrm>
        </p:grpSpPr>
        <p:sp>
          <p:nvSpPr>
            <p:cNvPr id="11" name="Text Placeholder 12">
              <a:extLst>
                <a:ext uri="{FF2B5EF4-FFF2-40B4-BE49-F238E27FC236}">
                  <a16:creationId xmlns:a16="http://schemas.microsoft.com/office/drawing/2014/main" id="{2F06FFF4-6567-45C3-9068-B445FFA236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02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22EE1F-EF19-43C3-9D03-D1CC3B81B449}"/>
                </a:ext>
              </a:extLst>
            </p:cNvPr>
            <p:cNvSpPr/>
            <p:nvPr userDrawn="1"/>
          </p:nvSpPr>
          <p:spPr>
            <a:xfrm>
              <a:off x="43539" y="4861031"/>
              <a:ext cx="2751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</a:rPr>
                <a:t>YOUR CONTENTS 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직사각형 13">
              <a:extLst>
                <a:ext uri="{FF2B5EF4-FFF2-40B4-BE49-F238E27FC236}">
                  <a16:creationId xmlns:a16="http://schemas.microsoft.com/office/drawing/2014/main" id="{C52D58BB-1972-47E1-A9BF-6804D38C0DA4}"/>
                </a:ext>
              </a:extLst>
            </p:cNvPr>
            <p:cNvSpPr/>
            <p:nvPr userDrawn="1"/>
          </p:nvSpPr>
          <p:spPr>
            <a:xfrm>
              <a:off x="43539" y="5234580"/>
              <a:ext cx="275191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A2E7CB-3254-4293-BD21-E77818F57D9C}"/>
              </a:ext>
            </a:extLst>
          </p:cNvPr>
          <p:cNvGrpSpPr/>
          <p:nvPr/>
        </p:nvGrpSpPr>
        <p:grpSpPr>
          <a:xfrm>
            <a:off x="8067574" y="4431197"/>
            <a:ext cx="3344096" cy="2038544"/>
            <a:chOff x="43539" y="4396365"/>
            <a:chExt cx="3344096" cy="2038544"/>
          </a:xfrm>
        </p:grpSpPr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8709FBB5-BED0-4D81-8D91-6BBF8EC4844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03</a:t>
              </a:r>
            </a:p>
          </p:txBody>
        </p:sp>
        <p:sp>
          <p:nvSpPr>
            <p:cNvPr id="16" name="직사각형 11">
              <a:extLst>
                <a:ext uri="{FF2B5EF4-FFF2-40B4-BE49-F238E27FC236}">
                  <a16:creationId xmlns:a16="http://schemas.microsoft.com/office/drawing/2014/main" id="{B5595EFC-0176-4E82-8D0A-C745AE2CDED2}"/>
                </a:ext>
              </a:extLst>
            </p:cNvPr>
            <p:cNvSpPr/>
            <p:nvPr userDrawn="1"/>
          </p:nvSpPr>
          <p:spPr>
            <a:xfrm>
              <a:off x="43539" y="4861031"/>
              <a:ext cx="27519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3"/>
                  </a:solidFill>
                </a:rPr>
                <a:t>YOUR CONTENTS 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17" name="직사각형 13">
              <a:extLst>
                <a:ext uri="{FF2B5EF4-FFF2-40B4-BE49-F238E27FC236}">
                  <a16:creationId xmlns:a16="http://schemas.microsoft.com/office/drawing/2014/main" id="{732E41E9-6514-4301-B121-C208141C8AD4}"/>
                </a:ext>
              </a:extLst>
            </p:cNvPr>
            <p:cNvSpPr/>
            <p:nvPr userDrawn="1"/>
          </p:nvSpPr>
          <p:spPr>
            <a:xfrm>
              <a:off x="43539" y="5234580"/>
              <a:ext cx="275191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0632E40-E8BD-4BF4-A746-FD96F1125D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35AA01-791C-414B-9CC7-ECAA84D7DBCF}"/>
              </a:ext>
            </a:extLst>
          </p:cNvPr>
          <p:cNvSpPr/>
          <p:nvPr/>
        </p:nvSpPr>
        <p:spPr>
          <a:xfrm>
            <a:off x="1629178" y="2961513"/>
            <a:ext cx="398870" cy="1813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D247EA-C61D-4397-B877-965411295C5C}"/>
              </a:ext>
            </a:extLst>
          </p:cNvPr>
          <p:cNvSpPr/>
          <p:nvPr/>
        </p:nvSpPr>
        <p:spPr>
          <a:xfrm>
            <a:off x="1287989" y="1874366"/>
            <a:ext cx="1093897" cy="1093897"/>
          </a:xfrm>
          <a:prstGeom prst="ellipse">
            <a:avLst/>
          </a:prstGeom>
          <a:solidFill>
            <a:srgbClr val="ECECEC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DFBE77-A5D3-4073-93E7-A9584E988D4E}"/>
              </a:ext>
            </a:extLst>
          </p:cNvPr>
          <p:cNvGrpSpPr/>
          <p:nvPr/>
        </p:nvGrpSpPr>
        <p:grpSpPr>
          <a:xfrm flipH="1">
            <a:off x="1479678" y="3205862"/>
            <a:ext cx="3931226" cy="633640"/>
            <a:chOff x="1487532" y="2017033"/>
            <a:chExt cx="2952328" cy="37691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72AA4131-0D89-41F1-8145-511746437F2F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0209E7-8BC2-41F9-A3EE-15E3ECE75344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2C6E65-C081-4477-AE78-7AA57BA53BB4}"/>
              </a:ext>
            </a:extLst>
          </p:cNvPr>
          <p:cNvSpPr txBox="1"/>
          <p:nvPr/>
        </p:nvSpPr>
        <p:spPr>
          <a:xfrm>
            <a:off x="2164902" y="3284570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2019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02B251-8555-41FC-B22A-1DA262819FE2}"/>
              </a:ext>
            </a:extLst>
          </p:cNvPr>
          <p:cNvGrpSpPr/>
          <p:nvPr/>
        </p:nvGrpSpPr>
        <p:grpSpPr>
          <a:xfrm flipH="1">
            <a:off x="1479678" y="3875075"/>
            <a:ext cx="3931226" cy="633640"/>
            <a:chOff x="1487532" y="2017033"/>
            <a:chExt cx="2952328" cy="3769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3CEEA0-6C2C-4C8C-B06A-D1ED966C9AE3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F4A96044-FBAE-475B-9C56-AB40DE7BF003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4E3045-DDA5-4EF1-81C8-ED2336E6B1D8}"/>
              </a:ext>
            </a:extLst>
          </p:cNvPr>
          <p:cNvSpPr txBox="1"/>
          <p:nvPr/>
        </p:nvSpPr>
        <p:spPr>
          <a:xfrm>
            <a:off x="2169322" y="395497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2020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3" name="그룹 25">
            <a:extLst>
              <a:ext uri="{FF2B5EF4-FFF2-40B4-BE49-F238E27FC236}">
                <a16:creationId xmlns:a16="http://schemas.microsoft.com/office/drawing/2014/main" id="{9828A480-19FF-444A-9568-81ADAFE6D4C3}"/>
              </a:ext>
            </a:extLst>
          </p:cNvPr>
          <p:cNvGrpSpPr/>
          <p:nvPr/>
        </p:nvGrpSpPr>
        <p:grpSpPr>
          <a:xfrm>
            <a:off x="2691621" y="1881441"/>
            <a:ext cx="3349577" cy="1104171"/>
            <a:chOff x="2031191" y="1347842"/>
            <a:chExt cx="2555777" cy="11041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C8ADBB-AF92-4DCC-A327-A9DD0E048D78}"/>
                </a:ext>
              </a:extLst>
            </p:cNvPr>
            <p:cNvSpPr txBox="1"/>
            <p:nvPr/>
          </p:nvSpPr>
          <p:spPr>
            <a:xfrm>
              <a:off x="2031191" y="1347842"/>
              <a:ext cx="255577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3211A-DEAA-41E7-B236-872ADBE0A073}"/>
                </a:ext>
              </a:extLst>
            </p:cNvPr>
            <p:cNvSpPr txBox="1"/>
            <p:nvPr/>
          </p:nvSpPr>
          <p:spPr>
            <a:xfrm>
              <a:off x="2031192" y="1621016"/>
              <a:ext cx="2555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237AB99-B80E-443E-9AE5-C40BA652DA06}"/>
              </a:ext>
            </a:extLst>
          </p:cNvPr>
          <p:cNvSpPr/>
          <p:nvPr/>
        </p:nvSpPr>
        <p:spPr>
          <a:xfrm>
            <a:off x="894946" y="5002098"/>
            <a:ext cx="10402112" cy="112275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5AFA1-A88A-4807-8A79-A465970DABEC}"/>
              </a:ext>
            </a:extLst>
          </p:cNvPr>
          <p:cNvSpPr/>
          <p:nvPr/>
        </p:nvSpPr>
        <p:spPr>
          <a:xfrm>
            <a:off x="6854326" y="2961513"/>
            <a:ext cx="398870" cy="18132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9A51A0-DFC6-4341-BA0D-69D814731BCB}"/>
              </a:ext>
            </a:extLst>
          </p:cNvPr>
          <p:cNvSpPr/>
          <p:nvPr/>
        </p:nvSpPr>
        <p:spPr>
          <a:xfrm>
            <a:off x="6513137" y="1874366"/>
            <a:ext cx="1093897" cy="1093897"/>
          </a:xfrm>
          <a:prstGeom prst="ellipse">
            <a:avLst/>
          </a:prstGeom>
          <a:solidFill>
            <a:srgbClr val="ECECEC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F3E06A-65A7-42F7-8BFF-68754E822E25}"/>
              </a:ext>
            </a:extLst>
          </p:cNvPr>
          <p:cNvGrpSpPr/>
          <p:nvPr/>
        </p:nvGrpSpPr>
        <p:grpSpPr>
          <a:xfrm flipH="1">
            <a:off x="6704826" y="3205862"/>
            <a:ext cx="3931226" cy="633640"/>
            <a:chOff x="1487532" y="2017033"/>
            <a:chExt cx="2952328" cy="376914"/>
          </a:xfrm>
        </p:grpSpPr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12340A53-E7F3-4BFA-BB40-C6984521DE00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147E538-4B4D-449F-9A4E-DA0EED46CADD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0B2937-BF29-45A7-A17F-597E4C83E3B8}"/>
              </a:ext>
            </a:extLst>
          </p:cNvPr>
          <p:cNvSpPr txBox="1"/>
          <p:nvPr/>
        </p:nvSpPr>
        <p:spPr>
          <a:xfrm>
            <a:off x="7390050" y="3284570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2019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D08810-82A9-4B76-A857-61A7F94F81B2}"/>
              </a:ext>
            </a:extLst>
          </p:cNvPr>
          <p:cNvGrpSpPr/>
          <p:nvPr/>
        </p:nvGrpSpPr>
        <p:grpSpPr>
          <a:xfrm flipH="1">
            <a:off x="6704826" y="3875075"/>
            <a:ext cx="3931226" cy="633640"/>
            <a:chOff x="1487532" y="2017033"/>
            <a:chExt cx="2952328" cy="376914"/>
          </a:xfrm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E6C6DAA1-8587-41CA-A8D3-8C8608262ADC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90BAA523-9252-48B1-A263-D078A5932F6D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493293D-1F33-4070-BFDF-3C39F7790388}"/>
              </a:ext>
            </a:extLst>
          </p:cNvPr>
          <p:cNvSpPr txBox="1"/>
          <p:nvPr/>
        </p:nvSpPr>
        <p:spPr>
          <a:xfrm>
            <a:off x="7394470" y="3954974"/>
            <a:ext cx="2496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2020  Your Text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3AF038-98EA-4843-9B59-5F934D095FB8}"/>
              </a:ext>
            </a:extLst>
          </p:cNvPr>
          <p:cNvGrpSpPr/>
          <p:nvPr/>
        </p:nvGrpSpPr>
        <p:grpSpPr>
          <a:xfrm>
            <a:off x="1512992" y="5175414"/>
            <a:ext cx="301202" cy="301202"/>
            <a:chOff x="4972700" y="3925047"/>
            <a:chExt cx="391388" cy="39138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99786C-666B-4ADA-AEB0-B73E4D535DB6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Chevron 29">
              <a:extLst>
                <a:ext uri="{FF2B5EF4-FFF2-40B4-BE49-F238E27FC236}">
                  <a16:creationId xmlns:a16="http://schemas.microsoft.com/office/drawing/2014/main" id="{6BC49452-F1C9-4C58-9500-0D43BEB79D8A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32">
            <a:extLst>
              <a:ext uri="{FF2B5EF4-FFF2-40B4-BE49-F238E27FC236}">
                <a16:creationId xmlns:a16="http://schemas.microsoft.com/office/drawing/2014/main" id="{4CCA3720-2CFF-4522-875C-62B42472B3F7}"/>
              </a:ext>
            </a:extLst>
          </p:cNvPr>
          <p:cNvGrpSpPr/>
          <p:nvPr/>
        </p:nvGrpSpPr>
        <p:grpSpPr>
          <a:xfrm>
            <a:off x="1873030" y="5146843"/>
            <a:ext cx="9070587" cy="824998"/>
            <a:chOff x="971599" y="4571604"/>
            <a:chExt cx="7694910" cy="8249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3C1278-44E9-4046-BC24-B083913AE73E}"/>
                </a:ext>
              </a:extLst>
            </p:cNvPr>
            <p:cNvSpPr txBox="1"/>
            <p:nvPr/>
          </p:nvSpPr>
          <p:spPr>
            <a:xfrm>
              <a:off x="971600" y="4571604"/>
              <a:ext cx="76949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DA0EF2-1A43-42D4-899F-9191EEB9C6A5}"/>
                </a:ext>
              </a:extLst>
            </p:cNvPr>
            <p:cNvSpPr txBox="1"/>
            <p:nvPr/>
          </p:nvSpPr>
          <p:spPr>
            <a:xfrm>
              <a:off x="971599" y="4934937"/>
              <a:ext cx="7694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그룹 26">
            <a:extLst>
              <a:ext uri="{FF2B5EF4-FFF2-40B4-BE49-F238E27FC236}">
                <a16:creationId xmlns:a16="http://schemas.microsoft.com/office/drawing/2014/main" id="{2D685485-768B-42FD-ABA3-8BE59934E97B}"/>
              </a:ext>
            </a:extLst>
          </p:cNvPr>
          <p:cNvGrpSpPr/>
          <p:nvPr/>
        </p:nvGrpSpPr>
        <p:grpSpPr>
          <a:xfrm>
            <a:off x="7947482" y="1874367"/>
            <a:ext cx="3349577" cy="1104171"/>
            <a:chOff x="6382384" y="1340768"/>
            <a:chExt cx="2555777" cy="11041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374F53-419E-4931-84E0-97B7EC3B36FC}"/>
                </a:ext>
              </a:extLst>
            </p:cNvPr>
            <p:cNvSpPr txBox="1"/>
            <p:nvPr/>
          </p:nvSpPr>
          <p:spPr>
            <a:xfrm>
              <a:off x="6382384" y="1340768"/>
              <a:ext cx="255577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C7C182-A226-474C-AB7C-857C912B662B}"/>
                </a:ext>
              </a:extLst>
            </p:cNvPr>
            <p:cNvSpPr txBox="1"/>
            <p:nvPr/>
          </p:nvSpPr>
          <p:spPr>
            <a:xfrm>
              <a:off x="6382385" y="1613942"/>
              <a:ext cx="25557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262626"/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ectangle 16">
            <a:extLst>
              <a:ext uri="{FF2B5EF4-FFF2-40B4-BE49-F238E27FC236}">
                <a16:creationId xmlns:a16="http://schemas.microsoft.com/office/drawing/2014/main" id="{EEF08EDF-BFC9-42CA-BFA3-A58810E3E2B5}"/>
              </a:ext>
            </a:extLst>
          </p:cNvPr>
          <p:cNvSpPr/>
          <p:nvPr/>
        </p:nvSpPr>
        <p:spPr>
          <a:xfrm rot="2700000">
            <a:off x="1684329" y="2149966"/>
            <a:ext cx="313883" cy="56273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9541E688-AC64-4AD6-83E5-6B2CE9181926}"/>
              </a:ext>
            </a:extLst>
          </p:cNvPr>
          <p:cNvSpPr/>
          <p:nvPr/>
        </p:nvSpPr>
        <p:spPr>
          <a:xfrm rot="18805991">
            <a:off x="6825808" y="2186492"/>
            <a:ext cx="444835" cy="44019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90C604-D1AD-49F4-8F62-3D6A7C871320}"/>
              </a:ext>
            </a:extLst>
          </p:cNvPr>
          <p:cNvGrpSpPr/>
          <p:nvPr/>
        </p:nvGrpSpPr>
        <p:grpSpPr>
          <a:xfrm>
            <a:off x="7822880" y="1761533"/>
            <a:ext cx="3009243" cy="856491"/>
            <a:chOff x="-740680" y="1129566"/>
            <a:chExt cx="2475552" cy="856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B7030F-BB5E-4793-9FF9-1537B0C93106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88BED3-4552-498E-8D4C-4C3675C700AF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BD4308-C8B0-4450-85DB-04BD2D835AE3}"/>
              </a:ext>
            </a:extLst>
          </p:cNvPr>
          <p:cNvGrpSpPr/>
          <p:nvPr/>
        </p:nvGrpSpPr>
        <p:grpSpPr>
          <a:xfrm>
            <a:off x="8296377" y="3496295"/>
            <a:ext cx="3009243" cy="856491"/>
            <a:chOff x="-740680" y="1129566"/>
            <a:chExt cx="2475552" cy="8564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118E93-57CB-4073-A14D-21DCC179BE01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95B4DF-C184-41E7-9DEF-036EA54C6DB8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9F3F98-6362-4CE7-A51B-E81FE1400535}"/>
              </a:ext>
            </a:extLst>
          </p:cNvPr>
          <p:cNvGrpSpPr/>
          <p:nvPr/>
        </p:nvGrpSpPr>
        <p:grpSpPr>
          <a:xfrm>
            <a:off x="7822880" y="5231055"/>
            <a:ext cx="3009243" cy="856491"/>
            <a:chOff x="-740680" y="1129566"/>
            <a:chExt cx="2475552" cy="856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166892-0FF5-4CBB-9B4E-525014CD9E43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2CB756-903D-4F84-BD33-8A6472D6A460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AD053B-0E2C-42BE-9BBB-A763EEAEA3B2}"/>
              </a:ext>
            </a:extLst>
          </p:cNvPr>
          <p:cNvGrpSpPr/>
          <p:nvPr/>
        </p:nvGrpSpPr>
        <p:grpSpPr>
          <a:xfrm>
            <a:off x="1359879" y="1761533"/>
            <a:ext cx="3017469" cy="856491"/>
            <a:chOff x="-740680" y="1129566"/>
            <a:chExt cx="2475552" cy="8564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929732-4E80-4CF8-887C-3296A37C3B3C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0F0A9D-046D-421E-8A8B-6194C47D54DB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316535-00BB-4FD9-BBFF-FB8B03E653D1}"/>
              </a:ext>
            </a:extLst>
          </p:cNvPr>
          <p:cNvGrpSpPr/>
          <p:nvPr/>
        </p:nvGrpSpPr>
        <p:grpSpPr>
          <a:xfrm>
            <a:off x="879348" y="3496295"/>
            <a:ext cx="3017469" cy="856491"/>
            <a:chOff x="-740680" y="1129566"/>
            <a:chExt cx="2475552" cy="8564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515098-44BE-4296-AC2B-222B0FFB0318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3C7B60-3969-4F70-BC78-66BB334D0EBF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92723F-1293-468E-BA92-6781BCC639FD}"/>
              </a:ext>
            </a:extLst>
          </p:cNvPr>
          <p:cNvGrpSpPr/>
          <p:nvPr/>
        </p:nvGrpSpPr>
        <p:grpSpPr>
          <a:xfrm>
            <a:off x="1359879" y="5231055"/>
            <a:ext cx="3017469" cy="856491"/>
            <a:chOff x="-740680" y="1129566"/>
            <a:chExt cx="2475552" cy="85649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767394-06F7-4DD5-8E2F-966002A17D9C}"/>
                </a:ext>
              </a:extLst>
            </p:cNvPr>
            <p:cNvSpPr txBox="1"/>
            <p:nvPr/>
          </p:nvSpPr>
          <p:spPr>
            <a:xfrm>
              <a:off x="-740680" y="1129566"/>
              <a:ext cx="24695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BA585-2927-44F7-9CCE-EE0545D9EF8B}"/>
                </a:ext>
              </a:extLst>
            </p:cNvPr>
            <p:cNvSpPr txBox="1"/>
            <p:nvPr/>
          </p:nvSpPr>
          <p:spPr>
            <a:xfrm>
              <a:off x="-725681" y="1339726"/>
              <a:ext cx="2460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E83B2D-5A1C-4A33-AEEE-1A4FF591CE73}"/>
              </a:ext>
            </a:extLst>
          </p:cNvPr>
          <p:cNvGrpSpPr/>
          <p:nvPr/>
        </p:nvGrpSpPr>
        <p:grpSpPr>
          <a:xfrm>
            <a:off x="4045863" y="2019620"/>
            <a:ext cx="4100277" cy="3792098"/>
            <a:chOff x="2725841" y="2107539"/>
            <a:chExt cx="3750942" cy="3469019"/>
          </a:xfrm>
        </p:grpSpPr>
        <p:sp>
          <p:nvSpPr>
            <p:cNvPr id="22" name="6-Point Star 6">
              <a:extLst>
                <a:ext uri="{FF2B5EF4-FFF2-40B4-BE49-F238E27FC236}">
                  <a16:creationId xmlns:a16="http://schemas.microsoft.com/office/drawing/2014/main" id="{0547C656-32E2-4869-9F8A-8ADBA3B5893E}"/>
                </a:ext>
              </a:extLst>
            </p:cNvPr>
            <p:cNvSpPr/>
            <p:nvPr/>
          </p:nvSpPr>
          <p:spPr>
            <a:xfrm rot="18000000">
              <a:off x="4136618" y="3314885"/>
              <a:ext cx="900000" cy="1080000"/>
            </a:xfrm>
            <a:prstGeom prst="star6">
              <a:avLst>
                <a:gd name="adj" fmla="val 28869"/>
                <a:gd name="h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Down Arrow Callout 7">
              <a:extLst>
                <a:ext uri="{FF2B5EF4-FFF2-40B4-BE49-F238E27FC236}">
                  <a16:creationId xmlns:a16="http://schemas.microsoft.com/office/drawing/2014/main" id="{B632BD15-148F-4FF5-AA74-838762196C2A}"/>
                </a:ext>
              </a:extLst>
            </p:cNvPr>
            <p:cNvSpPr/>
            <p:nvPr/>
          </p:nvSpPr>
          <p:spPr>
            <a:xfrm rot="1800000">
              <a:off x="4615433" y="2119640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4" name="Down Arrow Callout 8">
              <a:extLst>
                <a:ext uri="{FF2B5EF4-FFF2-40B4-BE49-F238E27FC236}">
                  <a16:creationId xmlns:a16="http://schemas.microsoft.com/office/drawing/2014/main" id="{A786CE16-22E5-4EF9-82DD-BC4F240E9FCF}"/>
                </a:ext>
              </a:extLst>
            </p:cNvPr>
            <p:cNvSpPr/>
            <p:nvPr/>
          </p:nvSpPr>
          <p:spPr>
            <a:xfrm rot="12600000">
              <a:off x="3411080" y="4191842"/>
              <a:ext cx="1165578" cy="1379434"/>
            </a:xfrm>
            <a:prstGeom prst="downArrow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5" name="Down Arrow Callout 9">
              <a:extLst>
                <a:ext uri="{FF2B5EF4-FFF2-40B4-BE49-F238E27FC236}">
                  <a16:creationId xmlns:a16="http://schemas.microsoft.com/office/drawing/2014/main" id="{DD0CEB5E-5A78-407D-A8EE-1A7AF0DA7F4B}"/>
                </a:ext>
              </a:extLst>
            </p:cNvPr>
            <p:cNvSpPr/>
            <p:nvPr/>
          </p:nvSpPr>
          <p:spPr>
            <a:xfrm rot="5400000">
              <a:off x="5204277" y="3168880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6" name="Down Arrow Callout 10">
              <a:extLst>
                <a:ext uri="{FF2B5EF4-FFF2-40B4-BE49-F238E27FC236}">
                  <a16:creationId xmlns:a16="http://schemas.microsoft.com/office/drawing/2014/main" id="{003C13C4-E783-4E07-AC32-82D82DE1B1BF}"/>
                </a:ext>
              </a:extLst>
            </p:cNvPr>
            <p:cNvSpPr/>
            <p:nvPr/>
          </p:nvSpPr>
          <p:spPr>
            <a:xfrm rot="9000000">
              <a:off x="4624426" y="4197124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7" name="Down Arrow Callout 11">
              <a:extLst>
                <a:ext uri="{FF2B5EF4-FFF2-40B4-BE49-F238E27FC236}">
                  <a16:creationId xmlns:a16="http://schemas.microsoft.com/office/drawing/2014/main" id="{785DB096-0EFB-40A4-847B-5B0043DE0115}"/>
                </a:ext>
              </a:extLst>
            </p:cNvPr>
            <p:cNvSpPr/>
            <p:nvPr/>
          </p:nvSpPr>
          <p:spPr>
            <a:xfrm rot="19800000">
              <a:off x="3412619" y="2107539"/>
              <a:ext cx="1165578" cy="1379434"/>
            </a:xfrm>
            <a:prstGeom prst="downArrowCallou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8" name="Down Arrow Callout 12">
              <a:extLst>
                <a:ext uri="{FF2B5EF4-FFF2-40B4-BE49-F238E27FC236}">
                  <a16:creationId xmlns:a16="http://schemas.microsoft.com/office/drawing/2014/main" id="{9853CE6C-8E69-4707-8FA2-7AF13D464829}"/>
                </a:ext>
              </a:extLst>
            </p:cNvPr>
            <p:cNvSpPr/>
            <p:nvPr/>
          </p:nvSpPr>
          <p:spPr>
            <a:xfrm rot="16200000">
              <a:off x="2832769" y="3135784"/>
              <a:ext cx="1165578" cy="1379434"/>
            </a:xfrm>
            <a:prstGeom prst="downArrowCallou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3ED629-460D-4754-938D-D8B51E77A126}"/>
              </a:ext>
            </a:extLst>
          </p:cNvPr>
          <p:cNvGrpSpPr/>
          <p:nvPr/>
        </p:nvGrpSpPr>
        <p:grpSpPr>
          <a:xfrm rot="1800000">
            <a:off x="6266575" y="2197935"/>
            <a:ext cx="1259869" cy="736397"/>
            <a:chOff x="3577846" y="1922410"/>
            <a:chExt cx="1461888" cy="673658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B24C7C4-A668-4CE8-BF6A-ABDE07D2E195}"/>
                </a:ext>
              </a:extLst>
            </p:cNvPr>
            <p:cNvSpPr txBox="1"/>
            <p:nvPr/>
          </p:nvSpPr>
          <p:spPr>
            <a:xfrm>
              <a:off x="3582785" y="1922410"/>
              <a:ext cx="1456949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2B8A6F-DD16-4CBC-A1FD-58DEE01D8273}"/>
                </a:ext>
              </a:extLst>
            </p:cNvPr>
            <p:cNvSpPr txBox="1"/>
            <p:nvPr/>
          </p:nvSpPr>
          <p:spPr>
            <a:xfrm>
              <a:off x="3577846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7620C-32D0-44B0-B868-61BA2A64C51A}"/>
              </a:ext>
            </a:extLst>
          </p:cNvPr>
          <p:cNvGrpSpPr/>
          <p:nvPr/>
        </p:nvGrpSpPr>
        <p:grpSpPr>
          <a:xfrm rot="5400000">
            <a:off x="7029430" y="3555487"/>
            <a:ext cx="1259865" cy="736397"/>
            <a:chOff x="3577848" y="1922410"/>
            <a:chExt cx="1461884" cy="673658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F65A75-6C7B-40A6-9DA0-4A31372228E1}"/>
                </a:ext>
              </a:extLst>
            </p:cNvPr>
            <p:cNvSpPr txBox="1"/>
            <p:nvPr/>
          </p:nvSpPr>
          <p:spPr>
            <a:xfrm>
              <a:off x="3582784" y="1922410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669F2-483A-4A36-8D6E-85F1F8E01A14}"/>
                </a:ext>
              </a:extLst>
            </p:cNvPr>
            <p:cNvSpPr txBox="1"/>
            <p:nvPr/>
          </p:nvSpPr>
          <p:spPr>
            <a:xfrm>
              <a:off x="3577848" y="2173735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A5F279-B8EA-4443-A46F-C00FB9C00B55}"/>
              </a:ext>
            </a:extLst>
          </p:cNvPr>
          <p:cNvGrpSpPr/>
          <p:nvPr/>
        </p:nvGrpSpPr>
        <p:grpSpPr>
          <a:xfrm rot="9000000">
            <a:off x="6254989" y="4909992"/>
            <a:ext cx="1259868" cy="736393"/>
            <a:chOff x="3577847" y="1922411"/>
            <a:chExt cx="1461887" cy="67365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A19300-2A5D-481A-8B0C-E811B30BD2B0}"/>
                </a:ext>
              </a:extLst>
            </p:cNvPr>
            <p:cNvSpPr txBox="1"/>
            <p:nvPr/>
          </p:nvSpPr>
          <p:spPr>
            <a:xfrm>
              <a:off x="3582786" y="1922411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1E4B08-7DA0-403A-A009-9631B9BC7018}"/>
                </a:ext>
              </a:extLst>
            </p:cNvPr>
            <p:cNvSpPr txBox="1"/>
            <p:nvPr/>
          </p:nvSpPr>
          <p:spPr>
            <a:xfrm>
              <a:off x="3577847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35CA9D-E965-4E87-B4A0-CD1E508AB9F9}"/>
              </a:ext>
            </a:extLst>
          </p:cNvPr>
          <p:cNvGrpSpPr/>
          <p:nvPr/>
        </p:nvGrpSpPr>
        <p:grpSpPr>
          <a:xfrm rot="12600000">
            <a:off x="4688362" y="4929907"/>
            <a:ext cx="1259868" cy="736395"/>
            <a:chOff x="3577846" y="1922409"/>
            <a:chExt cx="1461886" cy="673656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84D8C5-92CC-4BF5-82D7-EA73785637B4}"/>
                </a:ext>
              </a:extLst>
            </p:cNvPr>
            <p:cNvSpPr txBox="1"/>
            <p:nvPr/>
          </p:nvSpPr>
          <p:spPr>
            <a:xfrm>
              <a:off x="3582784" y="1922409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7496BB-AB9D-43C6-BED8-1057DBBE9CE0}"/>
                </a:ext>
              </a:extLst>
            </p:cNvPr>
            <p:cNvSpPr txBox="1"/>
            <p:nvPr/>
          </p:nvSpPr>
          <p:spPr>
            <a:xfrm>
              <a:off x="3577846" y="2173733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0E2C5-A0E8-4ED0-B852-76C14B6CEF7F}"/>
              </a:ext>
            </a:extLst>
          </p:cNvPr>
          <p:cNvGrpSpPr/>
          <p:nvPr/>
        </p:nvGrpSpPr>
        <p:grpSpPr>
          <a:xfrm rot="16200000">
            <a:off x="3907294" y="3522252"/>
            <a:ext cx="1259868" cy="736398"/>
            <a:chOff x="3577844" y="1922410"/>
            <a:chExt cx="1461887" cy="673659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E41087-1054-465C-BFB2-D4254A84C6B1}"/>
                </a:ext>
              </a:extLst>
            </p:cNvPr>
            <p:cNvSpPr txBox="1"/>
            <p:nvPr/>
          </p:nvSpPr>
          <p:spPr>
            <a:xfrm>
              <a:off x="3582782" y="1922410"/>
              <a:ext cx="1456949" cy="2534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86BC6-C780-4C8C-BC82-7B2D80B97C83}"/>
                </a:ext>
              </a:extLst>
            </p:cNvPr>
            <p:cNvSpPr txBox="1"/>
            <p:nvPr/>
          </p:nvSpPr>
          <p:spPr>
            <a:xfrm>
              <a:off x="3577844" y="2173736"/>
              <a:ext cx="1456951" cy="422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AABD54-484C-4904-8237-E8826B4AC321}"/>
              </a:ext>
            </a:extLst>
          </p:cNvPr>
          <p:cNvGrpSpPr/>
          <p:nvPr/>
        </p:nvGrpSpPr>
        <p:grpSpPr>
          <a:xfrm rot="19800000">
            <a:off x="4685178" y="2166450"/>
            <a:ext cx="1259867" cy="736394"/>
            <a:chOff x="3577845" y="1922412"/>
            <a:chExt cx="1461886" cy="673655"/>
          </a:xfrm>
          <a:noFill/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B889F2-761E-4ADA-B8B9-203E270B627A}"/>
                </a:ext>
              </a:extLst>
            </p:cNvPr>
            <p:cNvSpPr txBox="1"/>
            <p:nvPr/>
          </p:nvSpPr>
          <p:spPr>
            <a:xfrm>
              <a:off x="3582783" y="1922412"/>
              <a:ext cx="1456948" cy="2533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65E008-930B-40EF-8BA6-54CDF1278EC9}"/>
                </a:ext>
              </a:extLst>
            </p:cNvPr>
            <p:cNvSpPr txBox="1"/>
            <p:nvPr/>
          </p:nvSpPr>
          <p:spPr>
            <a:xfrm>
              <a:off x="3577845" y="2173735"/>
              <a:ext cx="1456951" cy="422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7" name="Oval 21">
            <a:extLst>
              <a:ext uri="{FF2B5EF4-FFF2-40B4-BE49-F238E27FC236}">
                <a16:creationId xmlns:a16="http://schemas.microsoft.com/office/drawing/2014/main" id="{2B8F090A-7ABF-416C-974B-8D91A3F3C374}"/>
              </a:ext>
            </a:extLst>
          </p:cNvPr>
          <p:cNvSpPr>
            <a:spLocks noChangeAspect="1"/>
          </p:cNvSpPr>
          <p:nvPr/>
        </p:nvSpPr>
        <p:spPr>
          <a:xfrm>
            <a:off x="5905382" y="37464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B8EF3C-DC26-4183-9112-D498F2553A45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0" name="Rectangle 9"/>
          <p:cNvSpPr/>
          <p:nvPr/>
        </p:nvSpPr>
        <p:spPr>
          <a:xfrm>
            <a:off x="748937" y="1792569"/>
            <a:ext cx="5251269" cy="3456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32F32AC-CDCA-4A07-9180-4D7549F55E5A}"/>
              </a:ext>
            </a:extLst>
          </p:cNvPr>
          <p:cNvSpPr/>
          <p:nvPr/>
        </p:nvSpPr>
        <p:spPr>
          <a:xfrm>
            <a:off x="7947160" y="1052736"/>
            <a:ext cx="576064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BDD3A-1D09-48A4-B8F9-6A8AA6FFEF3F}"/>
              </a:ext>
            </a:extLst>
          </p:cNvPr>
          <p:cNvSpPr txBox="1"/>
          <p:nvPr/>
        </p:nvSpPr>
        <p:spPr>
          <a:xfrm>
            <a:off x="8799242" y="886091"/>
            <a:ext cx="2553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ounded Rectangle 51">
            <a:extLst>
              <a:ext uri="{FF2B5EF4-FFF2-40B4-BE49-F238E27FC236}">
                <a16:creationId xmlns:a16="http://schemas.microsoft.com/office/drawing/2014/main" id="{6690082F-8375-4A08-AEB1-26F03C15C6EC}"/>
              </a:ext>
            </a:extLst>
          </p:cNvPr>
          <p:cNvSpPr/>
          <p:nvPr/>
        </p:nvSpPr>
        <p:spPr>
          <a:xfrm rot="16200000" flipH="1">
            <a:off x="8022689" y="1140641"/>
            <a:ext cx="425005" cy="40025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34806-4709-4744-9F8D-2290AFE36975}"/>
              </a:ext>
            </a:extLst>
          </p:cNvPr>
          <p:cNvSpPr txBox="1"/>
          <p:nvPr/>
        </p:nvSpPr>
        <p:spPr>
          <a:xfrm>
            <a:off x="639837" y="5524603"/>
            <a:ext cx="2541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BFD6BC-B0FD-44B5-9DF7-1DC0B0C5CB80}"/>
              </a:ext>
            </a:extLst>
          </p:cNvPr>
          <p:cNvSpPr txBox="1"/>
          <p:nvPr/>
        </p:nvSpPr>
        <p:spPr>
          <a:xfrm>
            <a:off x="927493" y="223873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We </a:t>
            </a:r>
            <a:r>
              <a:rPr lang="en-US" altLang="ko-KR" sz="2800" dirty="0">
                <a:solidFill>
                  <a:schemeClr val="accent2"/>
                </a:solidFill>
              </a:rPr>
              <a:t>Create</a:t>
            </a:r>
          </a:p>
          <a:p>
            <a:r>
              <a:rPr lang="en-US" altLang="ko-KR" sz="2800" dirty="0">
                <a:solidFill>
                  <a:schemeClr val="accent4"/>
                </a:solidFill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</a:rPr>
              <a:t>Professional </a:t>
            </a:r>
          </a:p>
          <a:p>
            <a:r>
              <a:rPr lang="en-US" altLang="ko-KR" sz="2800" dirty="0">
                <a:solidFill>
                  <a:schemeClr val="accent3"/>
                </a:solidFill>
              </a:rPr>
              <a:t>PPT </a:t>
            </a:r>
            <a:r>
              <a:rPr lang="en-US" altLang="ko-KR" sz="2800" dirty="0">
                <a:solidFill>
                  <a:schemeClr val="accent6"/>
                </a:solidFill>
              </a:rPr>
              <a:t>Presentation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C5767-3165-4EA3-82D6-9B2EA25331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5167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793166" y="371347"/>
            <a:ext cx="369091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DAE9D-3C11-4940-9BCF-769CF1BD8375}"/>
              </a:ext>
            </a:extLst>
          </p:cNvPr>
          <p:cNvGrpSpPr/>
          <p:nvPr/>
        </p:nvGrpSpPr>
        <p:grpSpPr>
          <a:xfrm>
            <a:off x="5763406" y="560617"/>
            <a:ext cx="5708500" cy="1375786"/>
            <a:chOff x="607997" y="4396365"/>
            <a:chExt cx="5708500" cy="1375786"/>
          </a:xfrm>
        </p:grpSpPr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0C44960C-B261-4C58-B628-B9E1D024089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01</a:t>
              </a:r>
            </a:p>
          </p:txBody>
        </p:sp>
        <p:sp>
          <p:nvSpPr>
            <p:cNvPr id="22" name="직사각형 11">
              <a:extLst>
                <a:ext uri="{FF2B5EF4-FFF2-40B4-BE49-F238E27FC236}">
                  <a16:creationId xmlns:a16="http://schemas.microsoft.com/office/drawing/2014/main" id="{E65F8757-26EE-44DF-B103-7AF5B85DBF83}"/>
                </a:ext>
              </a:extLst>
            </p:cNvPr>
            <p:cNvSpPr/>
            <p:nvPr userDrawn="1"/>
          </p:nvSpPr>
          <p:spPr>
            <a:xfrm>
              <a:off x="607997" y="4861031"/>
              <a:ext cx="21874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</a:rPr>
                <a:t>YOUR CONTENTS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직사각형 13">
              <a:extLst>
                <a:ext uri="{FF2B5EF4-FFF2-40B4-BE49-F238E27FC236}">
                  <a16:creationId xmlns:a16="http://schemas.microsoft.com/office/drawing/2014/main" id="{7414002A-1353-438E-BDC0-10D83EB9DBF4}"/>
                </a:ext>
              </a:extLst>
            </p:cNvPr>
            <p:cNvSpPr/>
            <p:nvPr userDrawn="1"/>
          </p:nvSpPr>
          <p:spPr>
            <a:xfrm>
              <a:off x="669541" y="5310486"/>
              <a:ext cx="5646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2B4B74-9874-41C1-B813-B868BAE6222C}"/>
              </a:ext>
            </a:extLst>
          </p:cNvPr>
          <p:cNvGrpSpPr/>
          <p:nvPr/>
        </p:nvGrpSpPr>
        <p:grpSpPr>
          <a:xfrm>
            <a:off x="5746845" y="1984477"/>
            <a:ext cx="5725061" cy="1375786"/>
            <a:chOff x="669541" y="4396365"/>
            <a:chExt cx="5725061" cy="1375786"/>
          </a:xfrm>
        </p:grpSpPr>
        <p:sp>
          <p:nvSpPr>
            <p:cNvPr id="25" name="Text Placeholder 12">
              <a:extLst>
                <a:ext uri="{FF2B5EF4-FFF2-40B4-BE49-F238E27FC236}">
                  <a16:creationId xmlns:a16="http://schemas.microsoft.com/office/drawing/2014/main" id="{29B6A045-29C6-4DBF-81A6-3C94A2E406B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02925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02</a:t>
              </a:r>
            </a:p>
          </p:txBody>
        </p:sp>
        <p:sp>
          <p:nvSpPr>
            <p:cNvPr id="26" name="직사각형 11">
              <a:extLst>
                <a:ext uri="{FF2B5EF4-FFF2-40B4-BE49-F238E27FC236}">
                  <a16:creationId xmlns:a16="http://schemas.microsoft.com/office/drawing/2014/main" id="{E26632D4-976A-42B9-A4AC-3C016E7D49D0}"/>
                </a:ext>
              </a:extLst>
            </p:cNvPr>
            <p:cNvSpPr/>
            <p:nvPr userDrawn="1"/>
          </p:nvSpPr>
          <p:spPr>
            <a:xfrm>
              <a:off x="3614964" y="4861031"/>
              <a:ext cx="21874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</a:rPr>
                <a:t>YOUR CONTENTS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13">
              <a:extLst>
                <a:ext uri="{FF2B5EF4-FFF2-40B4-BE49-F238E27FC236}">
                  <a16:creationId xmlns:a16="http://schemas.microsoft.com/office/drawing/2014/main" id="{7C5DC97A-4A7D-4646-AF87-F5E0685D1D85}"/>
                </a:ext>
              </a:extLst>
            </p:cNvPr>
            <p:cNvSpPr/>
            <p:nvPr userDrawn="1"/>
          </p:nvSpPr>
          <p:spPr>
            <a:xfrm>
              <a:off x="669541" y="5310486"/>
              <a:ext cx="5646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BC4A7F-296C-43BD-A50F-9227E8057C43}"/>
              </a:ext>
            </a:extLst>
          </p:cNvPr>
          <p:cNvGrpSpPr/>
          <p:nvPr/>
        </p:nvGrpSpPr>
        <p:grpSpPr>
          <a:xfrm>
            <a:off x="5763406" y="3408337"/>
            <a:ext cx="5708500" cy="1375786"/>
            <a:chOff x="607997" y="4396365"/>
            <a:chExt cx="5708500" cy="1375786"/>
          </a:xfrm>
        </p:grpSpPr>
        <p:sp>
          <p:nvSpPr>
            <p:cNvPr id="29" name="Text Placeholder 12">
              <a:extLst>
                <a:ext uri="{FF2B5EF4-FFF2-40B4-BE49-F238E27FC236}">
                  <a16:creationId xmlns:a16="http://schemas.microsoft.com/office/drawing/2014/main" id="{69DE75EF-3406-4DA8-955D-698DC9746BF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58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03</a:t>
              </a:r>
            </a:p>
          </p:txBody>
        </p:sp>
        <p:sp>
          <p:nvSpPr>
            <p:cNvPr id="30" name="직사각형 11">
              <a:extLst>
                <a:ext uri="{FF2B5EF4-FFF2-40B4-BE49-F238E27FC236}">
                  <a16:creationId xmlns:a16="http://schemas.microsoft.com/office/drawing/2014/main" id="{93BF600A-9FC2-407B-A617-3B99204D9929}"/>
                </a:ext>
              </a:extLst>
            </p:cNvPr>
            <p:cNvSpPr/>
            <p:nvPr userDrawn="1"/>
          </p:nvSpPr>
          <p:spPr>
            <a:xfrm>
              <a:off x="607997" y="4861031"/>
              <a:ext cx="21874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</a:rPr>
                <a:t>YOUR CONTENTS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13">
              <a:extLst>
                <a:ext uri="{FF2B5EF4-FFF2-40B4-BE49-F238E27FC236}">
                  <a16:creationId xmlns:a16="http://schemas.microsoft.com/office/drawing/2014/main" id="{8537D4F3-D5B5-4C52-9F4B-4098081DDA9E}"/>
                </a:ext>
              </a:extLst>
            </p:cNvPr>
            <p:cNvSpPr/>
            <p:nvPr userDrawn="1"/>
          </p:nvSpPr>
          <p:spPr>
            <a:xfrm>
              <a:off x="669541" y="5310486"/>
              <a:ext cx="5646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6A28E7-1AED-41AA-9722-2E6DA7A6D0A6}"/>
              </a:ext>
            </a:extLst>
          </p:cNvPr>
          <p:cNvGrpSpPr/>
          <p:nvPr/>
        </p:nvGrpSpPr>
        <p:grpSpPr>
          <a:xfrm>
            <a:off x="5746845" y="4832197"/>
            <a:ext cx="5725061" cy="1375786"/>
            <a:chOff x="669541" y="4396365"/>
            <a:chExt cx="5725061" cy="1375786"/>
          </a:xfrm>
        </p:grpSpPr>
        <p:sp>
          <p:nvSpPr>
            <p:cNvPr id="33" name="Text Placeholder 12">
              <a:extLst>
                <a:ext uri="{FF2B5EF4-FFF2-40B4-BE49-F238E27FC236}">
                  <a16:creationId xmlns:a16="http://schemas.microsoft.com/office/drawing/2014/main" id="{D90F01DD-FF9A-47CD-8ACB-85833D83C59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02925" y="4396365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bg1">
                      <a:alpha val="30000"/>
                    </a:schemeClr>
                  </a:solidFill>
                </a:rPr>
                <a:t>04</a:t>
              </a:r>
            </a:p>
          </p:txBody>
        </p:sp>
        <p:sp>
          <p:nvSpPr>
            <p:cNvPr id="34" name="직사각형 11">
              <a:extLst>
                <a:ext uri="{FF2B5EF4-FFF2-40B4-BE49-F238E27FC236}">
                  <a16:creationId xmlns:a16="http://schemas.microsoft.com/office/drawing/2014/main" id="{19C034C3-1D09-4695-861F-CA4E04ABCE9C}"/>
                </a:ext>
              </a:extLst>
            </p:cNvPr>
            <p:cNvSpPr/>
            <p:nvPr userDrawn="1"/>
          </p:nvSpPr>
          <p:spPr>
            <a:xfrm>
              <a:off x="3614964" y="4861031"/>
              <a:ext cx="21874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</a:rPr>
                <a:t>YOUR CONTENTS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13">
              <a:extLst>
                <a:ext uri="{FF2B5EF4-FFF2-40B4-BE49-F238E27FC236}">
                  <a16:creationId xmlns:a16="http://schemas.microsoft.com/office/drawing/2014/main" id="{97F1E8DA-20C3-4F95-BC82-E9DFEF472CD4}"/>
                </a:ext>
              </a:extLst>
            </p:cNvPr>
            <p:cNvSpPr/>
            <p:nvPr userDrawn="1"/>
          </p:nvSpPr>
          <p:spPr>
            <a:xfrm>
              <a:off x="669541" y="5310486"/>
              <a:ext cx="5646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0CDF97-40D5-42D4-BD21-A128413D40CA}"/>
              </a:ext>
            </a:extLst>
          </p:cNvPr>
          <p:cNvGrpSpPr/>
          <p:nvPr/>
        </p:nvGrpSpPr>
        <p:grpSpPr>
          <a:xfrm>
            <a:off x="847505" y="4790469"/>
            <a:ext cx="2100084" cy="1261884"/>
            <a:chOff x="592509" y="1556792"/>
            <a:chExt cx="2033531" cy="1261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E699CB-79EB-490B-AE84-162ABFF45BED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122E7-8C29-4C36-9084-A057B91541E3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339955-4FAE-4A95-9DB8-1C143A5EA04E}"/>
              </a:ext>
            </a:extLst>
          </p:cNvPr>
          <p:cNvGrpSpPr/>
          <p:nvPr/>
        </p:nvGrpSpPr>
        <p:grpSpPr>
          <a:xfrm>
            <a:off x="3640270" y="4790469"/>
            <a:ext cx="2100084" cy="1261884"/>
            <a:chOff x="592509" y="1556792"/>
            <a:chExt cx="2033531" cy="12618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EC4C56-0D96-4C41-8361-B1E08956FFFC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43668-6F1C-4E5A-BBE1-6121204E36C5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B1500D-63D6-4982-A939-85B2E74BC05D}"/>
              </a:ext>
            </a:extLst>
          </p:cNvPr>
          <p:cNvGrpSpPr/>
          <p:nvPr/>
        </p:nvGrpSpPr>
        <p:grpSpPr>
          <a:xfrm>
            <a:off x="6433035" y="4790469"/>
            <a:ext cx="2100084" cy="1261884"/>
            <a:chOff x="592509" y="1556792"/>
            <a:chExt cx="2033531" cy="12618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175152-0E0B-4285-813D-50BDE29B1C3D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D661DF-CAF3-490D-9B46-5D7C73316863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DAA033-486D-4462-920D-297890C3DF6D}"/>
              </a:ext>
            </a:extLst>
          </p:cNvPr>
          <p:cNvGrpSpPr/>
          <p:nvPr/>
        </p:nvGrpSpPr>
        <p:grpSpPr>
          <a:xfrm>
            <a:off x="9225799" y="4790469"/>
            <a:ext cx="2100084" cy="1261884"/>
            <a:chOff x="592509" y="1556792"/>
            <a:chExt cx="2033531" cy="12618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4D842-DAFA-42F0-8E3F-779173EDC2D5}"/>
                </a:ext>
              </a:extLst>
            </p:cNvPr>
            <p:cNvSpPr txBox="1"/>
            <p:nvPr/>
          </p:nvSpPr>
          <p:spPr>
            <a:xfrm>
              <a:off x="621084" y="1803013"/>
              <a:ext cx="20049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D1BD0F-2736-4BF3-8A42-726B5B61673E}"/>
                </a:ext>
              </a:extLst>
            </p:cNvPr>
            <p:cNvSpPr txBox="1"/>
            <p:nvPr/>
          </p:nvSpPr>
          <p:spPr>
            <a:xfrm>
              <a:off x="592509" y="1556792"/>
              <a:ext cx="20191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57C3F0-4C35-473C-A311-AB99836BD33B}"/>
              </a:ext>
            </a:extLst>
          </p:cNvPr>
          <p:cNvGrpSpPr/>
          <p:nvPr/>
        </p:nvGrpSpPr>
        <p:grpSpPr>
          <a:xfrm>
            <a:off x="1907962" y="1420953"/>
            <a:ext cx="8376076" cy="3917007"/>
            <a:chOff x="-59660" y="2248297"/>
            <a:chExt cx="8376076" cy="3917007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50E4B846-92C9-49F9-A475-828D575BE60D}"/>
                </a:ext>
              </a:extLst>
            </p:cNvPr>
            <p:cNvSpPr/>
            <p:nvPr/>
          </p:nvSpPr>
          <p:spPr>
            <a:xfrm>
              <a:off x="5220072" y="3068960"/>
              <a:ext cx="3096344" cy="3096344"/>
            </a:xfrm>
            <a:prstGeom prst="blockArc">
              <a:avLst>
                <a:gd name="adj1" fmla="val 10800000"/>
                <a:gd name="adj2" fmla="val 7278567"/>
                <a:gd name="adj3" fmla="val 9314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dist="38100" dir="7380000" algn="tr" rotWithShape="0">
                <a:prstClr val="black">
                  <a:alpha val="63000"/>
                </a:prstClr>
              </a:outerShdw>
            </a:effectLst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AD98844A-E16C-4132-A6F9-38F024841D5A}"/>
                </a:ext>
              </a:extLst>
            </p:cNvPr>
            <p:cNvSpPr/>
            <p:nvPr/>
          </p:nvSpPr>
          <p:spPr>
            <a:xfrm>
              <a:off x="5220022" y="2595761"/>
              <a:ext cx="3096344" cy="3096344"/>
            </a:xfrm>
            <a:prstGeom prst="blockArc">
              <a:avLst>
                <a:gd name="adj1" fmla="val 10800000"/>
                <a:gd name="adj2" fmla="val 4945976"/>
                <a:gd name="adj3" fmla="val 9659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52107357-C34B-4475-B028-7F33838F409C}"/>
                </a:ext>
              </a:extLst>
            </p:cNvPr>
            <p:cNvSpPr/>
            <p:nvPr/>
          </p:nvSpPr>
          <p:spPr>
            <a:xfrm>
              <a:off x="5004048" y="2464321"/>
              <a:ext cx="3096344" cy="3096344"/>
            </a:xfrm>
            <a:prstGeom prst="blockArc">
              <a:avLst>
                <a:gd name="adj1" fmla="val 10800000"/>
                <a:gd name="adj2" fmla="val 1271000"/>
                <a:gd name="adj3" fmla="val 9992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76951B76-CF97-475F-9F0A-DF695CEEA84E}"/>
                </a:ext>
              </a:extLst>
            </p:cNvPr>
            <p:cNvSpPr/>
            <p:nvPr/>
          </p:nvSpPr>
          <p:spPr>
            <a:xfrm>
              <a:off x="4932040" y="2248297"/>
              <a:ext cx="3096344" cy="3096344"/>
            </a:xfrm>
            <a:prstGeom prst="blockArc">
              <a:avLst>
                <a:gd name="adj1" fmla="val 10800000"/>
                <a:gd name="adj2" fmla="val 18219940"/>
                <a:gd name="adj3" fmla="val 9341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82C20A-552A-4FA5-8391-A6B97BD55E4C}"/>
                </a:ext>
              </a:extLst>
            </p:cNvPr>
            <p:cNvSpPr/>
            <p:nvPr/>
          </p:nvSpPr>
          <p:spPr>
            <a:xfrm>
              <a:off x="-59660" y="4831060"/>
              <a:ext cx="5458425" cy="312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C9106E-51AD-47CF-8DA8-E36F0299A128}"/>
                </a:ext>
              </a:extLst>
            </p:cNvPr>
            <p:cNvSpPr/>
            <p:nvPr/>
          </p:nvSpPr>
          <p:spPr>
            <a:xfrm>
              <a:off x="1116670" y="4348497"/>
              <a:ext cx="4282095" cy="3124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737A91-AFEE-490F-B2CE-24C3A1205778}"/>
                </a:ext>
              </a:extLst>
            </p:cNvPr>
            <p:cNvSpPr/>
            <p:nvPr/>
          </p:nvSpPr>
          <p:spPr>
            <a:xfrm>
              <a:off x="2329977" y="3856273"/>
              <a:ext cx="3068788" cy="3124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E76362-529B-4582-8070-43F87CF849BC}"/>
                </a:ext>
              </a:extLst>
            </p:cNvPr>
            <p:cNvSpPr/>
            <p:nvPr/>
          </p:nvSpPr>
          <p:spPr>
            <a:xfrm>
              <a:off x="3520846" y="3404592"/>
              <a:ext cx="1877920" cy="3124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8ECAB5-6F6C-44CA-BC86-5116315DEBE6}"/>
                </a:ext>
              </a:extLst>
            </p:cNvPr>
            <p:cNvSpPr txBox="1"/>
            <p:nvPr/>
          </p:nvSpPr>
          <p:spPr>
            <a:xfrm>
              <a:off x="-41136" y="4366076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85%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577724-F7AE-45E4-AAFB-E12D5F271417}"/>
                </a:ext>
              </a:extLst>
            </p:cNvPr>
            <p:cNvSpPr txBox="1"/>
            <p:nvPr/>
          </p:nvSpPr>
          <p:spPr>
            <a:xfrm>
              <a:off x="1148466" y="3873992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</a:rPr>
                <a:t>65%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5CB0EF-B648-4F3D-AFFA-647FFFA39CEE}"/>
                </a:ext>
              </a:extLst>
            </p:cNvPr>
            <p:cNvSpPr txBox="1"/>
            <p:nvPr/>
          </p:nvSpPr>
          <p:spPr>
            <a:xfrm>
              <a:off x="2338068" y="3381908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</a:rPr>
                <a:t>50%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92380-03CB-4F37-9BB5-27A72549CE9A}"/>
                </a:ext>
              </a:extLst>
            </p:cNvPr>
            <p:cNvSpPr txBox="1"/>
            <p:nvPr/>
          </p:nvSpPr>
          <p:spPr>
            <a:xfrm>
              <a:off x="3527670" y="2889824"/>
              <a:ext cx="1006893" cy="276999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</a:rPr>
                <a:t>30%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C3954C-00C9-4CF5-B5C8-226657F30942}"/>
              </a:ext>
            </a:extLst>
          </p:cNvPr>
          <p:cNvGrpSpPr/>
          <p:nvPr/>
        </p:nvGrpSpPr>
        <p:grpSpPr>
          <a:xfrm>
            <a:off x="8418230" y="3473368"/>
            <a:ext cx="2880000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DBF085-9A3B-4494-8F6B-1D0B62D5BDA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B9A6C9-6CEA-4CBA-ADE1-0A99C4BFE60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A10C1-81F4-41DC-8CFC-49C513D01B59}"/>
              </a:ext>
            </a:extLst>
          </p:cNvPr>
          <p:cNvGrpSpPr/>
          <p:nvPr/>
        </p:nvGrpSpPr>
        <p:grpSpPr>
          <a:xfrm>
            <a:off x="896814" y="3473368"/>
            <a:ext cx="2880000" cy="923330"/>
            <a:chOff x="3017859" y="4283314"/>
            <a:chExt cx="189084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14285D-5613-4B32-93C0-C5FC008424C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AE4710-4577-4F31-84C3-E79D7B75AF6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9936A2-8E9A-46AD-974A-BA5EEFC63EAE}"/>
              </a:ext>
            </a:extLst>
          </p:cNvPr>
          <p:cNvGrpSpPr/>
          <p:nvPr/>
        </p:nvGrpSpPr>
        <p:grpSpPr>
          <a:xfrm>
            <a:off x="7276295" y="5150710"/>
            <a:ext cx="2880000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1BBE59-ED23-4F6E-9B25-63C633865D9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B7DC34-498D-4BAB-9C19-1A43C899201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BF9BB-8D27-4D4B-ACA6-342978AA4CA8}"/>
              </a:ext>
            </a:extLst>
          </p:cNvPr>
          <p:cNvGrpSpPr/>
          <p:nvPr/>
        </p:nvGrpSpPr>
        <p:grpSpPr>
          <a:xfrm>
            <a:off x="2116647" y="1792528"/>
            <a:ext cx="2880000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C48515-C797-41BF-8736-85A19706470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83081E-5C4F-433A-8DBA-F6F42AF336F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Donut 20">
            <a:extLst>
              <a:ext uri="{FF2B5EF4-FFF2-40B4-BE49-F238E27FC236}">
                <a16:creationId xmlns:a16="http://schemas.microsoft.com/office/drawing/2014/main" id="{D9245798-191A-4AD6-9A75-F188F08D9440}"/>
              </a:ext>
            </a:extLst>
          </p:cNvPr>
          <p:cNvSpPr/>
          <p:nvPr/>
        </p:nvSpPr>
        <p:spPr>
          <a:xfrm>
            <a:off x="4509946" y="2395562"/>
            <a:ext cx="3183699" cy="3079770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442A4E64-D660-42F9-9FB1-A869681B0BBB}"/>
              </a:ext>
            </a:extLst>
          </p:cNvPr>
          <p:cNvSpPr/>
          <p:nvPr/>
        </p:nvSpPr>
        <p:spPr>
          <a:xfrm>
            <a:off x="5605286" y="2092967"/>
            <a:ext cx="975307" cy="78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45">
            <a:extLst>
              <a:ext uri="{FF2B5EF4-FFF2-40B4-BE49-F238E27FC236}">
                <a16:creationId xmlns:a16="http://schemas.microsoft.com/office/drawing/2014/main" id="{5532E12D-D669-4AE4-81FC-3BF961E97912}"/>
              </a:ext>
            </a:extLst>
          </p:cNvPr>
          <p:cNvSpPr/>
          <p:nvPr/>
        </p:nvSpPr>
        <p:spPr>
          <a:xfrm>
            <a:off x="5602988" y="4989043"/>
            <a:ext cx="975307" cy="7802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49">
            <a:extLst>
              <a:ext uri="{FF2B5EF4-FFF2-40B4-BE49-F238E27FC236}">
                <a16:creationId xmlns:a16="http://schemas.microsoft.com/office/drawing/2014/main" id="{47179A12-4E96-40C8-8623-64DBECBE1BA7}"/>
              </a:ext>
            </a:extLst>
          </p:cNvPr>
          <p:cNvSpPr/>
          <p:nvPr/>
        </p:nvSpPr>
        <p:spPr>
          <a:xfrm>
            <a:off x="7117930" y="3539359"/>
            <a:ext cx="975307" cy="7802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53">
            <a:extLst>
              <a:ext uri="{FF2B5EF4-FFF2-40B4-BE49-F238E27FC236}">
                <a16:creationId xmlns:a16="http://schemas.microsoft.com/office/drawing/2014/main" id="{1F24E4ED-36A7-4BB2-BA96-1F9D08DEFC27}"/>
              </a:ext>
            </a:extLst>
          </p:cNvPr>
          <p:cNvSpPr/>
          <p:nvPr/>
        </p:nvSpPr>
        <p:spPr>
          <a:xfrm>
            <a:off x="4098765" y="3539359"/>
            <a:ext cx="975307" cy="7802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7C901D9F-B88E-4065-9517-B26FB4C4192D}"/>
              </a:ext>
            </a:extLst>
          </p:cNvPr>
          <p:cNvSpPr/>
          <p:nvPr/>
        </p:nvSpPr>
        <p:spPr>
          <a:xfrm>
            <a:off x="4459337" y="375543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 Same Side Corner Rectangle 11">
            <a:extLst>
              <a:ext uri="{FF2B5EF4-FFF2-40B4-BE49-F238E27FC236}">
                <a16:creationId xmlns:a16="http://schemas.microsoft.com/office/drawing/2014/main" id="{FB15BA48-D0F3-4882-9DA1-FBDB17B4B595}"/>
              </a:ext>
            </a:extLst>
          </p:cNvPr>
          <p:cNvSpPr>
            <a:spLocks noChangeAspect="1"/>
          </p:cNvSpPr>
          <p:nvPr/>
        </p:nvSpPr>
        <p:spPr>
          <a:xfrm rot="9900000">
            <a:off x="5897999" y="231110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Block Arc 10">
            <a:extLst>
              <a:ext uri="{FF2B5EF4-FFF2-40B4-BE49-F238E27FC236}">
                <a16:creationId xmlns:a16="http://schemas.microsoft.com/office/drawing/2014/main" id="{8600D359-0F51-40E7-95F1-A031CDAD9397}"/>
              </a:ext>
            </a:extLst>
          </p:cNvPr>
          <p:cNvSpPr/>
          <p:nvPr/>
        </p:nvSpPr>
        <p:spPr>
          <a:xfrm>
            <a:off x="7386854" y="381343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3C043430-8055-4AEE-9FFD-25F2205C42F8}"/>
              </a:ext>
            </a:extLst>
          </p:cNvPr>
          <p:cNvSpPr>
            <a:spLocks noChangeAspect="1"/>
          </p:cNvSpPr>
          <p:nvPr/>
        </p:nvSpPr>
        <p:spPr>
          <a:xfrm>
            <a:off x="5870013" y="52226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0295CA-FEEB-4A9B-96F2-CF777E7EB9FB}"/>
              </a:ext>
            </a:extLst>
          </p:cNvPr>
          <p:cNvGrpSpPr/>
          <p:nvPr/>
        </p:nvGrpSpPr>
        <p:grpSpPr>
          <a:xfrm>
            <a:off x="5488877" y="3097046"/>
            <a:ext cx="1268478" cy="1653130"/>
            <a:chOff x="7223707" y="2436784"/>
            <a:chExt cx="1272287" cy="165809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B502C68-5B57-4BC1-B889-2E65C00B499F}"/>
                </a:ext>
              </a:extLst>
            </p:cNvPr>
            <p:cNvSpPr/>
            <p:nvPr/>
          </p:nvSpPr>
          <p:spPr>
            <a:xfrm>
              <a:off x="8058523" y="2639057"/>
              <a:ext cx="158734" cy="1455821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A540B9-6259-4E07-80A7-441B2EF643C9}"/>
                </a:ext>
              </a:extLst>
            </p:cNvPr>
            <p:cNvSpPr/>
            <p:nvPr/>
          </p:nvSpPr>
          <p:spPr>
            <a:xfrm>
              <a:off x="7223707" y="3020019"/>
              <a:ext cx="222228" cy="1074859"/>
            </a:xfrm>
            <a:custGeom>
              <a:avLst/>
              <a:gdLst>
                <a:gd name="connsiteX0" fmla="*/ 25717 w 466725"/>
                <a:gd name="connsiteY0" fmla="*/ 0 h 2257425"/>
                <a:gd name="connsiteX1" fmla="*/ 213360 w 466725"/>
                <a:gd name="connsiteY1" fmla="*/ 0 h 2257425"/>
                <a:gd name="connsiteX2" fmla="*/ 213360 w 466725"/>
                <a:gd name="connsiteY2" fmla="*/ 108585 h 2257425"/>
                <a:gd name="connsiteX3" fmla="*/ 213360 w 466725"/>
                <a:gd name="connsiteY3" fmla="*/ 327660 h 2257425"/>
                <a:gd name="connsiteX4" fmla="*/ 255270 w 466725"/>
                <a:gd name="connsiteY4" fmla="*/ 355283 h 2257425"/>
                <a:gd name="connsiteX5" fmla="*/ 255270 w 466725"/>
                <a:gd name="connsiteY5" fmla="*/ 2858 h 2257425"/>
                <a:gd name="connsiteX6" fmla="*/ 447675 w 466725"/>
                <a:gd name="connsiteY6" fmla="*/ 2858 h 2257425"/>
                <a:gd name="connsiteX7" fmla="*/ 449580 w 466725"/>
                <a:gd name="connsiteY7" fmla="*/ 320993 h 2257425"/>
                <a:gd name="connsiteX8" fmla="*/ 467678 w 466725"/>
                <a:gd name="connsiteY8" fmla="*/ 1259205 h 2257425"/>
                <a:gd name="connsiteX9" fmla="*/ 469582 w 466725"/>
                <a:gd name="connsiteY9" fmla="*/ 2202180 h 2257425"/>
                <a:gd name="connsiteX10" fmla="*/ 469582 w 466725"/>
                <a:gd name="connsiteY10" fmla="*/ 2262188 h 2257425"/>
                <a:gd name="connsiteX11" fmla="*/ 0 w 466725"/>
                <a:gd name="connsiteY11" fmla="*/ 2262188 h 2257425"/>
                <a:gd name="connsiteX12" fmla="*/ 0 w 466725"/>
                <a:gd name="connsiteY12" fmla="*/ 2217420 h 2257425"/>
                <a:gd name="connsiteX13" fmla="*/ 0 w 466725"/>
                <a:gd name="connsiteY13" fmla="*/ 408623 h 2257425"/>
                <a:gd name="connsiteX14" fmla="*/ 25717 w 466725"/>
                <a:gd name="connsiteY14" fmla="*/ 0 h 2257425"/>
                <a:gd name="connsiteX15" fmla="*/ 125730 w 466725"/>
                <a:gd name="connsiteY15" fmla="*/ 524828 h 2257425"/>
                <a:gd name="connsiteX16" fmla="*/ 345757 w 466725"/>
                <a:gd name="connsiteY16" fmla="*/ 524828 h 2257425"/>
                <a:gd name="connsiteX17" fmla="*/ 345757 w 466725"/>
                <a:gd name="connsiteY17" fmla="*/ 450533 h 2257425"/>
                <a:gd name="connsiteX18" fmla="*/ 125730 w 466725"/>
                <a:gd name="connsiteY18" fmla="*/ 450533 h 2257425"/>
                <a:gd name="connsiteX19" fmla="*/ 125730 w 466725"/>
                <a:gd name="connsiteY19" fmla="*/ 524828 h 2257425"/>
                <a:gd name="connsiteX20" fmla="*/ 345757 w 466725"/>
                <a:gd name="connsiteY20" fmla="*/ 1488758 h 2257425"/>
                <a:gd name="connsiteX21" fmla="*/ 125730 w 466725"/>
                <a:gd name="connsiteY21" fmla="*/ 1488758 h 2257425"/>
                <a:gd name="connsiteX22" fmla="*/ 125730 w 466725"/>
                <a:gd name="connsiteY22" fmla="*/ 1563053 h 2257425"/>
                <a:gd name="connsiteX23" fmla="*/ 345757 w 466725"/>
                <a:gd name="connsiteY23" fmla="*/ 1563053 h 2257425"/>
                <a:gd name="connsiteX24" fmla="*/ 345757 w 466725"/>
                <a:gd name="connsiteY24" fmla="*/ 1488758 h 2257425"/>
                <a:gd name="connsiteX25" fmla="*/ 220028 w 466725"/>
                <a:gd name="connsiteY25" fmla="*/ 620078 h 2257425"/>
                <a:gd name="connsiteX26" fmla="*/ 438150 w 466725"/>
                <a:gd name="connsiteY26" fmla="*/ 620078 h 2257425"/>
                <a:gd name="connsiteX27" fmla="*/ 438150 w 466725"/>
                <a:gd name="connsiteY27" fmla="*/ 544830 h 2257425"/>
                <a:gd name="connsiteX28" fmla="*/ 220028 w 466725"/>
                <a:gd name="connsiteY28" fmla="*/ 544830 h 2257425"/>
                <a:gd name="connsiteX29" fmla="*/ 220028 w 466725"/>
                <a:gd name="connsiteY29" fmla="*/ 620078 h 2257425"/>
                <a:gd name="connsiteX30" fmla="*/ 220980 w 466725"/>
                <a:gd name="connsiteY30" fmla="*/ 1392555 h 2257425"/>
                <a:gd name="connsiteX31" fmla="*/ 220980 w 466725"/>
                <a:gd name="connsiteY31" fmla="*/ 1468755 h 2257425"/>
                <a:gd name="connsiteX32" fmla="*/ 438150 w 466725"/>
                <a:gd name="connsiteY32" fmla="*/ 1468755 h 2257425"/>
                <a:gd name="connsiteX33" fmla="*/ 438150 w 466725"/>
                <a:gd name="connsiteY33" fmla="*/ 1392555 h 2257425"/>
                <a:gd name="connsiteX34" fmla="*/ 220980 w 466725"/>
                <a:gd name="connsiteY34" fmla="*/ 1392555 h 2257425"/>
                <a:gd name="connsiteX35" fmla="*/ 30480 w 466725"/>
                <a:gd name="connsiteY35" fmla="*/ 1372553 h 2257425"/>
                <a:gd name="connsiteX36" fmla="*/ 250507 w 466725"/>
                <a:gd name="connsiteY36" fmla="*/ 1372553 h 2257425"/>
                <a:gd name="connsiteX37" fmla="*/ 250507 w 466725"/>
                <a:gd name="connsiteY37" fmla="*/ 1299210 h 2257425"/>
                <a:gd name="connsiteX38" fmla="*/ 30480 w 466725"/>
                <a:gd name="connsiteY38" fmla="*/ 1299210 h 2257425"/>
                <a:gd name="connsiteX39" fmla="*/ 30480 w 466725"/>
                <a:gd name="connsiteY39" fmla="*/ 1372553 h 2257425"/>
                <a:gd name="connsiteX40" fmla="*/ 251460 w 466725"/>
                <a:gd name="connsiteY40" fmla="*/ 713423 h 2257425"/>
                <a:gd name="connsiteX41" fmla="*/ 251460 w 466725"/>
                <a:gd name="connsiteY41" fmla="*/ 639128 h 2257425"/>
                <a:gd name="connsiteX42" fmla="*/ 30480 w 466725"/>
                <a:gd name="connsiteY42" fmla="*/ 639128 h 2257425"/>
                <a:gd name="connsiteX43" fmla="*/ 30480 w 466725"/>
                <a:gd name="connsiteY43" fmla="*/ 713423 h 2257425"/>
                <a:gd name="connsiteX44" fmla="*/ 251460 w 466725"/>
                <a:gd name="connsiteY44" fmla="*/ 713423 h 2257425"/>
                <a:gd name="connsiteX45" fmla="*/ 126682 w 466725"/>
                <a:gd name="connsiteY45" fmla="*/ 1205865 h 2257425"/>
                <a:gd name="connsiteX46" fmla="*/ 126682 w 466725"/>
                <a:gd name="connsiteY46" fmla="*/ 1278255 h 2257425"/>
                <a:gd name="connsiteX47" fmla="*/ 345757 w 466725"/>
                <a:gd name="connsiteY47" fmla="*/ 1278255 h 2257425"/>
                <a:gd name="connsiteX48" fmla="*/ 345757 w 466725"/>
                <a:gd name="connsiteY48" fmla="*/ 1205865 h 2257425"/>
                <a:gd name="connsiteX49" fmla="*/ 126682 w 466725"/>
                <a:gd name="connsiteY49" fmla="*/ 1205865 h 2257425"/>
                <a:gd name="connsiteX50" fmla="*/ 346710 w 466725"/>
                <a:gd name="connsiteY50" fmla="*/ 1019175 h 2257425"/>
                <a:gd name="connsiteX51" fmla="*/ 124777 w 466725"/>
                <a:gd name="connsiteY51" fmla="*/ 1019175 h 2257425"/>
                <a:gd name="connsiteX52" fmla="*/ 124777 w 466725"/>
                <a:gd name="connsiteY52" fmla="*/ 1088708 h 2257425"/>
                <a:gd name="connsiteX53" fmla="*/ 346710 w 466725"/>
                <a:gd name="connsiteY53" fmla="*/ 1088708 h 2257425"/>
                <a:gd name="connsiteX54" fmla="*/ 346710 w 466725"/>
                <a:gd name="connsiteY54" fmla="*/ 1019175 h 2257425"/>
                <a:gd name="connsiteX55" fmla="*/ 440055 w 466725"/>
                <a:gd name="connsiteY55" fmla="*/ 1114425 h 2257425"/>
                <a:gd name="connsiteX56" fmla="*/ 220028 w 466725"/>
                <a:gd name="connsiteY56" fmla="*/ 1114425 h 2257425"/>
                <a:gd name="connsiteX57" fmla="*/ 220028 w 466725"/>
                <a:gd name="connsiteY57" fmla="*/ 1183958 h 2257425"/>
                <a:gd name="connsiteX58" fmla="*/ 440055 w 466725"/>
                <a:gd name="connsiteY58" fmla="*/ 1183958 h 2257425"/>
                <a:gd name="connsiteX59" fmla="*/ 440055 w 466725"/>
                <a:gd name="connsiteY59" fmla="*/ 1114425 h 2257425"/>
                <a:gd name="connsiteX60" fmla="*/ 346710 w 466725"/>
                <a:gd name="connsiteY60" fmla="*/ 734378 h 2257425"/>
                <a:gd name="connsiteX61" fmla="*/ 126682 w 466725"/>
                <a:gd name="connsiteY61" fmla="*/ 734378 h 2257425"/>
                <a:gd name="connsiteX62" fmla="*/ 126682 w 466725"/>
                <a:gd name="connsiteY62" fmla="*/ 804863 h 2257425"/>
                <a:gd name="connsiteX63" fmla="*/ 346710 w 466725"/>
                <a:gd name="connsiteY63" fmla="*/ 804863 h 2257425"/>
                <a:gd name="connsiteX64" fmla="*/ 346710 w 466725"/>
                <a:gd name="connsiteY64" fmla="*/ 734378 h 2257425"/>
                <a:gd name="connsiteX65" fmla="*/ 29527 w 466725"/>
                <a:gd name="connsiteY65" fmla="*/ 993458 h 2257425"/>
                <a:gd name="connsiteX66" fmla="*/ 251460 w 466725"/>
                <a:gd name="connsiteY66" fmla="*/ 993458 h 2257425"/>
                <a:gd name="connsiteX67" fmla="*/ 251460 w 466725"/>
                <a:gd name="connsiteY67" fmla="*/ 924878 h 2257425"/>
                <a:gd name="connsiteX68" fmla="*/ 29527 w 466725"/>
                <a:gd name="connsiteY68" fmla="*/ 924878 h 2257425"/>
                <a:gd name="connsiteX69" fmla="*/ 29527 w 466725"/>
                <a:gd name="connsiteY69" fmla="*/ 993458 h 2257425"/>
                <a:gd name="connsiteX70" fmla="*/ 219075 w 466725"/>
                <a:gd name="connsiteY70" fmla="*/ 1750695 h 2257425"/>
                <a:gd name="connsiteX71" fmla="*/ 438150 w 466725"/>
                <a:gd name="connsiteY71" fmla="*/ 1750695 h 2257425"/>
                <a:gd name="connsiteX72" fmla="*/ 438150 w 466725"/>
                <a:gd name="connsiteY72" fmla="*/ 1677353 h 2257425"/>
                <a:gd name="connsiteX73" fmla="*/ 219075 w 466725"/>
                <a:gd name="connsiteY73" fmla="*/ 1677353 h 2257425"/>
                <a:gd name="connsiteX74" fmla="*/ 219075 w 466725"/>
                <a:gd name="connsiteY74" fmla="*/ 1750695 h 2257425"/>
                <a:gd name="connsiteX75" fmla="*/ 186690 w 466725"/>
                <a:gd name="connsiteY75" fmla="*/ 278130 h 2257425"/>
                <a:gd name="connsiteX76" fmla="*/ 51435 w 466725"/>
                <a:gd name="connsiteY76" fmla="*/ 278130 h 2257425"/>
                <a:gd name="connsiteX77" fmla="*/ 51435 w 466725"/>
                <a:gd name="connsiteY77" fmla="*/ 353378 h 2257425"/>
                <a:gd name="connsiteX78" fmla="*/ 186690 w 466725"/>
                <a:gd name="connsiteY78" fmla="*/ 353378 h 2257425"/>
                <a:gd name="connsiteX79" fmla="*/ 186690 w 466725"/>
                <a:gd name="connsiteY79" fmla="*/ 278130 h 2257425"/>
                <a:gd name="connsiteX80" fmla="*/ 421957 w 466725"/>
                <a:gd name="connsiteY80" fmla="*/ 277178 h 2257425"/>
                <a:gd name="connsiteX81" fmla="*/ 286703 w 466725"/>
                <a:gd name="connsiteY81" fmla="*/ 277178 h 2257425"/>
                <a:gd name="connsiteX82" fmla="*/ 286703 w 466725"/>
                <a:gd name="connsiteY82" fmla="*/ 353378 h 2257425"/>
                <a:gd name="connsiteX83" fmla="*/ 421957 w 466725"/>
                <a:gd name="connsiteY83" fmla="*/ 353378 h 2257425"/>
                <a:gd name="connsiteX84" fmla="*/ 421957 w 466725"/>
                <a:gd name="connsiteY84" fmla="*/ 277178 h 2257425"/>
                <a:gd name="connsiteX85" fmla="*/ 49530 w 466725"/>
                <a:gd name="connsiteY85" fmla="*/ 251460 h 2257425"/>
                <a:gd name="connsiteX86" fmla="*/ 184785 w 466725"/>
                <a:gd name="connsiteY86" fmla="*/ 251460 h 2257425"/>
                <a:gd name="connsiteX87" fmla="*/ 184785 w 466725"/>
                <a:gd name="connsiteY87" fmla="*/ 180975 h 2257425"/>
                <a:gd name="connsiteX88" fmla="*/ 49530 w 466725"/>
                <a:gd name="connsiteY88" fmla="*/ 180975 h 2257425"/>
                <a:gd name="connsiteX89" fmla="*/ 49530 w 466725"/>
                <a:gd name="connsiteY89" fmla="*/ 251460 h 2257425"/>
                <a:gd name="connsiteX90" fmla="*/ 285750 w 466725"/>
                <a:gd name="connsiteY90" fmla="*/ 252413 h 2257425"/>
                <a:gd name="connsiteX91" fmla="*/ 420053 w 466725"/>
                <a:gd name="connsiteY91" fmla="*/ 252413 h 2257425"/>
                <a:gd name="connsiteX92" fmla="*/ 420053 w 466725"/>
                <a:gd name="connsiteY92" fmla="*/ 180023 h 2257425"/>
                <a:gd name="connsiteX93" fmla="*/ 285750 w 466725"/>
                <a:gd name="connsiteY93" fmla="*/ 180023 h 2257425"/>
                <a:gd name="connsiteX94" fmla="*/ 285750 w 466725"/>
                <a:gd name="connsiteY94" fmla="*/ 252413 h 2257425"/>
                <a:gd name="connsiteX95" fmla="*/ 185738 w 466725"/>
                <a:gd name="connsiteY95" fmla="*/ 86678 h 2257425"/>
                <a:gd name="connsiteX96" fmla="*/ 51435 w 466725"/>
                <a:gd name="connsiteY96" fmla="*/ 86678 h 2257425"/>
                <a:gd name="connsiteX97" fmla="*/ 51435 w 466725"/>
                <a:gd name="connsiteY97" fmla="*/ 153353 h 2257425"/>
                <a:gd name="connsiteX98" fmla="*/ 185738 w 466725"/>
                <a:gd name="connsiteY98" fmla="*/ 153353 h 2257425"/>
                <a:gd name="connsiteX99" fmla="*/ 185738 w 466725"/>
                <a:gd name="connsiteY99" fmla="*/ 86678 h 2257425"/>
                <a:gd name="connsiteX100" fmla="*/ 287655 w 466725"/>
                <a:gd name="connsiteY100" fmla="*/ 84773 h 2257425"/>
                <a:gd name="connsiteX101" fmla="*/ 287655 w 466725"/>
                <a:gd name="connsiteY101" fmla="*/ 154305 h 2257425"/>
                <a:gd name="connsiteX102" fmla="*/ 420053 w 466725"/>
                <a:gd name="connsiteY102" fmla="*/ 154305 h 2257425"/>
                <a:gd name="connsiteX103" fmla="*/ 420053 w 466725"/>
                <a:gd name="connsiteY103" fmla="*/ 84773 h 2257425"/>
                <a:gd name="connsiteX104" fmla="*/ 287655 w 466725"/>
                <a:gd name="connsiteY104" fmla="*/ 84773 h 2257425"/>
                <a:gd name="connsiteX105" fmla="*/ 97155 w 466725"/>
                <a:gd name="connsiteY105" fmla="*/ 1563053 h 2257425"/>
                <a:gd name="connsiteX106" fmla="*/ 97155 w 466725"/>
                <a:gd name="connsiteY106" fmla="*/ 1488758 h 2257425"/>
                <a:gd name="connsiteX107" fmla="*/ 31432 w 466725"/>
                <a:gd name="connsiteY107" fmla="*/ 1488758 h 2257425"/>
                <a:gd name="connsiteX108" fmla="*/ 31432 w 466725"/>
                <a:gd name="connsiteY108" fmla="*/ 1563053 h 2257425"/>
                <a:gd name="connsiteX109" fmla="*/ 97155 w 466725"/>
                <a:gd name="connsiteY109" fmla="*/ 1563053 h 2257425"/>
                <a:gd name="connsiteX110" fmla="*/ 31432 w 466725"/>
                <a:gd name="connsiteY110" fmla="*/ 1656398 h 2257425"/>
                <a:gd name="connsiteX111" fmla="*/ 99060 w 466725"/>
                <a:gd name="connsiteY111" fmla="*/ 1656398 h 2257425"/>
                <a:gd name="connsiteX112" fmla="*/ 99060 w 466725"/>
                <a:gd name="connsiteY112" fmla="*/ 1582103 h 2257425"/>
                <a:gd name="connsiteX113" fmla="*/ 31432 w 466725"/>
                <a:gd name="connsiteY113" fmla="*/ 1582103 h 2257425"/>
                <a:gd name="connsiteX114" fmla="*/ 31432 w 466725"/>
                <a:gd name="connsiteY114" fmla="*/ 1656398 h 2257425"/>
                <a:gd name="connsiteX115" fmla="*/ 31432 w 466725"/>
                <a:gd name="connsiteY115" fmla="*/ 1392555 h 2257425"/>
                <a:gd name="connsiteX116" fmla="*/ 31432 w 466725"/>
                <a:gd name="connsiteY116" fmla="*/ 1467803 h 2257425"/>
                <a:gd name="connsiteX117" fmla="*/ 97155 w 466725"/>
                <a:gd name="connsiteY117" fmla="*/ 1467803 h 2257425"/>
                <a:gd name="connsiteX118" fmla="*/ 97155 w 466725"/>
                <a:gd name="connsiteY118" fmla="*/ 1392555 h 2257425"/>
                <a:gd name="connsiteX119" fmla="*/ 31432 w 466725"/>
                <a:gd name="connsiteY119" fmla="*/ 1392555 h 2257425"/>
                <a:gd name="connsiteX120" fmla="*/ 33338 w 466725"/>
                <a:gd name="connsiteY120" fmla="*/ 449580 h 2257425"/>
                <a:gd name="connsiteX121" fmla="*/ 33338 w 466725"/>
                <a:gd name="connsiteY121" fmla="*/ 523875 h 2257425"/>
                <a:gd name="connsiteX122" fmla="*/ 99060 w 466725"/>
                <a:gd name="connsiteY122" fmla="*/ 523875 h 2257425"/>
                <a:gd name="connsiteX123" fmla="*/ 99060 w 466725"/>
                <a:gd name="connsiteY123" fmla="*/ 449580 h 2257425"/>
                <a:gd name="connsiteX124" fmla="*/ 33338 w 466725"/>
                <a:gd name="connsiteY124" fmla="*/ 449580 h 2257425"/>
                <a:gd name="connsiteX125" fmla="*/ 192405 w 466725"/>
                <a:gd name="connsiteY125" fmla="*/ 1656398 h 2257425"/>
                <a:gd name="connsiteX126" fmla="*/ 192405 w 466725"/>
                <a:gd name="connsiteY126" fmla="*/ 1582103 h 2257425"/>
                <a:gd name="connsiteX127" fmla="*/ 124777 w 466725"/>
                <a:gd name="connsiteY127" fmla="*/ 1582103 h 2257425"/>
                <a:gd name="connsiteX128" fmla="*/ 124777 w 466725"/>
                <a:gd name="connsiteY128" fmla="*/ 1656398 h 2257425"/>
                <a:gd name="connsiteX129" fmla="*/ 192405 w 466725"/>
                <a:gd name="connsiteY129" fmla="*/ 1656398 h 2257425"/>
                <a:gd name="connsiteX130" fmla="*/ 124777 w 466725"/>
                <a:gd name="connsiteY130" fmla="*/ 618173 h 2257425"/>
                <a:gd name="connsiteX131" fmla="*/ 192405 w 466725"/>
                <a:gd name="connsiteY131" fmla="*/ 618173 h 2257425"/>
                <a:gd name="connsiteX132" fmla="*/ 192405 w 466725"/>
                <a:gd name="connsiteY132" fmla="*/ 544830 h 2257425"/>
                <a:gd name="connsiteX133" fmla="*/ 124777 w 466725"/>
                <a:gd name="connsiteY133" fmla="*/ 544830 h 2257425"/>
                <a:gd name="connsiteX134" fmla="*/ 124777 w 466725"/>
                <a:gd name="connsiteY134" fmla="*/ 618173 h 2257425"/>
                <a:gd name="connsiteX135" fmla="*/ 373380 w 466725"/>
                <a:gd name="connsiteY135" fmla="*/ 1485900 h 2257425"/>
                <a:gd name="connsiteX136" fmla="*/ 373380 w 466725"/>
                <a:gd name="connsiteY136" fmla="*/ 1562100 h 2257425"/>
                <a:gd name="connsiteX137" fmla="*/ 437197 w 466725"/>
                <a:gd name="connsiteY137" fmla="*/ 1562100 h 2257425"/>
                <a:gd name="connsiteX138" fmla="*/ 437197 w 466725"/>
                <a:gd name="connsiteY138" fmla="*/ 1485900 h 2257425"/>
                <a:gd name="connsiteX139" fmla="*/ 373380 w 466725"/>
                <a:gd name="connsiteY139" fmla="*/ 1485900 h 2257425"/>
                <a:gd name="connsiteX140" fmla="*/ 30480 w 466725"/>
                <a:gd name="connsiteY140" fmla="*/ 1751648 h 2257425"/>
                <a:gd name="connsiteX141" fmla="*/ 98107 w 466725"/>
                <a:gd name="connsiteY141" fmla="*/ 1751648 h 2257425"/>
                <a:gd name="connsiteX142" fmla="*/ 98107 w 466725"/>
                <a:gd name="connsiteY142" fmla="*/ 1678305 h 2257425"/>
                <a:gd name="connsiteX143" fmla="*/ 30480 w 466725"/>
                <a:gd name="connsiteY143" fmla="*/ 1678305 h 2257425"/>
                <a:gd name="connsiteX144" fmla="*/ 30480 w 466725"/>
                <a:gd name="connsiteY144" fmla="*/ 1751648 h 2257425"/>
                <a:gd name="connsiteX145" fmla="*/ 373380 w 466725"/>
                <a:gd name="connsiteY145" fmla="*/ 448628 h 2257425"/>
                <a:gd name="connsiteX146" fmla="*/ 373380 w 466725"/>
                <a:gd name="connsiteY146" fmla="*/ 524828 h 2257425"/>
                <a:gd name="connsiteX147" fmla="*/ 438150 w 466725"/>
                <a:gd name="connsiteY147" fmla="*/ 524828 h 2257425"/>
                <a:gd name="connsiteX148" fmla="*/ 438150 w 466725"/>
                <a:gd name="connsiteY148" fmla="*/ 448628 h 2257425"/>
                <a:gd name="connsiteX149" fmla="*/ 373380 w 466725"/>
                <a:gd name="connsiteY149" fmla="*/ 448628 h 2257425"/>
                <a:gd name="connsiteX150" fmla="*/ 125730 w 466725"/>
                <a:gd name="connsiteY150" fmla="*/ 1842135 h 2257425"/>
                <a:gd name="connsiteX151" fmla="*/ 345757 w 466725"/>
                <a:gd name="connsiteY151" fmla="*/ 1842135 h 2257425"/>
                <a:gd name="connsiteX152" fmla="*/ 345757 w 466725"/>
                <a:gd name="connsiteY152" fmla="*/ 1772603 h 2257425"/>
                <a:gd name="connsiteX153" fmla="*/ 125730 w 466725"/>
                <a:gd name="connsiteY153" fmla="*/ 1772603 h 2257425"/>
                <a:gd name="connsiteX154" fmla="*/ 125730 w 466725"/>
                <a:gd name="connsiteY154" fmla="*/ 1842135 h 2257425"/>
                <a:gd name="connsiteX155" fmla="*/ 371475 w 466725"/>
                <a:gd name="connsiteY155" fmla="*/ 711518 h 2257425"/>
                <a:gd name="connsiteX156" fmla="*/ 439103 w 466725"/>
                <a:gd name="connsiteY156" fmla="*/ 711518 h 2257425"/>
                <a:gd name="connsiteX157" fmla="*/ 439103 w 466725"/>
                <a:gd name="connsiteY157" fmla="*/ 639128 h 2257425"/>
                <a:gd name="connsiteX158" fmla="*/ 371475 w 466725"/>
                <a:gd name="connsiteY158" fmla="*/ 639128 h 2257425"/>
                <a:gd name="connsiteX159" fmla="*/ 371475 w 466725"/>
                <a:gd name="connsiteY159" fmla="*/ 711518 h 2257425"/>
                <a:gd name="connsiteX160" fmla="*/ 123825 w 466725"/>
                <a:gd name="connsiteY160" fmla="*/ 1749743 h 2257425"/>
                <a:gd name="connsiteX161" fmla="*/ 191453 w 466725"/>
                <a:gd name="connsiteY161" fmla="*/ 1749743 h 2257425"/>
                <a:gd name="connsiteX162" fmla="*/ 191453 w 466725"/>
                <a:gd name="connsiteY162" fmla="*/ 1677353 h 2257425"/>
                <a:gd name="connsiteX163" fmla="*/ 123825 w 466725"/>
                <a:gd name="connsiteY163" fmla="*/ 1677353 h 2257425"/>
                <a:gd name="connsiteX164" fmla="*/ 123825 w 466725"/>
                <a:gd name="connsiteY164" fmla="*/ 1749743 h 2257425"/>
                <a:gd name="connsiteX165" fmla="*/ 277178 w 466725"/>
                <a:gd name="connsiteY165" fmla="*/ 1372553 h 2257425"/>
                <a:gd name="connsiteX166" fmla="*/ 345757 w 466725"/>
                <a:gd name="connsiteY166" fmla="*/ 1372553 h 2257425"/>
                <a:gd name="connsiteX167" fmla="*/ 345757 w 466725"/>
                <a:gd name="connsiteY167" fmla="*/ 1300163 h 2257425"/>
                <a:gd name="connsiteX168" fmla="*/ 277178 w 466725"/>
                <a:gd name="connsiteY168" fmla="*/ 1300163 h 2257425"/>
                <a:gd name="connsiteX169" fmla="*/ 277178 w 466725"/>
                <a:gd name="connsiteY169" fmla="*/ 1372553 h 2257425"/>
                <a:gd name="connsiteX170" fmla="*/ 344805 w 466725"/>
                <a:gd name="connsiteY170" fmla="*/ 900113 h 2257425"/>
                <a:gd name="connsiteX171" fmla="*/ 344805 w 466725"/>
                <a:gd name="connsiteY171" fmla="*/ 828675 h 2257425"/>
                <a:gd name="connsiteX172" fmla="*/ 278130 w 466725"/>
                <a:gd name="connsiteY172" fmla="*/ 828675 h 2257425"/>
                <a:gd name="connsiteX173" fmla="*/ 278130 w 466725"/>
                <a:gd name="connsiteY173" fmla="*/ 900113 h 2257425"/>
                <a:gd name="connsiteX174" fmla="*/ 344805 w 466725"/>
                <a:gd name="connsiteY174" fmla="*/ 900113 h 2257425"/>
                <a:gd name="connsiteX175" fmla="*/ 99060 w 466725"/>
                <a:gd name="connsiteY175" fmla="*/ 1279208 h 2257425"/>
                <a:gd name="connsiteX176" fmla="*/ 99060 w 466725"/>
                <a:gd name="connsiteY176" fmla="*/ 1206818 h 2257425"/>
                <a:gd name="connsiteX177" fmla="*/ 31432 w 466725"/>
                <a:gd name="connsiteY177" fmla="*/ 1206818 h 2257425"/>
                <a:gd name="connsiteX178" fmla="*/ 31432 w 466725"/>
                <a:gd name="connsiteY178" fmla="*/ 1279208 h 2257425"/>
                <a:gd name="connsiteX179" fmla="*/ 99060 w 466725"/>
                <a:gd name="connsiteY179" fmla="*/ 1279208 h 2257425"/>
                <a:gd name="connsiteX180" fmla="*/ 100013 w 466725"/>
                <a:gd name="connsiteY180" fmla="*/ 1019175 h 2257425"/>
                <a:gd name="connsiteX181" fmla="*/ 31432 w 466725"/>
                <a:gd name="connsiteY181" fmla="*/ 1019175 h 2257425"/>
                <a:gd name="connsiteX182" fmla="*/ 31432 w 466725"/>
                <a:gd name="connsiteY182" fmla="*/ 1089660 h 2257425"/>
                <a:gd name="connsiteX183" fmla="*/ 100013 w 466725"/>
                <a:gd name="connsiteY183" fmla="*/ 1089660 h 2257425"/>
                <a:gd name="connsiteX184" fmla="*/ 100013 w 466725"/>
                <a:gd name="connsiteY184" fmla="*/ 1019175 h 2257425"/>
                <a:gd name="connsiteX185" fmla="*/ 440055 w 466725"/>
                <a:gd name="connsiteY185" fmla="*/ 1208723 h 2257425"/>
                <a:gd name="connsiteX186" fmla="*/ 374332 w 466725"/>
                <a:gd name="connsiteY186" fmla="*/ 1208723 h 2257425"/>
                <a:gd name="connsiteX187" fmla="*/ 374332 w 466725"/>
                <a:gd name="connsiteY187" fmla="*/ 1279208 h 2257425"/>
                <a:gd name="connsiteX188" fmla="*/ 440055 w 466725"/>
                <a:gd name="connsiteY188" fmla="*/ 1279208 h 2257425"/>
                <a:gd name="connsiteX189" fmla="*/ 440055 w 466725"/>
                <a:gd name="connsiteY189" fmla="*/ 1208723 h 2257425"/>
                <a:gd name="connsiteX190" fmla="*/ 371475 w 466725"/>
                <a:gd name="connsiteY190" fmla="*/ 900113 h 2257425"/>
                <a:gd name="connsiteX191" fmla="*/ 439103 w 466725"/>
                <a:gd name="connsiteY191" fmla="*/ 900113 h 2257425"/>
                <a:gd name="connsiteX192" fmla="*/ 439103 w 466725"/>
                <a:gd name="connsiteY192" fmla="*/ 829628 h 2257425"/>
                <a:gd name="connsiteX193" fmla="*/ 371475 w 466725"/>
                <a:gd name="connsiteY193" fmla="*/ 829628 h 2257425"/>
                <a:gd name="connsiteX194" fmla="*/ 371475 w 466725"/>
                <a:gd name="connsiteY194" fmla="*/ 900113 h 2257425"/>
                <a:gd name="connsiteX195" fmla="*/ 440055 w 466725"/>
                <a:gd name="connsiteY195" fmla="*/ 734378 h 2257425"/>
                <a:gd name="connsiteX196" fmla="*/ 373380 w 466725"/>
                <a:gd name="connsiteY196" fmla="*/ 734378 h 2257425"/>
                <a:gd name="connsiteX197" fmla="*/ 373380 w 466725"/>
                <a:gd name="connsiteY197" fmla="*/ 804863 h 2257425"/>
                <a:gd name="connsiteX198" fmla="*/ 440055 w 466725"/>
                <a:gd name="connsiteY198" fmla="*/ 804863 h 2257425"/>
                <a:gd name="connsiteX199" fmla="*/ 440055 w 466725"/>
                <a:gd name="connsiteY199" fmla="*/ 734378 h 2257425"/>
                <a:gd name="connsiteX200" fmla="*/ 99060 w 466725"/>
                <a:gd name="connsiteY200" fmla="*/ 805815 h 2257425"/>
                <a:gd name="connsiteX201" fmla="*/ 99060 w 466725"/>
                <a:gd name="connsiteY201" fmla="*/ 733425 h 2257425"/>
                <a:gd name="connsiteX202" fmla="*/ 31432 w 466725"/>
                <a:gd name="connsiteY202" fmla="*/ 733425 h 2257425"/>
                <a:gd name="connsiteX203" fmla="*/ 31432 w 466725"/>
                <a:gd name="connsiteY203" fmla="*/ 805815 h 2257425"/>
                <a:gd name="connsiteX204" fmla="*/ 99060 w 466725"/>
                <a:gd name="connsiteY204" fmla="*/ 805815 h 2257425"/>
                <a:gd name="connsiteX205" fmla="*/ 439103 w 466725"/>
                <a:gd name="connsiteY205" fmla="*/ 994410 h 2257425"/>
                <a:gd name="connsiteX206" fmla="*/ 439103 w 466725"/>
                <a:gd name="connsiteY206" fmla="*/ 924878 h 2257425"/>
                <a:gd name="connsiteX207" fmla="*/ 372428 w 466725"/>
                <a:gd name="connsiteY207" fmla="*/ 924878 h 2257425"/>
                <a:gd name="connsiteX208" fmla="*/ 372428 w 466725"/>
                <a:gd name="connsiteY208" fmla="*/ 994410 h 2257425"/>
                <a:gd name="connsiteX209" fmla="*/ 439103 w 466725"/>
                <a:gd name="connsiteY209" fmla="*/ 994410 h 2257425"/>
                <a:gd name="connsiteX210" fmla="*/ 193357 w 466725"/>
                <a:gd name="connsiteY210" fmla="*/ 1184910 h 2257425"/>
                <a:gd name="connsiteX211" fmla="*/ 193357 w 466725"/>
                <a:gd name="connsiteY211" fmla="*/ 1115378 h 2257425"/>
                <a:gd name="connsiteX212" fmla="*/ 124777 w 466725"/>
                <a:gd name="connsiteY212" fmla="*/ 1115378 h 2257425"/>
                <a:gd name="connsiteX213" fmla="*/ 124777 w 466725"/>
                <a:gd name="connsiteY213" fmla="*/ 1184910 h 2257425"/>
                <a:gd name="connsiteX214" fmla="*/ 193357 w 466725"/>
                <a:gd name="connsiteY214" fmla="*/ 1184910 h 2257425"/>
                <a:gd name="connsiteX215" fmla="*/ 346710 w 466725"/>
                <a:gd name="connsiteY215" fmla="*/ 923925 h 2257425"/>
                <a:gd name="connsiteX216" fmla="*/ 278130 w 466725"/>
                <a:gd name="connsiteY216" fmla="*/ 923925 h 2257425"/>
                <a:gd name="connsiteX217" fmla="*/ 278130 w 466725"/>
                <a:gd name="connsiteY217" fmla="*/ 993458 h 2257425"/>
                <a:gd name="connsiteX218" fmla="*/ 346710 w 466725"/>
                <a:gd name="connsiteY218" fmla="*/ 993458 h 2257425"/>
                <a:gd name="connsiteX219" fmla="*/ 346710 w 466725"/>
                <a:gd name="connsiteY219" fmla="*/ 923925 h 2257425"/>
                <a:gd name="connsiteX220" fmla="*/ 31432 w 466725"/>
                <a:gd name="connsiteY220" fmla="*/ 1936433 h 2257425"/>
                <a:gd name="connsiteX221" fmla="*/ 251460 w 466725"/>
                <a:gd name="connsiteY221" fmla="*/ 1936433 h 2257425"/>
                <a:gd name="connsiteX222" fmla="*/ 251460 w 466725"/>
                <a:gd name="connsiteY222" fmla="*/ 1867853 h 2257425"/>
                <a:gd name="connsiteX223" fmla="*/ 31432 w 466725"/>
                <a:gd name="connsiteY223" fmla="*/ 1867853 h 2257425"/>
                <a:gd name="connsiteX224" fmla="*/ 31432 w 466725"/>
                <a:gd name="connsiteY224" fmla="*/ 1936433 h 2257425"/>
                <a:gd name="connsiteX225" fmla="*/ 343853 w 466725"/>
                <a:gd name="connsiteY225" fmla="*/ 1937385 h 2257425"/>
                <a:gd name="connsiteX226" fmla="*/ 343853 w 466725"/>
                <a:gd name="connsiteY226" fmla="*/ 1867853 h 2257425"/>
                <a:gd name="connsiteX227" fmla="*/ 279082 w 466725"/>
                <a:gd name="connsiteY227" fmla="*/ 1867853 h 2257425"/>
                <a:gd name="connsiteX228" fmla="*/ 279082 w 466725"/>
                <a:gd name="connsiteY228" fmla="*/ 1937385 h 2257425"/>
                <a:gd name="connsiteX229" fmla="*/ 343853 w 466725"/>
                <a:gd name="connsiteY229" fmla="*/ 1937385 h 2257425"/>
                <a:gd name="connsiteX230" fmla="*/ 372428 w 466725"/>
                <a:gd name="connsiteY230" fmla="*/ 1843088 h 2257425"/>
                <a:gd name="connsiteX231" fmla="*/ 437197 w 466725"/>
                <a:gd name="connsiteY231" fmla="*/ 1843088 h 2257425"/>
                <a:gd name="connsiteX232" fmla="*/ 437197 w 466725"/>
                <a:gd name="connsiteY232" fmla="*/ 1772603 h 2257425"/>
                <a:gd name="connsiteX233" fmla="*/ 372428 w 466725"/>
                <a:gd name="connsiteY233" fmla="*/ 1772603 h 2257425"/>
                <a:gd name="connsiteX234" fmla="*/ 372428 w 466725"/>
                <a:gd name="connsiteY234" fmla="*/ 1843088 h 225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466725" h="2257425">
                  <a:moveTo>
                    <a:pt x="25717" y="0"/>
                  </a:moveTo>
                  <a:cubicBezTo>
                    <a:pt x="88582" y="0"/>
                    <a:pt x="146685" y="0"/>
                    <a:pt x="213360" y="0"/>
                  </a:cubicBezTo>
                  <a:cubicBezTo>
                    <a:pt x="213360" y="37148"/>
                    <a:pt x="213360" y="72390"/>
                    <a:pt x="213360" y="108585"/>
                  </a:cubicBezTo>
                  <a:cubicBezTo>
                    <a:pt x="213360" y="181928"/>
                    <a:pt x="214313" y="254318"/>
                    <a:pt x="213360" y="327660"/>
                  </a:cubicBezTo>
                  <a:cubicBezTo>
                    <a:pt x="212407" y="357188"/>
                    <a:pt x="224790" y="364808"/>
                    <a:pt x="255270" y="355283"/>
                  </a:cubicBezTo>
                  <a:cubicBezTo>
                    <a:pt x="255270" y="240030"/>
                    <a:pt x="255270" y="122873"/>
                    <a:pt x="255270" y="2858"/>
                  </a:cubicBezTo>
                  <a:cubicBezTo>
                    <a:pt x="320040" y="2858"/>
                    <a:pt x="381000" y="2858"/>
                    <a:pt x="447675" y="2858"/>
                  </a:cubicBezTo>
                  <a:cubicBezTo>
                    <a:pt x="447675" y="109538"/>
                    <a:pt x="435292" y="217170"/>
                    <a:pt x="449580" y="320993"/>
                  </a:cubicBezTo>
                  <a:cubicBezTo>
                    <a:pt x="493395" y="633413"/>
                    <a:pt x="461010" y="946785"/>
                    <a:pt x="467678" y="1259205"/>
                  </a:cubicBezTo>
                  <a:cubicBezTo>
                    <a:pt x="474345" y="1573530"/>
                    <a:pt x="469582" y="1887855"/>
                    <a:pt x="469582" y="2202180"/>
                  </a:cubicBezTo>
                  <a:cubicBezTo>
                    <a:pt x="469582" y="2221230"/>
                    <a:pt x="469582" y="2240280"/>
                    <a:pt x="469582" y="2262188"/>
                  </a:cubicBezTo>
                  <a:cubicBezTo>
                    <a:pt x="313372" y="2262188"/>
                    <a:pt x="160020" y="2262188"/>
                    <a:pt x="0" y="2262188"/>
                  </a:cubicBezTo>
                  <a:cubicBezTo>
                    <a:pt x="0" y="2246948"/>
                    <a:pt x="0" y="2231708"/>
                    <a:pt x="0" y="2217420"/>
                  </a:cubicBezTo>
                  <a:cubicBezTo>
                    <a:pt x="0" y="1614488"/>
                    <a:pt x="0" y="1011555"/>
                    <a:pt x="0" y="408623"/>
                  </a:cubicBezTo>
                  <a:cubicBezTo>
                    <a:pt x="43815" y="274320"/>
                    <a:pt x="12382" y="138113"/>
                    <a:pt x="25717" y="0"/>
                  </a:cubicBezTo>
                  <a:close/>
                  <a:moveTo>
                    <a:pt x="125730" y="524828"/>
                  </a:moveTo>
                  <a:cubicBezTo>
                    <a:pt x="201930" y="524828"/>
                    <a:pt x="274320" y="524828"/>
                    <a:pt x="345757" y="524828"/>
                  </a:cubicBezTo>
                  <a:cubicBezTo>
                    <a:pt x="345757" y="498158"/>
                    <a:pt x="345757" y="475298"/>
                    <a:pt x="345757" y="450533"/>
                  </a:cubicBezTo>
                  <a:cubicBezTo>
                    <a:pt x="271463" y="450533"/>
                    <a:pt x="199072" y="450533"/>
                    <a:pt x="125730" y="450533"/>
                  </a:cubicBezTo>
                  <a:cubicBezTo>
                    <a:pt x="125730" y="475298"/>
                    <a:pt x="125730" y="498158"/>
                    <a:pt x="125730" y="524828"/>
                  </a:cubicBezTo>
                  <a:close/>
                  <a:moveTo>
                    <a:pt x="345757" y="1488758"/>
                  </a:moveTo>
                  <a:cubicBezTo>
                    <a:pt x="268605" y="1488758"/>
                    <a:pt x="196215" y="1488758"/>
                    <a:pt x="125730" y="1488758"/>
                  </a:cubicBezTo>
                  <a:cubicBezTo>
                    <a:pt x="125730" y="1515428"/>
                    <a:pt x="125730" y="1538288"/>
                    <a:pt x="125730" y="1563053"/>
                  </a:cubicBezTo>
                  <a:cubicBezTo>
                    <a:pt x="200978" y="1563053"/>
                    <a:pt x="272415" y="1563053"/>
                    <a:pt x="345757" y="1563053"/>
                  </a:cubicBezTo>
                  <a:cubicBezTo>
                    <a:pt x="345757" y="1536383"/>
                    <a:pt x="345757" y="1513523"/>
                    <a:pt x="345757" y="1488758"/>
                  </a:cubicBezTo>
                  <a:close/>
                  <a:moveTo>
                    <a:pt x="220028" y="620078"/>
                  </a:moveTo>
                  <a:cubicBezTo>
                    <a:pt x="295275" y="620078"/>
                    <a:pt x="365760" y="620078"/>
                    <a:pt x="438150" y="620078"/>
                  </a:cubicBezTo>
                  <a:cubicBezTo>
                    <a:pt x="438150" y="593408"/>
                    <a:pt x="438150" y="569595"/>
                    <a:pt x="438150" y="544830"/>
                  </a:cubicBezTo>
                  <a:cubicBezTo>
                    <a:pt x="363855" y="544830"/>
                    <a:pt x="293370" y="544830"/>
                    <a:pt x="220028" y="544830"/>
                  </a:cubicBezTo>
                  <a:cubicBezTo>
                    <a:pt x="220028" y="569595"/>
                    <a:pt x="220028" y="592455"/>
                    <a:pt x="220028" y="620078"/>
                  </a:cubicBezTo>
                  <a:close/>
                  <a:moveTo>
                    <a:pt x="220980" y="1392555"/>
                  </a:moveTo>
                  <a:cubicBezTo>
                    <a:pt x="220980" y="1421130"/>
                    <a:pt x="220980" y="1443990"/>
                    <a:pt x="220980" y="1468755"/>
                  </a:cubicBezTo>
                  <a:cubicBezTo>
                    <a:pt x="294322" y="1468755"/>
                    <a:pt x="365760" y="1468755"/>
                    <a:pt x="438150" y="1468755"/>
                  </a:cubicBezTo>
                  <a:cubicBezTo>
                    <a:pt x="438150" y="1442085"/>
                    <a:pt x="438150" y="1418273"/>
                    <a:pt x="438150" y="1392555"/>
                  </a:cubicBezTo>
                  <a:cubicBezTo>
                    <a:pt x="363855" y="1392555"/>
                    <a:pt x="293370" y="1392555"/>
                    <a:pt x="220980" y="1392555"/>
                  </a:cubicBezTo>
                  <a:close/>
                  <a:moveTo>
                    <a:pt x="30480" y="1372553"/>
                  </a:moveTo>
                  <a:cubicBezTo>
                    <a:pt x="105727" y="1372553"/>
                    <a:pt x="178117" y="1372553"/>
                    <a:pt x="250507" y="1372553"/>
                  </a:cubicBezTo>
                  <a:cubicBezTo>
                    <a:pt x="250507" y="1345883"/>
                    <a:pt x="250507" y="1323023"/>
                    <a:pt x="250507" y="1299210"/>
                  </a:cubicBezTo>
                  <a:cubicBezTo>
                    <a:pt x="175260" y="1299210"/>
                    <a:pt x="103822" y="1299210"/>
                    <a:pt x="30480" y="1299210"/>
                  </a:cubicBezTo>
                  <a:cubicBezTo>
                    <a:pt x="30480" y="1325880"/>
                    <a:pt x="30480" y="1348740"/>
                    <a:pt x="30480" y="1372553"/>
                  </a:cubicBezTo>
                  <a:close/>
                  <a:moveTo>
                    <a:pt x="251460" y="713423"/>
                  </a:moveTo>
                  <a:cubicBezTo>
                    <a:pt x="251460" y="685800"/>
                    <a:pt x="251460" y="663893"/>
                    <a:pt x="251460" y="639128"/>
                  </a:cubicBezTo>
                  <a:cubicBezTo>
                    <a:pt x="177165" y="639128"/>
                    <a:pt x="104775" y="639128"/>
                    <a:pt x="30480" y="639128"/>
                  </a:cubicBezTo>
                  <a:cubicBezTo>
                    <a:pt x="30480" y="663893"/>
                    <a:pt x="30480" y="686753"/>
                    <a:pt x="30480" y="713423"/>
                  </a:cubicBezTo>
                  <a:cubicBezTo>
                    <a:pt x="104775" y="713423"/>
                    <a:pt x="177165" y="713423"/>
                    <a:pt x="251460" y="713423"/>
                  </a:cubicBezTo>
                  <a:close/>
                  <a:moveTo>
                    <a:pt x="126682" y="1205865"/>
                  </a:moveTo>
                  <a:cubicBezTo>
                    <a:pt x="126682" y="1233488"/>
                    <a:pt x="126682" y="1256348"/>
                    <a:pt x="126682" y="1278255"/>
                  </a:cubicBezTo>
                  <a:cubicBezTo>
                    <a:pt x="201930" y="1278255"/>
                    <a:pt x="273367" y="1278255"/>
                    <a:pt x="345757" y="1278255"/>
                  </a:cubicBezTo>
                  <a:cubicBezTo>
                    <a:pt x="345757" y="1252538"/>
                    <a:pt x="345757" y="1229678"/>
                    <a:pt x="345757" y="1205865"/>
                  </a:cubicBezTo>
                  <a:cubicBezTo>
                    <a:pt x="270510" y="1205865"/>
                    <a:pt x="200025" y="1205865"/>
                    <a:pt x="126682" y="1205865"/>
                  </a:cubicBezTo>
                  <a:close/>
                  <a:moveTo>
                    <a:pt x="346710" y="1019175"/>
                  </a:moveTo>
                  <a:cubicBezTo>
                    <a:pt x="271463" y="1019175"/>
                    <a:pt x="198120" y="1019175"/>
                    <a:pt x="124777" y="1019175"/>
                  </a:cubicBezTo>
                  <a:cubicBezTo>
                    <a:pt x="124777" y="1043940"/>
                    <a:pt x="124777" y="1065848"/>
                    <a:pt x="124777" y="1088708"/>
                  </a:cubicBezTo>
                  <a:cubicBezTo>
                    <a:pt x="200025" y="1088708"/>
                    <a:pt x="272415" y="1088708"/>
                    <a:pt x="346710" y="1088708"/>
                  </a:cubicBezTo>
                  <a:cubicBezTo>
                    <a:pt x="346710" y="1063943"/>
                    <a:pt x="346710" y="1042988"/>
                    <a:pt x="346710" y="1019175"/>
                  </a:cubicBezTo>
                  <a:close/>
                  <a:moveTo>
                    <a:pt x="440055" y="1114425"/>
                  </a:moveTo>
                  <a:cubicBezTo>
                    <a:pt x="362903" y="1114425"/>
                    <a:pt x="291465" y="1114425"/>
                    <a:pt x="220028" y="1114425"/>
                  </a:cubicBezTo>
                  <a:cubicBezTo>
                    <a:pt x="220028" y="1140143"/>
                    <a:pt x="220028" y="1161098"/>
                    <a:pt x="220028" y="1183958"/>
                  </a:cubicBezTo>
                  <a:cubicBezTo>
                    <a:pt x="294322" y="1183958"/>
                    <a:pt x="366713" y="1183958"/>
                    <a:pt x="440055" y="1183958"/>
                  </a:cubicBezTo>
                  <a:cubicBezTo>
                    <a:pt x="440055" y="1160145"/>
                    <a:pt x="440055" y="1138238"/>
                    <a:pt x="440055" y="1114425"/>
                  </a:cubicBezTo>
                  <a:close/>
                  <a:moveTo>
                    <a:pt x="346710" y="734378"/>
                  </a:moveTo>
                  <a:cubicBezTo>
                    <a:pt x="269557" y="734378"/>
                    <a:pt x="197167" y="734378"/>
                    <a:pt x="126682" y="734378"/>
                  </a:cubicBezTo>
                  <a:cubicBezTo>
                    <a:pt x="126682" y="761048"/>
                    <a:pt x="126682" y="783908"/>
                    <a:pt x="126682" y="804863"/>
                  </a:cubicBezTo>
                  <a:cubicBezTo>
                    <a:pt x="201930" y="804863"/>
                    <a:pt x="274320" y="804863"/>
                    <a:pt x="346710" y="804863"/>
                  </a:cubicBezTo>
                  <a:cubicBezTo>
                    <a:pt x="346710" y="779145"/>
                    <a:pt x="346710" y="758190"/>
                    <a:pt x="346710" y="734378"/>
                  </a:cubicBezTo>
                  <a:close/>
                  <a:moveTo>
                    <a:pt x="29527" y="993458"/>
                  </a:moveTo>
                  <a:cubicBezTo>
                    <a:pt x="106680" y="993458"/>
                    <a:pt x="180022" y="993458"/>
                    <a:pt x="251460" y="993458"/>
                  </a:cubicBezTo>
                  <a:cubicBezTo>
                    <a:pt x="251460" y="967740"/>
                    <a:pt x="251460" y="946785"/>
                    <a:pt x="251460" y="924878"/>
                  </a:cubicBezTo>
                  <a:cubicBezTo>
                    <a:pt x="176213" y="924878"/>
                    <a:pt x="102870" y="924878"/>
                    <a:pt x="29527" y="924878"/>
                  </a:cubicBezTo>
                  <a:cubicBezTo>
                    <a:pt x="29527" y="948690"/>
                    <a:pt x="29527" y="968693"/>
                    <a:pt x="29527" y="993458"/>
                  </a:cubicBezTo>
                  <a:close/>
                  <a:moveTo>
                    <a:pt x="219075" y="1750695"/>
                  </a:moveTo>
                  <a:cubicBezTo>
                    <a:pt x="294322" y="1750695"/>
                    <a:pt x="365760" y="1750695"/>
                    <a:pt x="438150" y="1750695"/>
                  </a:cubicBezTo>
                  <a:cubicBezTo>
                    <a:pt x="438150" y="1724025"/>
                    <a:pt x="438150" y="1701165"/>
                    <a:pt x="438150" y="1677353"/>
                  </a:cubicBezTo>
                  <a:cubicBezTo>
                    <a:pt x="363855" y="1677353"/>
                    <a:pt x="292417" y="1677353"/>
                    <a:pt x="219075" y="1677353"/>
                  </a:cubicBezTo>
                  <a:cubicBezTo>
                    <a:pt x="219075" y="1701165"/>
                    <a:pt x="219075" y="1723073"/>
                    <a:pt x="219075" y="1750695"/>
                  </a:cubicBezTo>
                  <a:close/>
                  <a:moveTo>
                    <a:pt x="186690" y="278130"/>
                  </a:moveTo>
                  <a:cubicBezTo>
                    <a:pt x="138113" y="278130"/>
                    <a:pt x="94297" y="278130"/>
                    <a:pt x="51435" y="278130"/>
                  </a:cubicBezTo>
                  <a:cubicBezTo>
                    <a:pt x="51435" y="306705"/>
                    <a:pt x="51435" y="330518"/>
                    <a:pt x="51435" y="353378"/>
                  </a:cubicBezTo>
                  <a:cubicBezTo>
                    <a:pt x="98107" y="353378"/>
                    <a:pt x="141922" y="353378"/>
                    <a:pt x="186690" y="353378"/>
                  </a:cubicBezTo>
                  <a:cubicBezTo>
                    <a:pt x="186690" y="327660"/>
                    <a:pt x="186690" y="304800"/>
                    <a:pt x="186690" y="278130"/>
                  </a:cubicBezTo>
                  <a:close/>
                  <a:moveTo>
                    <a:pt x="421957" y="277178"/>
                  </a:moveTo>
                  <a:cubicBezTo>
                    <a:pt x="373380" y="277178"/>
                    <a:pt x="330517" y="277178"/>
                    <a:pt x="286703" y="277178"/>
                  </a:cubicBezTo>
                  <a:cubicBezTo>
                    <a:pt x="286703" y="304800"/>
                    <a:pt x="286703" y="329565"/>
                    <a:pt x="286703" y="353378"/>
                  </a:cubicBezTo>
                  <a:cubicBezTo>
                    <a:pt x="333375" y="353378"/>
                    <a:pt x="377190" y="353378"/>
                    <a:pt x="421957" y="353378"/>
                  </a:cubicBezTo>
                  <a:cubicBezTo>
                    <a:pt x="421957" y="327660"/>
                    <a:pt x="421957" y="303848"/>
                    <a:pt x="421957" y="277178"/>
                  </a:cubicBezTo>
                  <a:close/>
                  <a:moveTo>
                    <a:pt x="49530" y="251460"/>
                  </a:moveTo>
                  <a:cubicBezTo>
                    <a:pt x="97155" y="251460"/>
                    <a:pt x="140017" y="251460"/>
                    <a:pt x="184785" y="251460"/>
                  </a:cubicBezTo>
                  <a:cubicBezTo>
                    <a:pt x="184785" y="225743"/>
                    <a:pt x="184785" y="202883"/>
                    <a:pt x="184785" y="180975"/>
                  </a:cubicBezTo>
                  <a:cubicBezTo>
                    <a:pt x="138113" y="180975"/>
                    <a:pt x="94297" y="180975"/>
                    <a:pt x="49530" y="180975"/>
                  </a:cubicBezTo>
                  <a:cubicBezTo>
                    <a:pt x="49530" y="205740"/>
                    <a:pt x="49530" y="225743"/>
                    <a:pt x="49530" y="251460"/>
                  </a:cubicBezTo>
                  <a:close/>
                  <a:moveTo>
                    <a:pt x="285750" y="252413"/>
                  </a:moveTo>
                  <a:cubicBezTo>
                    <a:pt x="333375" y="252413"/>
                    <a:pt x="376238" y="252413"/>
                    <a:pt x="420053" y="252413"/>
                  </a:cubicBezTo>
                  <a:cubicBezTo>
                    <a:pt x="420053" y="226695"/>
                    <a:pt x="420053" y="203835"/>
                    <a:pt x="420053" y="180023"/>
                  </a:cubicBezTo>
                  <a:cubicBezTo>
                    <a:pt x="374332" y="180023"/>
                    <a:pt x="330517" y="180023"/>
                    <a:pt x="285750" y="180023"/>
                  </a:cubicBezTo>
                  <a:cubicBezTo>
                    <a:pt x="285750" y="204788"/>
                    <a:pt x="285750" y="225743"/>
                    <a:pt x="285750" y="252413"/>
                  </a:cubicBezTo>
                  <a:close/>
                  <a:moveTo>
                    <a:pt x="185738" y="86678"/>
                  </a:moveTo>
                  <a:cubicBezTo>
                    <a:pt x="138113" y="86678"/>
                    <a:pt x="94297" y="86678"/>
                    <a:pt x="51435" y="86678"/>
                  </a:cubicBezTo>
                  <a:cubicBezTo>
                    <a:pt x="51435" y="111443"/>
                    <a:pt x="51435" y="132398"/>
                    <a:pt x="51435" y="153353"/>
                  </a:cubicBezTo>
                  <a:cubicBezTo>
                    <a:pt x="98107" y="153353"/>
                    <a:pt x="140970" y="153353"/>
                    <a:pt x="185738" y="153353"/>
                  </a:cubicBezTo>
                  <a:cubicBezTo>
                    <a:pt x="185738" y="130493"/>
                    <a:pt x="185738" y="110490"/>
                    <a:pt x="185738" y="86678"/>
                  </a:cubicBezTo>
                  <a:close/>
                  <a:moveTo>
                    <a:pt x="287655" y="84773"/>
                  </a:moveTo>
                  <a:cubicBezTo>
                    <a:pt x="287655" y="111443"/>
                    <a:pt x="287655" y="133350"/>
                    <a:pt x="287655" y="154305"/>
                  </a:cubicBezTo>
                  <a:cubicBezTo>
                    <a:pt x="334328" y="154305"/>
                    <a:pt x="377190" y="154305"/>
                    <a:pt x="420053" y="154305"/>
                  </a:cubicBezTo>
                  <a:cubicBezTo>
                    <a:pt x="420053" y="129540"/>
                    <a:pt x="420053" y="107633"/>
                    <a:pt x="420053" y="84773"/>
                  </a:cubicBezTo>
                  <a:cubicBezTo>
                    <a:pt x="375285" y="84773"/>
                    <a:pt x="332422" y="84773"/>
                    <a:pt x="287655" y="84773"/>
                  </a:cubicBezTo>
                  <a:close/>
                  <a:moveTo>
                    <a:pt x="97155" y="1563053"/>
                  </a:moveTo>
                  <a:cubicBezTo>
                    <a:pt x="97155" y="1539240"/>
                    <a:pt x="97155" y="1513523"/>
                    <a:pt x="97155" y="1488758"/>
                  </a:cubicBezTo>
                  <a:cubicBezTo>
                    <a:pt x="73342" y="1488758"/>
                    <a:pt x="52388" y="1488758"/>
                    <a:pt x="31432" y="1488758"/>
                  </a:cubicBezTo>
                  <a:cubicBezTo>
                    <a:pt x="31432" y="1514475"/>
                    <a:pt x="31432" y="1538288"/>
                    <a:pt x="31432" y="1563053"/>
                  </a:cubicBezTo>
                  <a:cubicBezTo>
                    <a:pt x="53340" y="1563053"/>
                    <a:pt x="73342" y="1563053"/>
                    <a:pt x="97155" y="1563053"/>
                  </a:cubicBezTo>
                  <a:close/>
                  <a:moveTo>
                    <a:pt x="31432" y="1656398"/>
                  </a:moveTo>
                  <a:cubicBezTo>
                    <a:pt x="56197" y="1656398"/>
                    <a:pt x="77152" y="1656398"/>
                    <a:pt x="99060" y="1656398"/>
                  </a:cubicBezTo>
                  <a:cubicBezTo>
                    <a:pt x="99060" y="1630680"/>
                    <a:pt x="99060" y="1606868"/>
                    <a:pt x="99060" y="1582103"/>
                  </a:cubicBezTo>
                  <a:cubicBezTo>
                    <a:pt x="76200" y="1582103"/>
                    <a:pt x="55245" y="1582103"/>
                    <a:pt x="31432" y="1582103"/>
                  </a:cubicBezTo>
                  <a:cubicBezTo>
                    <a:pt x="31432" y="1606868"/>
                    <a:pt x="31432" y="1629728"/>
                    <a:pt x="31432" y="1656398"/>
                  </a:cubicBezTo>
                  <a:close/>
                  <a:moveTo>
                    <a:pt x="31432" y="1392555"/>
                  </a:moveTo>
                  <a:cubicBezTo>
                    <a:pt x="31432" y="1420178"/>
                    <a:pt x="31432" y="1443990"/>
                    <a:pt x="31432" y="1467803"/>
                  </a:cubicBezTo>
                  <a:cubicBezTo>
                    <a:pt x="55245" y="1467803"/>
                    <a:pt x="76200" y="1467803"/>
                    <a:pt x="97155" y="1467803"/>
                  </a:cubicBezTo>
                  <a:cubicBezTo>
                    <a:pt x="97155" y="1441133"/>
                    <a:pt x="97155" y="1417320"/>
                    <a:pt x="97155" y="1392555"/>
                  </a:cubicBezTo>
                  <a:cubicBezTo>
                    <a:pt x="74295" y="1392555"/>
                    <a:pt x="54292" y="1392555"/>
                    <a:pt x="31432" y="1392555"/>
                  </a:cubicBezTo>
                  <a:close/>
                  <a:moveTo>
                    <a:pt x="33338" y="449580"/>
                  </a:moveTo>
                  <a:cubicBezTo>
                    <a:pt x="33338" y="474345"/>
                    <a:pt x="33338" y="499110"/>
                    <a:pt x="33338" y="523875"/>
                  </a:cubicBezTo>
                  <a:cubicBezTo>
                    <a:pt x="57150" y="523875"/>
                    <a:pt x="78105" y="523875"/>
                    <a:pt x="99060" y="523875"/>
                  </a:cubicBezTo>
                  <a:cubicBezTo>
                    <a:pt x="99060" y="497205"/>
                    <a:pt x="99060" y="474345"/>
                    <a:pt x="99060" y="449580"/>
                  </a:cubicBezTo>
                  <a:cubicBezTo>
                    <a:pt x="77152" y="449580"/>
                    <a:pt x="57150" y="449580"/>
                    <a:pt x="33338" y="449580"/>
                  </a:cubicBezTo>
                  <a:close/>
                  <a:moveTo>
                    <a:pt x="192405" y="1656398"/>
                  </a:moveTo>
                  <a:cubicBezTo>
                    <a:pt x="192405" y="1627823"/>
                    <a:pt x="192405" y="1604963"/>
                    <a:pt x="192405" y="1582103"/>
                  </a:cubicBezTo>
                  <a:cubicBezTo>
                    <a:pt x="168592" y="1582103"/>
                    <a:pt x="147638" y="1582103"/>
                    <a:pt x="124777" y="1582103"/>
                  </a:cubicBezTo>
                  <a:cubicBezTo>
                    <a:pt x="124777" y="1607820"/>
                    <a:pt x="124777" y="1630680"/>
                    <a:pt x="124777" y="1656398"/>
                  </a:cubicBezTo>
                  <a:cubicBezTo>
                    <a:pt x="148590" y="1656398"/>
                    <a:pt x="169545" y="1656398"/>
                    <a:pt x="192405" y="1656398"/>
                  </a:cubicBezTo>
                  <a:close/>
                  <a:moveTo>
                    <a:pt x="124777" y="618173"/>
                  </a:moveTo>
                  <a:cubicBezTo>
                    <a:pt x="151447" y="618173"/>
                    <a:pt x="172402" y="618173"/>
                    <a:pt x="192405" y="618173"/>
                  </a:cubicBezTo>
                  <a:cubicBezTo>
                    <a:pt x="192405" y="591503"/>
                    <a:pt x="192405" y="568643"/>
                    <a:pt x="192405" y="544830"/>
                  </a:cubicBezTo>
                  <a:cubicBezTo>
                    <a:pt x="168592" y="544830"/>
                    <a:pt x="147638" y="544830"/>
                    <a:pt x="124777" y="544830"/>
                  </a:cubicBezTo>
                  <a:cubicBezTo>
                    <a:pt x="124777" y="570548"/>
                    <a:pt x="124777" y="593408"/>
                    <a:pt x="124777" y="618173"/>
                  </a:cubicBezTo>
                  <a:close/>
                  <a:moveTo>
                    <a:pt x="373380" y="1485900"/>
                  </a:moveTo>
                  <a:cubicBezTo>
                    <a:pt x="373380" y="1514475"/>
                    <a:pt x="373380" y="1539240"/>
                    <a:pt x="373380" y="1562100"/>
                  </a:cubicBezTo>
                  <a:cubicBezTo>
                    <a:pt x="397192" y="1562100"/>
                    <a:pt x="417195" y="1562100"/>
                    <a:pt x="437197" y="1562100"/>
                  </a:cubicBezTo>
                  <a:cubicBezTo>
                    <a:pt x="437197" y="1534478"/>
                    <a:pt x="437197" y="1510665"/>
                    <a:pt x="437197" y="1485900"/>
                  </a:cubicBezTo>
                  <a:cubicBezTo>
                    <a:pt x="414338" y="1485900"/>
                    <a:pt x="396240" y="1485900"/>
                    <a:pt x="373380" y="1485900"/>
                  </a:cubicBezTo>
                  <a:close/>
                  <a:moveTo>
                    <a:pt x="30480" y="1751648"/>
                  </a:moveTo>
                  <a:cubicBezTo>
                    <a:pt x="55245" y="1751648"/>
                    <a:pt x="76200" y="1751648"/>
                    <a:pt x="98107" y="1751648"/>
                  </a:cubicBezTo>
                  <a:cubicBezTo>
                    <a:pt x="98107" y="1724978"/>
                    <a:pt x="98107" y="1700213"/>
                    <a:pt x="98107" y="1678305"/>
                  </a:cubicBezTo>
                  <a:cubicBezTo>
                    <a:pt x="73342" y="1678305"/>
                    <a:pt x="52388" y="1678305"/>
                    <a:pt x="30480" y="1678305"/>
                  </a:cubicBezTo>
                  <a:cubicBezTo>
                    <a:pt x="30480" y="1703070"/>
                    <a:pt x="30480" y="1724978"/>
                    <a:pt x="30480" y="1751648"/>
                  </a:cubicBezTo>
                  <a:close/>
                  <a:moveTo>
                    <a:pt x="373380" y="448628"/>
                  </a:moveTo>
                  <a:cubicBezTo>
                    <a:pt x="373380" y="476250"/>
                    <a:pt x="373380" y="501015"/>
                    <a:pt x="373380" y="524828"/>
                  </a:cubicBezTo>
                  <a:cubicBezTo>
                    <a:pt x="397192" y="524828"/>
                    <a:pt x="418147" y="524828"/>
                    <a:pt x="438150" y="524828"/>
                  </a:cubicBezTo>
                  <a:cubicBezTo>
                    <a:pt x="438150" y="497205"/>
                    <a:pt x="438150" y="473393"/>
                    <a:pt x="438150" y="448628"/>
                  </a:cubicBezTo>
                  <a:cubicBezTo>
                    <a:pt x="415290" y="448628"/>
                    <a:pt x="396240" y="448628"/>
                    <a:pt x="373380" y="448628"/>
                  </a:cubicBezTo>
                  <a:close/>
                  <a:moveTo>
                    <a:pt x="125730" y="1842135"/>
                  </a:moveTo>
                  <a:cubicBezTo>
                    <a:pt x="201930" y="1842135"/>
                    <a:pt x="274320" y="1842135"/>
                    <a:pt x="345757" y="1842135"/>
                  </a:cubicBezTo>
                  <a:cubicBezTo>
                    <a:pt x="345757" y="1816418"/>
                    <a:pt x="345757" y="1795463"/>
                    <a:pt x="345757" y="1772603"/>
                  </a:cubicBezTo>
                  <a:cubicBezTo>
                    <a:pt x="271463" y="1772603"/>
                    <a:pt x="200025" y="1772603"/>
                    <a:pt x="125730" y="1772603"/>
                  </a:cubicBezTo>
                  <a:cubicBezTo>
                    <a:pt x="125730" y="1795463"/>
                    <a:pt x="125730" y="1817370"/>
                    <a:pt x="125730" y="1842135"/>
                  </a:cubicBezTo>
                  <a:close/>
                  <a:moveTo>
                    <a:pt x="371475" y="711518"/>
                  </a:moveTo>
                  <a:cubicBezTo>
                    <a:pt x="396240" y="711518"/>
                    <a:pt x="417195" y="711518"/>
                    <a:pt x="439103" y="711518"/>
                  </a:cubicBezTo>
                  <a:cubicBezTo>
                    <a:pt x="439103" y="685800"/>
                    <a:pt x="439103" y="662940"/>
                    <a:pt x="439103" y="639128"/>
                  </a:cubicBezTo>
                  <a:cubicBezTo>
                    <a:pt x="415290" y="639128"/>
                    <a:pt x="393382" y="639128"/>
                    <a:pt x="371475" y="639128"/>
                  </a:cubicBezTo>
                  <a:cubicBezTo>
                    <a:pt x="371475" y="664845"/>
                    <a:pt x="371475" y="686753"/>
                    <a:pt x="371475" y="711518"/>
                  </a:cubicBezTo>
                  <a:close/>
                  <a:moveTo>
                    <a:pt x="123825" y="1749743"/>
                  </a:moveTo>
                  <a:cubicBezTo>
                    <a:pt x="148590" y="1749743"/>
                    <a:pt x="169545" y="1749743"/>
                    <a:pt x="191453" y="1749743"/>
                  </a:cubicBezTo>
                  <a:cubicBezTo>
                    <a:pt x="191453" y="1723073"/>
                    <a:pt x="191453" y="1699260"/>
                    <a:pt x="191453" y="1677353"/>
                  </a:cubicBezTo>
                  <a:cubicBezTo>
                    <a:pt x="166688" y="1677353"/>
                    <a:pt x="145732" y="1677353"/>
                    <a:pt x="123825" y="1677353"/>
                  </a:cubicBezTo>
                  <a:cubicBezTo>
                    <a:pt x="123825" y="1703070"/>
                    <a:pt x="123825" y="1724025"/>
                    <a:pt x="123825" y="1749743"/>
                  </a:cubicBezTo>
                  <a:close/>
                  <a:moveTo>
                    <a:pt x="277178" y="1372553"/>
                  </a:moveTo>
                  <a:cubicBezTo>
                    <a:pt x="302895" y="1372553"/>
                    <a:pt x="323850" y="1372553"/>
                    <a:pt x="345757" y="1372553"/>
                  </a:cubicBezTo>
                  <a:cubicBezTo>
                    <a:pt x="345757" y="1346835"/>
                    <a:pt x="345757" y="1323975"/>
                    <a:pt x="345757" y="1300163"/>
                  </a:cubicBezTo>
                  <a:cubicBezTo>
                    <a:pt x="321945" y="1300163"/>
                    <a:pt x="300038" y="1300163"/>
                    <a:pt x="277178" y="1300163"/>
                  </a:cubicBezTo>
                  <a:cubicBezTo>
                    <a:pt x="277178" y="1325880"/>
                    <a:pt x="277178" y="1347788"/>
                    <a:pt x="277178" y="1372553"/>
                  </a:cubicBezTo>
                  <a:close/>
                  <a:moveTo>
                    <a:pt x="344805" y="900113"/>
                  </a:moveTo>
                  <a:cubicBezTo>
                    <a:pt x="344805" y="875348"/>
                    <a:pt x="344805" y="852488"/>
                    <a:pt x="344805" y="828675"/>
                  </a:cubicBezTo>
                  <a:cubicBezTo>
                    <a:pt x="320992" y="828675"/>
                    <a:pt x="299085" y="828675"/>
                    <a:pt x="278130" y="828675"/>
                  </a:cubicBezTo>
                  <a:cubicBezTo>
                    <a:pt x="278130" y="854393"/>
                    <a:pt x="278130" y="876300"/>
                    <a:pt x="278130" y="900113"/>
                  </a:cubicBezTo>
                  <a:cubicBezTo>
                    <a:pt x="301942" y="900113"/>
                    <a:pt x="321945" y="900113"/>
                    <a:pt x="344805" y="900113"/>
                  </a:cubicBezTo>
                  <a:close/>
                  <a:moveTo>
                    <a:pt x="99060" y="1279208"/>
                  </a:moveTo>
                  <a:cubicBezTo>
                    <a:pt x="99060" y="1254443"/>
                    <a:pt x="99060" y="1231583"/>
                    <a:pt x="99060" y="1206818"/>
                  </a:cubicBezTo>
                  <a:cubicBezTo>
                    <a:pt x="75247" y="1206818"/>
                    <a:pt x="54292" y="1206818"/>
                    <a:pt x="31432" y="1206818"/>
                  </a:cubicBezTo>
                  <a:cubicBezTo>
                    <a:pt x="31432" y="1232535"/>
                    <a:pt x="31432" y="1254443"/>
                    <a:pt x="31432" y="1279208"/>
                  </a:cubicBezTo>
                  <a:cubicBezTo>
                    <a:pt x="54292" y="1279208"/>
                    <a:pt x="76200" y="1279208"/>
                    <a:pt x="99060" y="1279208"/>
                  </a:cubicBezTo>
                  <a:close/>
                  <a:moveTo>
                    <a:pt x="100013" y="1019175"/>
                  </a:moveTo>
                  <a:cubicBezTo>
                    <a:pt x="74295" y="1019175"/>
                    <a:pt x="52388" y="1019175"/>
                    <a:pt x="31432" y="1019175"/>
                  </a:cubicBezTo>
                  <a:cubicBezTo>
                    <a:pt x="31432" y="1044893"/>
                    <a:pt x="31432" y="1067753"/>
                    <a:pt x="31432" y="1089660"/>
                  </a:cubicBezTo>
                  <a:cubicBezTo>
                    <a:pt x="56197" y="1089660"/>
                    <a:pt x="77152" y="1089660"/>
                    <a:pt x="100013" y="1089660"/>
                  </a:cubicBezTo>
                  <a:cubicBezTo>
                    <a:pt x="100013" y="1064895"/>
                    <a:pt x="100013" y="1042988"/>
                    <a:pt x="100013" y="1019175"/>
                  </a:cubicBezTo>
                  <a:close/>
                  <a:moveTo>
                    <a:pt x="440055" y="1208723"/>
                  </a:moveTo>
                  <a:cubicBezTo>
                    <a:pt x="415290" y="1208723"/>
                    <a:pt x="394335" y="1208723"/>
                    <a:pt x="374332" y="1208723"/>
                  </a:cubicBezTo>
                  <a:cubicBezTo>
                    <a:pt x="374332" y="1234440"/>
                    <a:pt x="374332" y="1257300"/>
                    <a:pt x="374332" y="1279208"/>
                  </a:cubicBezTo>
                  <a:cubicBezTo>
                    <a:pt x="398145" y="1279208"/>
                    <a:pt x="418147" y="1279208"/>
                    <a:pt x="440055" y="1279208"/>
                  </a:cubicBezTo>
                  <a:cubicBezTo>
                    <a:pt x="440055" y="1255395"/>
                    <a:pt x="440055" y="1233488"/>
                    <a:pt x="440055" y="1208723"/>
                  </a:cubicBezTo>
                  <a:close/>
                  <a:moveTo>
                    <a:pt x="371475" y="900113"/>
                  </a:moveTo>
                  <a:cubicBezTo>
                    <a:pt x="397192" y="900113"/>
                    <a:pt x="417195" y="900113"/>
                    <a:pt x="439103" y="900113"/>
                  </a:cubicBezTo>
                  <a:cubicBezTo>
                    <a:pt x="439103" y="875348"/>
                    <a:pt x="439103" y="852488"/>
                    <a:pt x="439103" y="829628"/>
                  </a:cubicBezTo>
                  <a:cubicBezTo>
                    <a:pt x="414338" y="829628"/>
                    <a:pt x="393382" y="829628"/>
                    <a:pt x="371475" y="829628"/>
                  </a:cubicBezTo>
                  <a:cubicBezTo>
                    <a:pt x="371475" y="853440"/>
                    <a:pt x="371475" y="875348"/>
                    <a:pt x="371475" y="900113"/>
                  </a:cubicBezTo>
                  <a:close/>
                  <a:moveTo>
                    <a:pt x="440055" y="734378"/>
                  </a:moveTo>
                  <a:cubicBezTo>
                    <a:pt x="415290" y="734378"/>
                    <a:pt x="394335" y="734378"/>
                    <a:pt x="373380" y="734378"/>
                  </a:cubicBezTo>
                  <a:cubicBezTo>
                    <a:pt x="373380" y="760095"/>
                    <a:pt x="373380" y="782955"/>
                    <a:pt x="373380" y="804863"/>
                  </a:cubicBezTo>
                  <a:cubicBezTo>
                    <a:pt x="397192" y="804863"/>
                    <a:pt x="417195" y="804863"/>
                    <a:pt x="440055" y="804863"/>
                  </a:cubicBezTo>
                  <a:cubicBezTo>
                    <a:pt x="440055" y="781050"/>
                    <a:pt x="440055" y="760095"/>
                    <a:pt x="440055" y="734378"/>
                  </a:cubicBezTo>
                  <a:close/>
                  <a:moveTo>
                    <a:pt x="99060" y="805815"/>
                  </a:moveTo>
                  <a:cubicBezTo>
                    <a:pt x="99060" y="780098"/>
                    <a:pt x="99060" y="758190"/>
                    <a:pt x="99060" y="733425"/>
                  </a:cubicBezTo>
                  <a:cubicBezTo>
                    <a:pt x="75247" y="733425"/>
                    <a:pt x="54292" y="733425"/>
                    <a:pt x="31432" y="733425"/>
                  </a:cubicBezTo>
                  <a:cubicBezTo>
                    <a:pt x="31432" y="758190"/>
                    <a:pt x="31432" y="781050"/>
                    <a:pt x="31432" y="805815"/>
                  </a:cubicBezTo>
                  <a:cubicBezTo>
                    <a:pt x="55245" y="805815"/>
                    <a:pt x="76200" y="805815"/>
                    <a:pt x="99060" y="805815"/>
                  </a:cubicBezTo>
                  <a:close/>
                  <a:moveTo>
                    <a:pt x="439103" y="994410"/>
                  </a:moveTo>
                  <a:cubicBezTo>
                    <a:pt x="439103" y="968693"/>
                    <a:pt x="439103" y="945833"/>
                    <a:pt x="439103" y="924878"/>
                  </a:cubicBezTo>
                  <a:cubicBezTo>
                    <a:pt x="414338" y="924878"/>
                    <a:pt x="393382" y="924878"/>
                    <a:pt x="372428" y="924878"/>
                  </a:cubicBezTo>
                  <a:cubicBezTo>
                    <a:pt x="372428" y="949643"/>
                    <a:pt x="372428" y="971550"/>
                    <a:pt x="372428" y="994410"/>
                  </a:cubicBezTo>
                  <a:cubicBezTo>
                    <a:pt x="396240" y="994410"/>
                    <a:pt x="417195" y="994410"/>
                    <a:pt x="439103" y="994410"/>
                  </a:cubicBezTo>
                  <a:close/>
                  <a:moveTo>
                    <a:pt x="193357" y="1184910"/>
                  </a:moveTo>
                  <a:cubicBezTo>
                    <a:pt x="193357" y="1158240"/>
                    <a:pt x="193357" y="1137285"/>
                    <a:pt x="193357" y="1115378"/>
                  </a:cubicBezTo>
                  <a:cubicBezTo>
                    <a:pt x="168592" y="1115378"/>
                    <a:pt x="146685" y="1115378"/>
                    <a:pt x="124777" y="1115378"/>
                  </a:cubicBezTo>
                  <a:cubicBezTo>
                    <a:pt x="124777" y="1140143"/>
                    <a:pt x="124777" y="1162050"/>
                    <a:pt x="124777" y="1184910"/>
                  </a:cubicBezTo>
                  <a:cubicBezTo>
                    <a:pt x="148590" y="1184910"/>
                    <a:pt x="169545" y="1184910"/>
                    <a:pt x="193357" y="1184910"/>
                  </a:cubicBezTo>
                  <a:close/>
                  <a:moveTo>
                    <a:pt x="346710" y="923925"/>
                  </a:moveTo>
                  <a:cubicBezTo>
                    <a:pt x="320992" y="923925"/>
                    <a:pt x="300038" y="923925"/>
                    <a:pt x="278130" y="923925"/>
                  </a:cubicBezTo>
                  <a:cubicBezTo>
                    <a:pt x="278130" y="948690"/>
                    <a:pt x="278130" y="971550"/>
                    <a:pt x="278130" y="993458"/>
                  </a:cubicBezTo>
                  <a:cubicBezTo>
                    <a:pt x="302895" y="993458"/>
                    <a:pt x="323850" y="993458"/>
                    <a:pt x="346710" y="993458"/>
                  </a:cubicBezTo>
                  <a:cubicBezTo>
                    <a:pt x="346710" y="969645"/>
                    <a:pt x="346710" y="948690"/>
                    <a:pt x="346710" y="923925"/>
                  </a:cubicBezTo>
                  <a:close/>
                  <a:moveTo>
                    <a:pt x="31432" y="1936433"/>
                  </a:moveTo>
                  <a:cubicBezTo>
                    <a:pt x="106680" y="1936433"/>
                    <a:pt x="179070" y="1936433"/>
                    <a:pt x="251460" y="1936433"/>
                  </a:cubicBezTo>
                  <a:cubicBezTo>
                    <a:pt x="251460" y="1911668"/>
                    <a:pt x="251460" y="1890713"/>
                    <a:pt x="251460" y="1867853"/>
                  </a:cubicBezTo>
                  <a:cubicBezTo>
                    <a:pt x="177165" y="1867853"/>
                    <a:pt x="104775" y="1867853"/>
                    <a:pt x="31432" y="1867853"/>
                  </a:cubicBezTo>
                  <a:cubicBezTo>
                    <a:pt x="31432" y="1890713"/>
                    <a:pt x="31432" y="1911668"/>
                    <a:pt x="31432" y="1936433"/>
                  </a:cubicBezTo>
                  <a:close/>
                  <a:moveTo>
                    <a:pt x="343853" y="1937385"/>
                  </a:moveTo>
                  <a:cubicBezTo>
                    <a:pt x="343853" y="1912620"/>
                    <a:pt x="343853" y="1889760"/>
                    <a:pt x="343853" y="1867853"/>
                  </a:cubicBezTo>
                  <a:cubicBezTo>
                    <a:pt x="320040" y="1867853"/>
                    <a:pt x="300038" y="1867853"/>
                    <a:pt x="279082" y="1867853"/>
                  </a:cubicBezTo>
                  <a:cubicBezTo>
                    <a:pt x="279082" y="1892618"/>
                    <a:pt x="279082" y="1915478"/>
                    <a:pt x="279082" y="1937385"/>
                  </a:cubicBezTo>
                  <a:cubicBezTo>
                    <a:pt x="302895" y="1937385"/>
                    <a:pt x="322897" y="1937385"/>
                    <a:pt x="343853" y="1937385"/>
                  </a:cubicBezTo>
                  <a:close/>
                  <a:moveTo>
                    <a:pt x="372428" y="1843088"/>
                  </a:moveTo>
                  <a:cubicBezTo>
                    <a:pt x="397192" y="1843088"/>
                    <a:pt x="417195" y="1843088"/>
                    <a:pt x="437197" y="1843088"/>
                  </a:cubicBezTo>
                  <a:cubicBezTo>
                    <a:pt x="437197" y="1817370"/>
                    <a:pt x="437197" y="1794510"/>
                    <a:pt x="437197" y="1772603"/>
                  </a:cubicBezTo>
                  <a:cubicBezTo>
                    <a:pt x="414338" y="1772603"/>
                    <a:pt x="393382" y="1772603"/>
                    <a:pt x="372428" y="1772603"/>
                  </a:cubicBezTo>
                  <a:cubicBezTo>
                    <a:pt x="372428" y="1797368"/>
                    <a:pt x="372428" y="1819275"/>
                    <a:pt x="372428" y="184308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5B1FC0-D8BD-4FAC-9048-3F12A4F137C4}"/>
                </a:ext>
              </a:extLst>
            </p:cNvPr>
            <p:cNvGrpSpPr/>
            <p:nvPr/>
          </p:nvGrpSpPr>
          <p:grpSpPr>
            <a:xfrm>
              <a:off x="8221674" y="2596426"/>
              <a:ext cx="274320" cy="1498452"/>
              <a:chOff x="5726496" y="2043113"/>
              <a:chExt cx="576129" cy="3147059"/>
            </a:xfrm>
            <a:solidFill>
              <a:schemeClr val="accent6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48EBD06-364F-497F-A90C-2219D808469D}"/>
                  </a:ext>
                </a:extLst>
              </p:cNvPr>
              <p:cNvSpPr/>
              <p:nvPr/>
            </p:nvSpPr>
            <p:spPr>
              <a:xfrm>
                <a:off x="5752629" y="2904173"/>
                <a:ext cx="523874" cy="2285999"/>
              </a:xfrm>
              <a:custGeom>
                <a:avLst/>
                <a:gdLst>
                  <a:gd name="connsiteX0" fmla="*/ 528638 w 523875"/>
                  <a:gd name="connsiteY0" fmla="*/ 2290763 h 2286000"/>
                  <a:gd name="connsiteX1" fmla="*/ 0 w 523875"/>
                  <a:gd name="connsiteY1" fmla="*/ 2290763 h 2286000"/>
                  <a:gd name="connsiteX2" fmla="*/ 0 w 523875"/>
                  <a:gd name="connsiteY2" fmla="*/ 0 h 2286000"/>
                  <a:gd name="connsiteX3" fmla="*/ 528638 w 523875"/>
                  <a:gd name="connsiteY3" fmla="*/ 0 h 2286000"/>
                  <a:gd name="connsiteX4" fmla="*/ 528638 w 523875"/>
                  <a:gd name="connsiteY4" fmla="*/ 2290763 h 2286000"/>
                  <a:gd name="connsiteX5" fmla="*/ 219075 w 523875"/>
                  <a:gd name="connsiteY5" fmla="*/ 1302068 h 2286000"/>
                  <a:gd name="connsiteX6" fmla="*/ 215265 w 523875"/>
                  <a:gd name="connsiteY6" fmla="*/ 1305878 h 2286000"/>
                  <a:gd name="connsiteX7" fmla="*/ 204788 w 523875"/>
                  <a:gd name="connsiteY7" fmla="*/ 1461135 h 2286000"/>
                  <a:gd name="connsiteX8" fmla="*/ 320040 w 523875"/>
                  <a:gd name="connsiteY8" fmla="*/ 1461135 h 2286000"/>
                  <a:gd name="connsiteX9" fmla="*/ 318135 w 523875"/>
                  <a:gd name="connsiteY9" fmla="*/ 1327785 h 2286000"/>
                  <a:gd name="connsiteX10" fmla="*/ 287655 w 523875"/>
                  <a:gd name="connsiteY10" fmla="*/ 1297305 h 2286000"/>
                  <a:gd name="connsiteX11" fmla="*/ 219075 w 523875"/>
                  <a:gd name="connsiteY11" fmla="*/ 1302068 h 2286000"/>
                  <a:gd name="connsiteX12" fmla="*/ 481013 w 523875"/>
                  <a:gd name="connsiteY12" fmla="*/ 647700 h 2286000"/>
                  <a:gd name="connsiteX13" fmla="*/ 481013 w 523875"/>
                  <a:gd name="connsiteY13" fmla="*/ 513398 h 2286000"/>
                  <a:gd name="connsiteX14" fmla="*/ 419100 w 523875"/>
                  <a:gd name="connsiteY14" fmla="*/ 475298 h 2286000"/>
                  <a:gd name="connsiteX15" fmla="*/ 361950 w 523875"/>
                  <a:gd name="connsiteY15" fmla="*/ 513398 h 2286000"/>
                  <a:gd name="connsiteX16" fmla="*/ 361950 w 523875"/>
                  <a:gd name="connsiteY16" fmla="*/ 646748 h 2286000"/>
                  <a:gd name="connsiteX17" fmla="*/ 481013 w 523875"/>
                  <a:gd name="connsiteY17" fmla="*/ 647700 h 2286000"/>
                  <a:gd name="connsiteX18" fmla="*/ 480060 w 523875"/>
                  <a:gd name="connsiteY18" fmla="*/ 239078 h 2286000"/>
                  <a:gd name="connsiteX19" fmla="*/ 480060 w 523875"/>
                  <a:gd name="connsiteY19" fmla="*/ 106680 h 2286000"/>
                  <a:gd name="connsiteX20" fmla="*/ 427672 w 523875"/>
                  <a:gd name="connsiteY20" fmla="*/ 67628 h 2286000"/>
                  <a:gd name="connsiteX21" fmla="*/ 361950 w 523875"/>
                  <a:gd name="connsiteY21" fmla="*/ 102870 h 2286000"/>
                  <a:gd name="connsiteX22" fmla="*/ 360997 w 523875"/>
                  <a:gd name="connsiteY22" fmla="*/ 240030 h 2286000"/>
                  <a:gd name="connsiteX23" fmla="*/ 480060 w 523875"/>
                  <a:gd name="connsiteY23" fmla="*/ 239078 h 2286000"/>
                  <a:gd name="connsiteX24" fmla="*/ 480060 w 523875"/>
                  <a:gd name="connsiteY24" fmla="*/ 1260158 h 2286000"/>
                  <a:gd name="connsiteX25" fmla="*/ 480060 w 523875"/>
                  <a:gd name="connsiteY25" fmla="*/ 1127760 h 2286000"/>
                  <a:gd name="connsiteX26" fmla="*/ 427672 w 523875"/>
                  <a:gd name="connsiteY26" fmla="*/ 1090613 h 2286000"/>
                  <a:gd name="connsiteX27" fmla="*/ 362902 w 523875"/>
                  <a:gd name="connsiteY27" fmla="*/ 1124903 h 2286000"/>
                  <a:gd name="connsiteX28" fmla="*/ 361950 w 523875"/>
                  <a:gd name="connsiteY28" fmla="*/ 1261110 h 2286000"/>
                  <a:gd name="connsiteX29" fmla="*/ 480060 w 523875"/>
                  <a:gd name="connsiteY29" fmla="*/ 1260158 h 2286000"/>
                  <a:gd name="connsiteX30" fmla="*/ 481013 w 523875"/>
                  <a:gd name="connsiteY30" fmla="*/ 851535 h 2286000"/>
                  <a:gd name="connsiteX31" fmla="*/ 481013 w 523875"/>
                  <a:gd name="connsiteY31" fmla="*/ 717233 h 2286000"/>
                  <a:gd name="connsiteX32" fmla="*/ 426720 w 523875"/>
                  <a:gd name="connsiteY32" fmla="*/ 681038 h 2286000"/>
                  <a:gd name="connsiteX33" fmla="*/ 360997 w 523875"/>
                  <a:gd name="connsiteY33" fmla="*/ 714375 h 2286000"/>
                  <a:gd name="connsiteX34" fmla="*/ 360045 w 523875"/>
                  <a:gd name="connsiteY34" fmla="*/ 850583 h 2286000"/>
                  <a:gd name="connsiteX35" fmla="*/ 481013 w 523875"/>
                  <a:gd name="connsiteY35" fmla="*/ 851535 h 2286000"/>
                  <a:gd name="connsiteX36" fmla="*/ 480060 w 523875"/>
                  <a:gd name="connsiteY36" fmla="*/ 441960 h 2286000"/>
                  <a:gd name="connsiteX37" fmla="*/ 480060 w 523875"/>
                  <a:gd name="connsiteY37" fmla="*/ 308610 h 2286000"/>
                  <a:gd name="connsiteX38" fmla="*/ 426720 w 523875"/>
                  <a:gd name="connsiteY38" fmla="*/ 272415 h 2286000"/>
                  <a:gd name="connsiteX39" fmla="*/ 361950 w 523875"/>
                  <a:gd name="connsiteY39" fmla="*/ 305753 h 2286000"/>
                  <a:gd name="connsiteX40" fmla="*/ 360997 w 523875"/>
                  <a:gd name="connsiteY40" fmla="*/ 441008 h 2286000"/>
                  <a:gd name="connsiteX41" fmla="*/ 480060 w 523875"/>
                  <a:gd name="connsiteY41" fmla="*/ 441960 h 2286000"/>
                  <a:gd name="connsiteX42" fmla="*/ 360997 w 523875"/>
                  <a:gd name="connsiteY42" fmla="*/ 1054418 h 2286000"/>
                  <a:gd name="connsiteX43" fmla="*/ 481013 w 523875"/>
                  <a:gd name="connsiteY43" fmla="*/ 1054418 h 2286000"/>
                  <a:gd name="connsiteX44" fmla="*/ 481013 w 523875"/>
                  <a:gd name="connsiteY44" fmla="*/ 926783 h 2286000"/>
                  <a:gd name="connsiteX45" fmla="*/ 418147 w 523875"/>
                  <a:gd name="connsiteY45" fmla="*/ 883920 h 2286000"/>
                  <a:gd name="connsiteX46" fmla="*/ 360997 w 523875"/>
                  <a:gd name="connsiteY46" fmla="*/ 927735 h 2286000"/>
                  <a:gd name="connsiteX47" fmla="*/ 360997 w 523875"/>
                  <a:gd name="connsiteY47" fmla="*/ 1054418 h 2286000"/>
                  <a:gd name="connsiteX48" fmla="*/ 167640 w 523875"/>
                  <a:gd name="connsiteY48" fmla="*/ 647700 h 2286000"/>
                  <a:gd name="connsiteX49" fmla="*/ 167640 w 523875"/>
                  <a:gd name="connsiteY49" fmla="*/ 510540 h 2286000"/>
                  <a:gd name="connsiteX50" fmla="*/ 122872 w 523875"/>
                  <a:gd name="connsiteY50" fmla="*/ 475298 h 2286000"/>
                  <a:gd name="connsiteX51" fmla="*/ 54292 w 523875"/>
                  <a:gd name="connsiteY51" fmla="*/ 502920 h 2286000"/>
                  <a:gd name="connsiteX52" fmla="*/ 53340 w 523875"/>
                  <a:gd name="connsiteY52" fmla="*/ 647700 h 2286000"/>
                  <a:gd name="connsiteX53" fmla="*/ 167640 w 523875"/>
                  <a:gd name="connsiteY53" fmla="*/ 647700 h 2286000"/>
                  <a:gd name="connsiteX54" fmla="*/ 322897 w 523875"/>
                  <a:gd name="connsiteY54" fmla="*/ 648653 h 2286000"/>
                  <a:gd name="connsiteX55" fmla="*/ 322897 w 523875"/>
                  <a:gd name="connsiteY55" fmla="*/ 512445 h 2286000"/>
                  <a:gd name="connsiteX56" fmla="*/ 274320 w 523875"/>
                  <a:gd name="connsiteY56" fmla="*/ 476250 h 2286000"/>
                  <a:gd name="connsiteX57" fmla="*/ 207645 w 523875"/>
                  <a:gd name="connsiteY57" fmla="*/ 507683 h 2286000"/>
                  <a:gd name="connsiteX58" fmla="*/ 206692 w 523875"/>
                  <a:gd name="connsiteY58" fmla="*/ 649605 h 2286000"/>
                  <a:gd name="connsiteX59" fmla="*/ 322897 w 523875"/>
                  <a:gd name="connsiteY59" fmla="*/ 648653 h 2286000"/>
                  <a:gd name="connsiteX60" fmla="*/ 321945 w 523875"/>
                  <a:gd name="connsiteY60" fmla="*/ 238125 h 2286000"/>
                  <a:gd name="connsiteX61" fmla="*/ 321945 w 523875"/>
                  <a:gd name="connsiteY61" fmla="*/ 100013 h 2286000"/>
                  <a:gd name="connsiteX62" fmla="*/ 261938 w 523875"/>
                  <a:gd name="connsiteY62" fmla="*/ 65723 h 2286000"/>
                  <a:gd name="connsiteX63" fmla="*/ 208597 w 523875"/>
                  <a:gd name="connsiteY63" fmla="*/ 102870 h 2286000"/>
                  <a:gd name="connsiteX64" fmla="*/ 208597 w 523875"/>
                  <a:gd name="connsiteY64" fmla="*/ 237173 h 2286000"/>
                  <a:gd name="connsiteX65" fmla="*/ 321945 w 523875"/>
                  <a:gd name="connsiteY65" fmla="*/ 238125 h 2286000"/>
                  <a:gd name="connsiteX66" fmla="*/ 167640 w 523875"/>
                  <a:gd name="connsiteY66" fmla="*/ 238125 h 2286000"/>
                  <a:gd name="connsiteX67" fmla="*/ 166688 w 523875"/>
                  <a:gd name="connsiteY67" fmla="*/ 100013 h 2286000"/>
                  <a:gd name="connsiteX68" fmla="*/ 147638 w 523875"/>
                  <a:gd name="connsiteY68" fmla="*/ 71438 h 2286000"/>
                  <a:gd name="connsiteX69" fmla="*/ 53340 w 523875"/>
                  <a:gd name="connsiteY69" fmla="*/ 127635 h 2286000"/>
                  <a:gd name="connsiteX70" fmla="*/ 53340 w 523875"/>
                  <a:gd name="connsiteY70" fmla="*/ 238125 h 2286000"/>
                  <a:gd name="connsiteX71" fmla="*/ 167640 w 523875"/>
                  <a:gd name="connsiteY71" fmla="*/ 238125 h 2286000"/>
                  <a:gd name="connsiteX72" fmla="*/ 322897 w 523875"/>
                  <a:gd name="connsiteY72" fmla="*/ 441960 h 2286000"/>
                  <a:gd name="connsiteX73" fmla="*/ 321945 w 523875"/>
                  <a:gd name="connsiteY73" fmla="*/ 303848 h 2286000"/>
                  <a:gd name="connsiteX74" fmla="*/ 255270 w 523875"/>
                  <a:gd name="connsiteY74" fmla="*/ 272415 h 2286000"/>
                  <a:gd name="connsiteX75" fmla="*/ 206692 w 523875"/>
                  <a:gd name="connsiteY75" fmla="*/ 307658 h 2286000"/>
                  <a:gd name="connsiteX76" fmla="*/ 206692 w 523875"/>
                  <a:gd name="connsiteY76" fmla="*/ 441008 h 2286000"/>
                  <a:gd name="connsiteX77" fmla="*/ 322897 w 523875"/>
                  <a:gd name="connsiteY77" fmla="*/ 441960 h 2286000"/>
                  <a:gd name="connsiteX78" fmla="*/ 206692 w 523875"/>
                  <a:gd name="connsiteY78" fmla="*/ 1055370 h 2286000"/>
                  <a:gd name="connsiteX79" fmla="*/ 322897 w 523875"/>
                  <a:gd name="connsiteY79" fmla="*/ 1055370 h 2286000"/>
                  <a:gd name="connsiteX80" fmla="*/ 322897 w 523875"/>
                  <a:gd name="connsiteY80" fmla="*/ 921068 h 2286000"/>
                  <a:gd name="connsiteX81" fmla="*/ 256222 w 523875"/>
                  <a:gd name="connsiteY81" fmla="*/ 883920 h 2286000"/>
                  <a:gd name="connsiteX82" fmla="*/ 206692 w 523875"/>
                  <a:gd name="connsiteY82" fmla="*/ 924878 h 2286000"/>
                  <a:gd name="connsiteX83" fmla="*/ 206692 w 523875"/>
                  <a:gd name="connsiteY83" fmla="*/ 1055370 h 2286000"/>
                  <a:gd name="connsiteX84" fmla="*/ 167640 w 523875"/>
                  <a:gd name="connsiteY84" fmla="*/ 1056323 h 2286000"/>
                  <a:gd name="connsiteX85" fmla="*/ 167640 w 523875"/>
                  <a:gd name="connsiteY85" fmla="*/ 918210 h 2286000"/>
                  <a:gd name="connsiteX86" fmla="*/ 107632 w 523875"/>
                  <a:gd name="connsiteY86" fmla="*/ 884873 h 2286000"/>
                  <a:gd name="connsiteX87" fmla="*/ 53340 w 523875"/>
                  <a:gd name="connsiteY87" fmla="*/ 919163 h 2286000"/>
                  <a:gd name="connsiteX88" fmla="*/ 53340 w 523875"/>
                  <a:gd name="connsiteY88" fmla="*/ 1056323 h 2286000"/>
                  <a:gd name="connsiteX89" fmla="*/ 167640 w 523875"/>
                  <a:gd name="connsiteY89" fmla="*/ 1056323 h 2286000"/>
                  <a:gd name="connsiteX90" fmla="*/ 167640 w 523875"/>
                  <a:gd name="connsiteY90" fmla="*/ 851535 h 2286000"/>
                  <a:gd name="connsiteX91" fmla="*/ 167640 w 523875"/>
                  <a:gd name="connsiteY91" fmla="*/ 712470 h 2286000"/>
                  <a:gd name="connsiteX92" fmla="*/ 110490 w 523875"/>
                  <a:gd name="connsiteY92" fmla="*/ 681990 h 2286000"/>
                  <a:gd name="connsiteX93" fmla="*/ 53340 w 523875"/>
                  <a:gd name="connsiteY93" fmla="*/ 712470 h 2286000"/>
                  <a:gd name="connsiteX94" fmla="*/ 53340 w 523875"/>
                  <a:gd name="connsiteY94" fmla="*/ 851535 h 2286000"/>
                  <a:gd name="connsiteX95" fmla="*/ 167640 w 523875"/>
                  <a:gd name="connsiteY95" fmla="*/ 851535 h 2286000"/>
                  <a:gd name="connsiteX96" fmla="*/ 322897 w 523875"/>
                  <a:gd name="connsiteY96" fmla="*/ 851535 h 2286000"/>
                  <a:gd name="connsiteX97" fmla="*/ 321945 w 523875"/>
                  <a:gd name="connsiteY97" fmla="*/ 715328 h 2286000"/>
                  <a:gd name="connsiteX98" fmla="*/ 252413 w 523875"/>
                  <a:gd name="connsiteY98" fmla="*/ 681990 h 2286000"/>
                  <a:gd name="connsiteX99" fmla="*/ 204788 w 523875"/>
                  <a:gd name="connsiteY99" fmla="*/ 719138 h 2286000"/>
                  <a:gd name="connsiteX100" fmla="*/ 204788 w 523875"/>
                  <a:gd name="connsiteY100" fmla="*/ 852488 h 2286000"/>
                  <a:gd name="connsiteX101" fmla="*/ 322897 w 523875"/>
                  <a:gd name="connsiteY101" fmla="*/ 851535 h 2286000"/>
                  <a:gd name="connsiteX102" fmla="*/ 167640 w 523875"/>
                  <a:gd name="connsiteY102" fmla="*/ 441960 h 2286000"/>
                  <a:gd name="connsiteX103" fmla="*/ 167640 w 523875"/>
                  <a:gd name="connsiteY103" fmla="*/ 307658 h 2286000"/>
                  <a:gd name="connsiteX104" fmla="*/ 113347 w 523875"/>
                  <a:gd name="connsiteY104" fmla="*/ 273368 h 2286000"/>
                  <a:gd name="connsiteX105" fmla="*/ 52388 w 523875"/>
                  <a:gd name="connsiteY105" fmla="*/ 304800 h 2286000"/>
                  <a:gd name="connsiteX106" fmla="*/ 52388 w 523875"/>
                  <a:gd name="connsiteY106" fmla="*/ 441960 h 2286000"/>
                  <a:gd name="connsiteX107" fmla="*/ 167640 w 523875"/>
                  <a:gd name="connsiteY107" fmla="*/ 441960 h 2286000"/>
                  <a:gd name="connsiteX108" fmla="*/ 321945 w 523875"/>
                  <a:gd name="connsiteY108" fmla="*/ 1259205 h 2286000"/>
                  <a:gd name="connsiteX109" fmla="*/ 321945 w 523875"/>
                  <a:gd name="connsiteY109" fmla="*/ 1125855 h 2286000"/>
                  <a:gd name="connsiteX110" fmla="*/ 264795 w 523875"/>
                  <a:gd name="connsiteY110" fmla="*/ 1089660 h 2286000"/>
                  <a:gd name="connsiteX111" fmla="*/ 207645 w 523875"/>
                  <a:gd name="connsiteY111" fmla="*/ 1125855 h 2286000"/>
                  <a:gd name="connsiteX112" fmla="*/ 207645 w 523875"/>
                  <a:gd name="connsiteY112" fmla="*/ 1259205 h 2286000"/>
                  <a:gd name="connsiteX113" fmla="*/ 321945 w 523875"/>
                  <a:gd name="connsiteY113" fmla="*/ 1259205 h 2286000"/>
                  <a:gd name="connsiteX114" fmla="*/ 53340 w 523875"/>
                  <a:gd name="connsiteY114" fmla="*/ 1258253 h 2286000"/>
                  <a:gd name="connsiteX115" fmla="*/ 167640 w 523875"/>
                  <a:gd name="connsiteY115" fmla="*/ 1258253 h 2286000"/>
                  <a:gd name="connsiteX116" fmla="*/ 167640 w 523875"/>
                  <a:gd name="connsiteY116" fmla="*/ 1132523 h 2286000"/>
                  <a:gd name="connsiteX117" fmla="*/ 110490 w 523875"/>
                  <a:gd name="connsiteY117" fmla="*/ 1090613 h 2286000"/>
                  <a:gd name="connsiteX118" fmla="*/ 52388 w 523875"/>
                  <a:gd name="connsiteY118" fmla="*/ 1131570 h 2286000"/>
                  <a:gd name="connsiteX119" fmla="*/ 53340 w 523875"/>
                  <a:gd name="connsiteY119" fmla="*/ 1258253 h 2286000"/>
                  <a:gd name="connsiteX120" fmla="*/ 361950 w 523875"/>
                  <a:gd name="connsiteY120" fmla="*/ 1459230 h 2286000"/>
                  <a:gd name="connsiteX121" fmla="*/ 480060 w 523875"/>
                  <a:gd name="connsiteY121" fmla="*/ 1459230 h 2286000"/>
                  <a:gd name="connsiteX122" fmla="*/ 480060 w 523875"/>
                  <a:gd name="connsiteY122" fmla="*/ 1332548 h 2286000"/>
                  <a:gd name="connsiteX123" fmla="*/ 433388 w 523875"/>
                  <a:gd name="connsiteY123" fmla="*/ 1294448 h 2286000"/>
                  <a:gd name="connsiteX124" fmla="*/ 363855 w 523875"/>
                  <a:gd name="connsiteY124" fmla="*/ 1328738 h 2286000"/>
                  <a:gd name="connsiteX125" fmla="*/ 361950 w 523875"/>
                  <a:gd name="connsiteY125" fmla="*/ 1459230 h 2286000"/>
                  <a:gd name="connsiteX126" fmla="*/ 55245 w 523875"/>
                  <a:gd name="connsiteY126" fmla="*/ 1459230 h 2286000"/>
                  <a:gd name="connsiteX127" fmla="*/ 167640 w 523875"/>
                  <a:gd name="connsiteY127" fmla="*/ 1459230 h 2286000"/>
                  <a:gd name="connsiteX128" fmla="*/ 167640 w 523875"/>
                  <a:gd name="connsiteY128" fmla="*/ 1328738 h 2286000"/>
                  <a:gd name="connsiteX129" fmla="*/ 102870 w 523875"/>
                  <a:gd name="connsiteY129" fmla="*/ 1294448 h 2286000"/>
                  <a:gd name="connsiteX130" fmla="*/ 55245 w 523875"/>
                  <a:gd name="connsiteY130" fmla="*/ 1330643 h 2286000"/>
                  <a:gd name="connsiteX131" fmla="*/ 55245 w 523875"/>
                  <a:gd name="connsiteY131" fmla="*/ 145923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523875" h="2286000">
                    <a:moveTo>
                      <a:pt x="528638" y="2290763"/>
                    </a:moveTo>
                    <a:cubicBezTo>
                      <a:pt x="351472" y="2290763"/>
                      <a:pt x="178117" y="2290763"/>
                      <a:pt x="0" y="2290763"/>
                    </a:cubicBezTo>
                    <a:cubicBezTo>
                      <a:pt x="0" y="1527810"/>
                      <a:pt x="0" y="765810"/>
                      <a:pt x="0" y="0"/>
                    </a:cubicBezTo>
                    <a:cubicBezTo>
                      <a:pt x="174307" y="0"/>
                      <a:pt x="349567" y="0"/>
                      <a:pt x="528638" y="0"/>
                    </a:cubicBezTo>
                    <a:cubicBezTo>
                      <a:pt x="528638" y="762000"/>
                      <a:pt x="528638" y="1524000"/>
                      <a:pt x="528638" y="2290763"/>
                    </a:cubicBezTo>
                    <a:close/>
                    <a:moveTo>
                      <a:pt x="219075" y="1302068"/>
                    </a:moveTo>
                    <a:cubicBezTo>
                      <a:pt x="218122" y="1303020"/>
                      <a:pt x="217170" y="1304925"/>
                      <a:pt x="215265" y="1305878"/>
                    </a:cubicBezTo>
                    <a:cubicBezTo>
                      <a:pt x="211455" y="1356360"/>
                      <a:pt x="208597" y="1407795"/>
                      <a:pt x="204788" y="1461135"/>
                    </a:cubicBezTo>
                    <a:cubicBezTo>
                      <a:pt x="247650" y="1461135"/>
                      <a:pt x="281940" y="1461135"/>
                      <a:pt x="320040" y="1461135"/>
                    </a:cubicBezTo>
                    <a:cubicBezTo>
                      <a:pt x="320040" y="1415415"/>
                      <a:pt x="321945" y="1371600"/>
                      <a:pt x="318135" y="1327785"/>
                    </a:cubicBezTo>
                    <a:cubicBezTo>
                      <a:pt x="317182" y="1316355"/>
                      <a:pt x="299085" y="1298258"/>
                      <a:pt x="287655" y="1297305"/>
                    </a:cubicBezTo>
                    <a:cubicBezTo>
                      <a:pt x="265747" y="1293495"/>
                      <a:pt x="241935" y="1300163"/>
                      <a:pt x="219075" y="1302068"/>
                    </a:cubicBezTo>
                    <a:close/>
                    <a:moveTo>
                      <a:pt x="481013" y="647700"/>
                    </a:moveTo>
                    <a:cubicBezTo>
                      <a:pt x="481013" y="601028"/>
                      <a:pt x="481965" y="557213"/>
                      <a:pt x="481013" y="513398"/>
                    </a:cubicBezTo>
                    <a:cubicBezTo>
                      <a:pt x="480060" y="470535"/>
                      <a:pt x="446722" y="476250"/>
                      <a:pt x="419100" y="475298"/>
                    </a:cubicBezTo>
                    <a:cubicBezTo>
                      <a:pt x="390525" y="474345"/>
                      <a:pt x="362902" y="474345"/>
                      <a:pt x="361950" y="513398"/>
                    </a:cubicBezTo>
                    <a:cubicBezTo>
                      <a:pt x="360997" y="557213"/>
                      <a:pt x="361950" y="601028"/>
                      <a:pt x="361950" y="646748"/>
                    </a:cubicBezTo>
                    <a:cubicBezTo>
                      <a:pt x="402907" y="647700"/>
                      <a:pt x="440055" y="647700"/>
                      <a:pt x="481013" y="647700"/>
                    </a:cubicBezTo>
                    <a:close/>
                    <a:moveTo>
                      <a:pt x="480060" y="239078"/>
                    </a:moveTo>
                    <a:cubicBezTo>
                      <a:pt x="480060" y="191453"/>
                      <a:pt x="480060" y="148590"/>
                      <a:pt x="480060" y="106680"/>
                    </a:cubicBezTo>
                    <a:cubicBezTo>
                      <a:pt x="480060" y="71438"/>
                      <a:pt x="456247" y="66675"/>
                      <a:pt x="427672" y="67628"/>
                    </a:cubicBezTo>
                    <a:cubicBezTo>
                      <a:pt x="400050" y="68580"/>
                      <a:pt x="364807" y="60960"/>
                      <a:pt x="361950" y="102870"/>
                    </a:cubicBezTo>
                    <a:cubicBezTo>
                      <a:pt x="359092" y="147638"/>
                      <a:pt x="360997" y="193358"/>
                      <a:pt x="360997" y="240030"/>
                    </a:cubicBezTo>
                    <a:cubicBezTo>
                      <a:pt x="402907" y="239078"/>
                      <a:pt x="439102" y="239078"/>
                      <a:pt x="480060" y="239078"/>
                    </a:cubicBezTo>
                    <a:close/>
                    <a:moveTo>
                      <a:pt x="480060" y="1260158"/>
                    </a:moveTo>
                    <a:cubicBezTo>
                      <a:pt x="480060" y="1212533"/>
                      <a:pt x="480060" y="1169670"/>
                      <a:pt x="480060" y="1127760"/>
                    </a:cubicBezTo>
                    <a:cubicBezTo>
                      <a:pt x="480060" y="1091565"/>
                      <a:pt x="453390" y="1088708"/>
                      <a:pt x="427672" y="1090613"/>
                    </a:cubicBezTo>
                    <a:cubicBezTo>
                      <a:pt x="401002" y="1091565"/>
                      <a:pt x="364807" y="1082040"/>
                      <a:pt x="362902" y="1124903"/>
                    </a:cubicBezTo>
                    <a:cubicBezTo>
                      <a:pt x="360045" y="1169670"/>
                      <a:pt x="361950" y="1215390"/>
                      <a:pt x="361950" y="1261110"/>
                    </a:cubicBezTo>
                    <a:cubicBezTo>
                      <a:pt x="403860" y="1260158"/>
                      <a:pt x="439102" y="1260158"/>
                      <a:pt x="480060" y="1260158"/>
                    </a:cubicBezTo>
                    <a:close/>
                    <a:moveTo>
                      <a:pt x="481013" y="851535"/>
                    </a:moveTo>
                    <a:cubicBezTo>
                      <a:pt x="481013" y="802958"/>
                      <a:pt x="481013" y="760095"/>
                      <a:pt x="481013" y="717233"/>
                    </a:cubicBezTo>
                    <a:cubicBezTo>
                      <a:pt x="480060" y="680085"/>
                      <a:pt x="453390" y="680085"/>
                      <a:pt x="426720" y="681038"/>
                    </a:cubicBezTo>
                    <a:cubicBezTo>
                      <a:pt x="400050" y="682943"/>
                      <a:pt x="363855" y="669608"/>
                      <a:pt x="360997" y="714375"/>
                    </a:cubicBezTo>
                    <a:cubicBezTo>
                      <a:pt x="358140" y="760095"/>
                      <a:pt x="360045" y="804863"/>
                      <a:pt x="360045" y="850583"/>
                    </a:cubicBezTo>
                    <a:cubicBezTo>
                      <a:pt x="403860" y="851535"/>
                      <a:pt x="440055" y="851535"/>
                      <a:pt x="481013" y="851535"/>
                    </a:cubicBezTo>
                    <a:close/>
                    <a:moveTo>
                      <a:pt x="480060" y="441960"/>
                    </a:moveTo>
                    <a:cubicBezTo>
                      <a:pt x="480060" y="394335"/>
                      <a:pt x="480060" y="351473"/>
                      <a:pt x="480060" y="308610"/>
                    </a:cubicBezTo>
                    <a:cubicBezTo>
                      <a:pt x="480060" y="271463"/>
                      <a:pt x="453390" y="270510"/>
                      <a:pt x="426720" y="272415"/>
                    </a:cubicBezTo>
                    <a:cubicBezTo>
                      <a:pt x="400050" y="274320"/>
                      <a:pt x="363855" y="261938"/>
                      <a:pt x="361950" y="305753"/>
                    </a:cubicBezTo>
                    <a:cubicBezTo>
                      <a:pt x="359092" y="350520"/>
                      <a:pt x="360997" y="396240"/>
                      <a:pt x="360997" y="441008"/>
                    </a:cubicBezTo>
                    <a:cubicBezTo>
                      <a:pt x="403860" y="441960"/>
                      <a:pt x="439102" y="441960"/>
                      <a:pt x="480060" y="441960"/>
                    </a:cubicBezTo>
                    <a:close/>
                    <a:moveTo>
                      <a:pt x="360997" y="1054418"/>
                    </a:moveTo>
                    <a:cubicBezTo>
                      <a:pt x="403860" y="1054418"/>
                      <a:pt x="441007" y="1054418"/>
                      <a:pt x="481013" y="1054418"/>
                    </a:cubicBezTo>
                    <a:cubicBezTo>
                      <a:pt x="481013" y="1009650"/>
                      <a:pt x="481013" y="967740"/>
                      <a:pt x="481013" y="926783"/>
                    </a:cubicBezTo>
                    <a:cubicBezTo>
                      <a:pt x="481013" y="881063"/>
                      <a:pt x="449580" y="884873"/>
                      <a:pt x="418147" y="883920"/>
                    </a:cubicBezTo>
                    <a:cubicBezTo>
                      <a:pt x="385763" y="882968"/>
                      <a:pt x="360045" y="886778"/>
                      <a:pt x="360997" y="927735"/>
                    </a:cubicBezTo>
                    <a:cubicBezTo>
                      <a:pt x="361950" y="968693"/>
                      <a:pt x="360997" y="1009650"/>
                      <a:pt x="360997" y="1054418"/>
                    </a:cubicBezTo>
                    <a:close/>
                    <a:moveTo>
                      <a:pt x="167640" y="647700"/>
                    </a:moveTo>
                    <a:cubicBezTo>
                      <a:pt x="167640" y="598170"/>
                      <a:pt x="167640" y="554355"/>
                      <a:pt x="167640" y="510540"/>
                    </a:cubicBezTo>
                    <a:cubicBezTo>
                      <a:pt x="167640" y="481013"/>
                      <a:pt x="147638" y="473393"/>
                      <a:pt x="122872" y="475298"/>
                    </a:cubicBezTo>
                    <a:cubicBezTo>
                      <a:pt x="97155" y="478155"/>
                      <a:pt x="59055" y="460058"/>
                      <a:pt x="54292" y="502920"/>
                    </a:cubicBezTo>
                    <a:cubicBezTo>
                      <a:pt x="49530" y="550545"/>
                      <a:pt x="53340" y="598170"/>
                      <a:pt x="53340" y="647700"/>
                    </a:cubicBezTo>
                    <a:cubicBezTo>
                      <a:pt x="94297" y="647700"/>
                      <a:pt x="128588" y="647700"/>
                      <a:pt x="167640" y="647700"/>
                    </a:cubicBezTo>
                    <a:close/>
                    <a:moveTo>
                      <a:pt x="322897" y="648653"/>
                    </a:moveTo>
                    <a:cubicBezTo>
                      <a:pt x="322897" y="600075"/>
                      <a:pt x="322897" y="556260"/>
                      <a:pt x="322897" y="512445"/>
                    </a:cubicBezTo>
                    <a:cubicBezTo>
                      <a:pt x="322897" y="480060"/>
                      <a:pt x="300990" y="473393"/>
                      <a:pt x="274320" y="476250"/>
                    </a:cubicBezTo>
                    <a:cubicBezTo>
                      <a:pt x="248602" y="478155"/>
                      <a:pt x="210502" y="463868"/>
                      <a:pt x="207645" y="507683"/>
                    </a:cubicBezTo>
                    <a:cubicBezTo>
                      <a:pt x="203835" y="554355"/>
                      <a:pt x="206692" y="601028"/>
                      <a:pt x="206692" y="649605"/>
                    </a:cubicBezTo>
                    <a:cubicBezTo>
                      <a:pt x="247650" y="648653"/>
                      <a:pt x="281940" y="648653"/>
                      <a:pt x="322897" y="648653"/>
                    </a:cubicBezTo>
                    <a:close/>
                    <a:moveTo>
                      <a:pt x="321945" y="238125"/>
                    </a:moveTo>
                    <a:cubicBezTo>
                      <a:pt x="321945" y="191453"/>
                      <a:pt x="323850" y="145733"/>
                      <a:pt x="321945" y="100013"/>
                    </a:cubicBezTo>
                    <a:cubicBezTo>
                      <a:pt x="320040" y="59055"/>
                      <a:pt x="287655" y="66675"/>
                      <a:pt x="261938" y="65723"/>
                    </a:cubicBezTo>
                    <a:cubicBezTo>
                      <a:pt x="235267" y="64770"/>
                      <a:pt x="208597" y="65723"/>
                      <a:pt x="208597" y="102870"/>
                    </a:cubicBezTo>
                    <a:cubicBezTo>
                      <a:pt x="208597" y="146685"/>
                      <a:pt x="208597" y="190500"/>
                      <a:pt x="208597" y="237173"/>
                    </a:cubicBezTo>
                    <a:cubicBezTo>
                      <a:pt x="246697" y="238125"/>
                      <a:pt x="281940" y="238125"/>
                      <a:pt x="321945" y="238125"/>
                    </a:cubicBezTo>
                    <a:close/>
                    <a:moveTo>
                      <a:pt x="167640" y="238125"/>
                    </a:moveTo>
                    <a:cubicBezTo>
                      <a:pt x="167640" y="190500"/>
                      <a:pt x="168592" y="144780"/>
                      <a:pt x="166688" y="100013"/>
                    </a:cubicBezTo>
                    <a:cubicBezTo>
                      <a:pt x="166688" y="89535"/>
                      <a:pt x="157163" y="76200"/>
                      <a:pt x="147638" y="71438"/>
                    </a:cubicBezTo>
                    <a:cubicBezTo>
                      <a:pt x="97155" y="45720"/>
                      <a:pt x="53340" y="72390"/>
                      <a:pt x="53340" y="127635"/>
                    </a:cubicBezTo>
                    <a:cubicBezTo>
                      <a:pt x="53340" y="163830"/>
                      <a:pt x="53340" y="200025"/>
                      <a:pt x="53340" y="238125"/>
                    </a:cubicBezTo>
                    <a:cubicBezTo>
                      <a:pt x="92392" y="238125"/>
                      <a:pt x="127635" y="238125"/>
                      <a:pt x="167640" y="238125"/>
                    </a:cubicBezTo>
                    <a:close/>
                    <a:moveTo>
                      <a:pt x="322897" y="441960"/>
                    </a:moveTo>
                    <a:cubicBezTo>
                      <a:pt x="322897" y="395288"/>
                      <a:pt x="324802" y="349568"/>
                      <a:pt x="321945" y="303848"/>
                    </a:cubicBezTo>
                    <a:cubicBezTo>
                      <a:pt x="319088" y="259080"/>
                      <a:pt x="280988" y="275273"/>
                      <a:pt x="255270" y="272415"/>
                    </a:cubicBezTo>
                    <a:cubicBezTo>
                      <a:pt x="230505" y="270510"/>
                      <a:pt x="206692" y="273368"/>
                      <a:pt x="206692" y="307658"/>
                    </a:cubicBezTo>
                    <a:cubicBezTo>
                      <a:pt x="206692" y="351473"/>
                      <a:pt x="206692" y="395288"/>
                      <a:pt x="206692" y="441008"/>
                    </a:cubicBezTo>
                    <a:cubicBezTo>
                      <a:pt x="247650" y="441960"/>
                      <a:pt x="282892" y="441960"/>
                      <a:pt x="322897" y="441960"/>
                    </a:cubicBezTo>
                    <a:close/>
                    <a:moveTo>
                      <a:pt x="206692" y="1055370"/>
                    </a:moveTo>
                    <a:cubicBezTo>
                      <a:pt x="248602" y="1055370"/>
                      <a:pt x="283845" y="1055370"/>
                      <a:pt x="322897" y="1055370"/>
                    </a:cubicBezTo>
                    <a:cubicBezTo>
                      <a:pt x="322897" y="1008698"/>
                      <a:pt x="323850" y="964883"/>
                      <a:pt x="322897" y="921068"/>
                    </a:cubicBezTo>
                    <a:cubicBezTo>
                      <a:pt x="320992" y="873443"/>
                      <a:pt x="283845" y="885825"/>
                      <a:pt x="256222" y="883920"/>
                    </a:cubicBezTo>
                    <a:cubicBezTo>
                      <a:pt x="227647" y="882015"/>
                      <a:pt x="205740" y="889635"/>
                      <a:pt x="206692" y="924878"/>
                    </a:cubicBezTo>
                    <a:cubicBezTo>
                      <a:pt x="206692" y="966788"/>
                      <a:pt x="206692" y="1009650"/>
                      <a:pt x="206692" y="1055370"/>
                    </a:cubicBezTo>
                    <a:close/>
                    <a:moveTo>
                      <a:pt x="167640" y="1056323"/>
                    </a:moveTo>
                    <a:cubicBezTo>
                      <a:pt x="167640" y="1008698"/>
                      <a:pt x="169545" y="963930"/>
                      <a:pt x="167640" y="918210"/>
                    </a:cubicBezTo>
                    <a:cubicBezTo>
                      <a:pt x="165735" y="877253"/>
                      <a:pt x="133350" y="884873"/>
                      <a:pt x="107632" y="884873"/>
                    </a:cubicBezTo>
                    <a:cubicBezTo>
                      <a:pt x="81915" y="883920"/>
                      <a:pt x="54292" y="881063"/>
                      <a:pt x="53340" y="919163"/>
                    </a:cubicBezTo>
                    <a:cubicBezTo>
                      <a:pt x="52388" y="963930"/>
                      <a:pt x="53340" y="1009650"/>
                      <a:pt x="53340" y="1056323"/>
                    </a:cubicBezTo>
                    <a:cubicBezTo>
                      <a:pt x="93345" y="1056323"/>
                      <a:pt x="128588" y="1056323"/>
                      <a:pt x="167640" y="1056323"/>
                    </a:cubicBezTo>
                    <a:close/>
                    <a:moveTo>
                      <a:pt x="167640" y="851535"/>
                    </a:moveTo>
                    <a:cubicBezTo>
                      <a:pt x="167640" y="803910"/>
                      <a:pt x="169545" y="758190"/>
                      <a:pt x="167640" y="712470"/>
                    </a:cubicBezTo>
                    <a:cubicBezTo>
                      <a:pt x="165735" y="672465"/>
                      <a:pt x="133350" y="682943"/>
                      <a:pt x="110490" y="681990"/>
                    </a:cubicBezTo>
                    <a:cubicBezTo>
                      <a:pt x="86677" y="681990"/>
                      <a:pt x="55245" y="672465"/>
                      <a:pt x="53340" y="712470"/>
                    </a:cubicBezTo>
                    <a:cubicBezTo>
                      <a:pt x="51435" y="758190"/>
                      <a:pt x="53340" y="802958"/>
                      <a:pt x="53340" y="851535"/>
                    </a:cubicBezTo>
                    <a:cubicBezTo>
                      <a:pt x="91440" y="851535"/>
                      <a:pt x="125730" y="851535"/>
                      <a:pt x="167640" y="851535"/>
                    </a:cubicBezTo>
                    <a:close/>
                    <a:moveTo>
                      <a:pt x="322897" y="851535"/>
                    </a:moveTo>
                    <a:cubicBezTo>
                      <a:pt x="322897" y="802958"/>
                      <a:pt x="324802" y="759143"/>
                      <a:pt x="321945" y="715328"/>
                    </a:cubicBezTo>
                    <a:cubicBezTo>
                      <a:pt x="319088" y="666750"/>
                      <a:pt x="279082" y="683895"/>
                      <a:pt x="252413" y="681990"/>
                    </a:cubicBezTo>
                    <a:cubicBezTo>
                      <a:pt x="226695" y="679133"/>
                      <a:pt x="204788" y="684848"/>
                      <a:pt x="204788" y="719138"/>
                    </a:cubicBezTo>
                    <a:cubicBezTo>
                      <a:pt x="205740" y="762953"/>
                      <a:pt x="204788" y="806768"/>
                      <a:pt x="204788" y="852488"/>
                    </a:cubicBezTo>
                    <a:cubicBezTo>
                      <a:pt x="246697" y="851535"/>
                      <a:pt x="280988" y="851535"/>
                      <a:pt x="322897" y="851535"/>
                    </a:cubicBezTo>
                    <a:close/>
                    <a:moveTo>
                      <a:pt x="167640" y="441960"/>
                    </a:moveTo>
                    <a:cubicBezTo>
                      <a:pt x="167640" y="395288"/>
                      <a:pt x="167640" y="351473"/>
                      <a:pt x="167640" y="307658"/>
                    </a:cubicBezTo>
                    <a:cubicBezTo>
                      <a:pt x="167640" y="268605"/>
                      <a:pt x="138113" y="272415"/>
                      <a:pt x="113347" y="273368"/>
                    </a:cubicBezTo>
                    <a:cubicBezTo>
                      <a:pt x="88582" y="274320"/>
                      <a:pt x="54292" y="261938"/>
                      <a:pt x="52388" y="304800"/>
                    </a:cubicBezTo>
                    <a:cubicBezTo>
                      <a:pt x="50482" y="349568"/>
                      <a:pt x="52388" y="395288"/>
                      <a:pt x="52388" y="441960"/>
                    </a:cubicBezTo>
                    <a:cubicBezTo>
                      <a:pt x="92392" y="441960"/>
                      <a:pt x="126682" y="441960"/>
                      <a:pt x="167640" y="441960"/>
                    </a:cubicBezTo>
                    <a:close/>
                    <a:moveTo>
                      <a:pt x="321945" y="1259205"/>
                    </a:moveTo>
                    <a:cubicBezTo>
                      <a:pt x="321945" y="1213485"/>
                      <a:pt x="321945" y="1169670"/>
                      <a:pt x="321945" y="1125855"/>
                    </a:cubicBezTo>
                    <a:cubicBezTo>
                      <a:pt x="321945" y="1084898"/>
                      <a:pt x="290513" y="1088708"/>
                      <a:pt x="264795" y="1089660"/>
                    </a:cubicBezTo>
                    <a:cubicBezTo>
                      <a:pt x="239077" y="1089660"/>
                      <a:pt x="207645" y="1084898"/>
                      <a:pt x="207645" y="1125855"/>
                    </a:cubicBezTo>
                    <a:cubicBezTo>
                      <a:pt x="207645" y="1169670"/>
                      <a:pt x="207645" y="1213485"/>
                      <a:pt x="207645" y="1259205"/>
                    </a:cubicBezTo>
                    <a:cubicBezTo>
                      <a:pt x="246697" y="1259205"/>
                      <a:pt x="280988" y="1259205"/>
                      <a:pt x="321945" y="1259205"/>
                    </a:cubicBezTo>
                    <a:close/>
                    <a:moveTo>
                      <a:pt x="53340" y="1258253"/>
                    </a:moveTo>
                    <a:cubicBezTo>
                      <a:pt x="92392" y="1258253"/>
                      <a:pt x="128588" y="1258253"/>
                      <a:pt x="167640" y="1258253"/>
                    </a:cubicBezTo>
                    <a:cubicBezTo>
                      <a:pt x="167640" y="1214438"/>
                      <a:pt x="166688" y="1173480"/>
                      <a:pt x="167640" y="1132523"/>
                    </a:cubicBezTo>
                    <a:cubicBezTo>
                      <a:pt x="169545" y="1088708"/>
                      <a:pt x="140017" y="1089660"/>
                      <a:pt x="110490" y="1090613"/>
                    </a:cubicBezTo>
                    <a:cubicBezTo>
                      <a:pt x="81915" y="1090613"/>
                      <a:pt x="50482" y="1086803"/>
                      <a:pt x="52388" y="1131570"/>
                    </a:cubicBezTo>
                    <a:cubicBezTo>
                      <a:pt x="54292" y="1172528"/>
                      <a:pt x="53340" y="1213485"/>
                      <a:pt x="53340" y="1258253"/>
                    </a:cubicBezTo>
                    <a:close/>
                    <a:moveTo>
                      <a:pt x="361950" y="1459230"/>
                    </a:moveTo>
                    <a:cubicBezTo>
                      <a:pt x="405765" y="1459230"/>
                      <a:pt x="441007" y="1459230"/>
                      <a:pt x="480060" y="1459230"/>
                    </a:cubicBezTo>
                    <a:cubicBezTo>
                      <a:pt x="480060" y="1415415"/>
                      <a:pt x="480060" y="1373505"/>
                      <a:pt x="480060" y="1332548"/>
                    </a:cubicBezTo>
                    <a:cubicBezTo>
                      <a:pt x="480060" y="1300163"/>
                      <a:pt x="460057" y="1291590"/>
                      <a:pt x="433388" y="1294448"/>
                    </a:cubicBezTo>
                    <a:cubicBezTo>
                      <a:pt x="405765" y="1296353"/>
                      <a:pt x="366713" y="1282065"/>
                      <a:pt x="363855" y="1328738"/>
                    </a:cubicBezTo>
                    <a:cubicBezTo>
                      <a:pt x="360045" y="1371600"/>
                      <a:pt x="361950" y="1414463"/>
                      <a:pt x="361950" y="1459230"/>
                    </a:cubicBezTo>
                    <a:close/>
                    <a:moveTo>
                      <a:pt x="55245" y="1459230"/>
                    </a:moveTo>
                    <a:cubicBezTo>
                      <a:pt x="96202" y="1459230"/>
                      <a:pt x="129540" y="1459230"/>
                      <a:pt x="167640" y="1459230"/>
                    </a:cubicBezTo>
                    <a:cubicBezTo>
                      <a:pt x="167640" y="1413510"/>
                      <a:pt x="168592" y="1370648"/>
                      <a:pt x="167640" y="1328738"/>
                    </a:cubicBezTo>
                    <a:cubicBezTo>
                      <a:pt x="165735" y="1283018"/>
                      <a:pt x="129540" y="1296353"/>
                      <a:pt x="102870" y="1294448"/>
                    </a:cubicBezTo>
                    <a:cubicBezTo>
                      <a:pt x="77152" y="1292543"/>
                      <a:pt x="54292" y="1295400"/>
                      <a:pt x="55245" y="1330643"/>
                    </a:cubicBezTo>
                    <a:cubicBezTo>
                      <a:pt x="55245" y="1371600"/>
                      <a:pt x="55245" y="1413510"/>
                      <a:pt x="55245" y="1459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DBA560F-3144-4C77-9FAB-5F739E6BE14F}"/>
                  </a:ext>
                </a:extLst>
              </p:cNvPr>
              <p:cNvSpPr/>
              <p:nvPr/>
            </p:nvSpPr>
            <p:spPr>
              <a:xfrm>
                <a:off x="5785961" y="2043113"/>
                <a:ext cx="457201" cy="714375"/>
              </a:xfrm>
              <a:custGeom>
                <a:avLst/>
                <a:gdLst>
                  <a:gd name="connsiteX0" fmla="*/ 257665 w 457200"/>
                  <a:gd name="connsiteY0" fmla="*/ 320992 h 714375"/>
                  <a:gd name="connsiteX1" fmla="*/ 375775 w 457200"/>
                  <a:gd name="connsiteY1" fmla="*/ 477203 h 714375"/>
                  <a:gd name="connsiteX2" fmla="*/ 463405 w 457200"/>
                  <a:gd name="connsiteY2" fmla="*/ 608648 h 714375"/>
                  <a:gd name="connsiteX3" fmla="*/ 463405 w 457200"/>
                  <a:gd name="connsiteY3" fmla="*/ 721043 h 714375"/>
                  <a:gd name="connsiteX4" fmla="*/ 1443 w 457200"/>
                  <a:gd name="connsiteY4" fmla="*/ 721043 h 714375"/>
                  <a:gd name="connsiteX5" fmla="*/ 2395 w 457200"/>
                  <a:gd name="connsiteY5" fmla="*/ 548640 h 714375"/>
                  <a:gd name="connsiteX6" fmla="*/ 83358 w 457200"/>
                  <a:gd name="connsiteY6" fmla="*/ 483870 h 714375"/>
                  <a:gd name="connsiteX7" fmla="*/ 188133 w 457200"/>
                  <a:gd name="connsiteY7" fmla="*/ 327660 h 714375"/>
                  <a:gd name="connsiteX8" fmla="*/ 202420 w 457200"/>
                  <a:gd name="connsiteY8" fmla="*/ 287655 h 714375"/>
                  <a:gd name="connsiteX9" fmla="*/ 203373 w 457200"/>
                  <a:gd name="connsiteY9" fmla="*/ 73343 h 714375"/>
                  <a:gd name="connsiteX10" fmla="*/ 204325 w 457200"/>
                  <a:gd name="connsiteY10" fmla="*/ 40005 h 714375"/>
                  <a:gd name="connsiteX11" fmla="*/ 233853 w 457200"/>
                  <a:gd name="connsiteY11" fmla="*/ 0 h 714375"/>
                  <a:gd name="connsiteX12" fmla="*/ 256713 w 457200"/>
                  <a:gd name="connsiteY12" fmla="*/ 40005 h 714375"/>
                  <a:gd name="connsiteX13" fmla="*/ 257665 w 457200"/>
                  <a:gd name="connsiteY13" fmla="*/ 249555 h 714375"/>
                  <a:gd name="connsiteX14" fmla="*/ 257665 w 457200"/>
                  <a:gd name="connsiteY14" fmla="*/ 320992 h 714375"/>
                  <a:gd name="connsiteX15" fmla="*/ 301480 w 457200"/>
                  <a:gd name="connsiteY15" fmla="*/ 674370 h 714375"/>
                  <a:gd name="connsiteX16" fmla="*/ 301480 w 457200"/>
                  <a:gd name="connsiteY16" fmla="*/ 566738 h 714375"/>
                  <a:gd name="connsiteX17" fmla="*/ 157653 w 457200"/>
                  <a:gd name="connsiteY17" fmla="*/ 566738 h 714375"/>
                  <a:gd name="connsiteX18" fmla="*/ 157653 w 457200"/>
                  <a:gd name="connsiteY18" fmla="*/ 674370 h 714375"/>
                  <a:gd name="connsiteX19" fmla="*/ 301480 w 457200"/>
                  <a:gd name="connsiteY19" fmla="*/ 674370 h 714375"/>
                  <a:gd name="connsiteX20" fmla="*/ 329103 w 457200"/>
                  <a:gd name="connsiteY20" fmla="*/ 564833 h 714375"/>
                  <a:gd name="connsiteX21" fmla="*/ 329103 w 457200"/>
                  <a:gd name="connsiteY21" fmla="*/ 673418 h 714375"/>
                  <a:gd name="connsiteX22" fmla="*/ 402445 w 457200"/>
                  <a:gd name="connsiteY22" fmla="*/ 673418 h 714375"/>
                  <a:gd name="connsiteX23" fmla="*/ 402445 w 457200"/>
                  <a:gd name="connsiteY23" fmla="*/ 564833 h 714375"/>
                  <a:gd name="connsiteX24" fmla="*/ 329103 w 457200"/>
                  <a:gd name="connsiteY24" fmla="*/ 564833 h 714375"/>
                  <a:gd name="connsiteX25" fmla="*/ 61450 w 457200"/>
                  <a:gd name="connsiteY25" fmla="*/ 564833 h 714375"/>
                  <a:gd name="connsiteX26" fmla="*/ 61450 w 457200"/>
                  <a:gd name="connsiteY26" fmla="*/ 673418 h 714375"/>
                  <a:gd name="connsiteX27" fmla="*/ 131935 w 457200"/>
                  <a:gd name="connsiteY27" fmla="*/ 673418 h 714375"/>
                  <a:gd name="connsiteX28" fmla="*/ 131935 w 457200"/>
                  <a:gd name="connsiteY28" fmla="*/ 564833 h 714375"/>
                  <a:gd name="connsiteX29" fmla="*/ 61450 w 457200"/>
                  <a:gd name="connsiteY29" fmla="*/ 564833 h 714375"/>
                  <a:gd name="connsiteX30" fmla="*/ 298623 w 457200"/>
                  <a:gd name="connsiteY30" fmla="*/ 541020 h 714375"/>
                  <a:gd name="connsiteX31" fmla="*/ 305290 w 457200"/>
                  <a:gd name="connsiteY31" fmla="*/ 524828 h 714375"/>
                  <a:gd name="connsiteX32" fmla="*/ 186228 w 457200"/>
                  <a:gd name="connsiteY32" fmla="*/ 509588 h 714375"/>
                  <a:gd name="connsiteX33" fmla="*/ 151938 w 457200"/>
                  <a:gd name="connsiteY33" fmla="*/ 527685 h 714375"/>
                  <a:gd name="connsiteX34" fmla="*/ 158605 w 457200"/>
                  <a:gd name="connsiteY34" fmla="*/ 541020 h 714375"/>
                  <a:gd name="connsiteX35" fmla="*/ 298623 w 457200"/>
                  <a:gd name="connsiteY35" fmla="*/ 541020 h 714375"/>
                  <a:gd name="connsiteX36" fmla="*/ 319578 w 457200"/>
                  <a:gd name="connsiteY36" fmla="*/ 539115 h 714375"/>
                  <a:gd name="connsiteX37" fmla="*/ 398635 w 457200"/>
                  <a:gd name="connsiteY37" fmla="*/ 539115 h 714375"/>
                  <a:gd name="connsiteX38" fmla="*/ 401493 w 457200"/>
                  <a:gd name="connsiteY38" fmla="*/ 524828 h 714375"/>
                  <a:gd name="connsiteX39" fmla="*/ 340533 w 457200"/>
                  <a:gd name="connsiteY39" fmla="*/ 510540 h 714375"/>
                  <a:gd name="connsiteX40" fmla="*/ 319578 w 457200"/>
                  <a:gd name="connsiteY40" fmla="*/ 539115 h 714375"/>
                  <a:gd name="connsiteX41" fmla="*/ 59545 w 457200"/>
                  <a:gd name="connsiteY41" fmla="*/ 525780 h 714375"/>
                  <a:gd name="connsiteX42" fmla="*/ 63355 w 457200"/>
                  <a:gd name="connsiteY42" fmla="*/ 540068 h 714375"/>
                  <a:gd name="connsiteX43" fmla="*/ 141460 w 457200"/>
                  <a:gd name="connsiteY43" fmla="*/ 540068 h 714375"/>
                  <a:gd name="connsiteX44" fmla="*/ 119553 w 457200"/>
                  <a:gd name="connsiteY44" fmla="*/ 510540 h 714375"/>
                  <a:gd name="connsiteX45" fmla="*/ 59545 w 457200"/>
                  <a:gd name="connsiteY45" fmla="*/ 52578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7200" h="714375">
                    <a:moveTo>
                      <a:pt x="257665" y="320992"/>
                    </a:moveTo>
                    <a:cubicBezTo>
                      <a:pt x="329103" y="350520"/>
                      <a:pt x="365298" y="404813"/>
                      <a:pt x="375775" y="477203"/>
                    </a:cubicBezTo>
                    <a:cubicBezTo>
                      <a:pt x="457690" y="509588"/>
                      <a:pt x="463405" y="518160"/>
                      <a:pt x="463405" y="608648"/>
                    </a:cubicBezTo>
                    <a:cubicBezTo>
                      <a:pt x="463405" y="644843"/>
                      <a:pt x="463405" y="681038"/>
                      <a:pt x="463405" y="721043"/>
                    </a:cubicBezTo>
                    <a:cubicBezTo>
                      <a:pt x="309100" y="721043"/>
                      <a:pt x="157653" y="721043"/>
                      <a:pt x="1443" y="721043"/>
                    </a:cubicBezTo>
                    <a:cubicBezTo>
                      <a:pt x="1443" y="663893"/>
                      <a:pt x="-2367" y="605790"/>
                      <a:pt x="2395" y="548640"/>
                    </a:cubicBezTo>
                    <a:cubicBezTo>
                      <a:pt x="6205" y="504825"/>
                      <a:pt x="41448" y="486728"/>
                      <a:pt x="83358" y="483870"/>
                    </a:cubicBezTo>
                    <a:cubicBezTo>
                      <a:pt x="98598" y="417195"/>
                      <a:pt x="122410" y="359092"/>
                      <a:pt x="188133" y="327660"/>
                    </a:cubicBezTo>
                    <a:cubicBezTo>
                      <a:pt x="197658" y="322898"/>
                      <a:pt x="202420" y="301942"/>
                      <a:pt x="202420" y="287655"/>
                    </a:cubicBezTo>
                    <a:cubicBezTo>
                      <a:pt x="204325" y="216217"/>
                      <a:pt x="203373" y="144780"/>
                      <a:pt x="203373" y="73343"/>
                    </a:cubicBezTo>
                    <a:cubicBezTo>
                      <a:pt x="203373" y="61913"/>
                      <a:pt x="199563" y="49530"/>
                      <a:pt x="204325" y="40005"/>
                    </a:cubicBezTo>
                    <a:cubicBezTo>
                      <a:pt x="211945" y="25718"/>
                      <a:pt x="223375" y="13335"/>
                      <a:pt x="233853" y="0"/>
                    </a:cubicBezTo>
                    <a:cubicBezTo>
                      <a:pt x="241473" y="13335"/>
                      <a:pt x="255760" y="26670"/>
                      <a:pt x="256713" y="40005"/>
                    </a:cubicBezTo>
                    <a:cubicBezTo>
                      <a:pt x="258618" y="109538"/>
                      <a:pt x="257665" y="179070"/>
                      <a:pt x="257665" y="249555"/>
                    </a:cubicBezTo>
                    <a:cubicBezTo>
                      <a:pt x="257665" y="272415"/>
                      <a:pt x="257665" y="294323"/>
                      <a:pt x="257665" y="320992"/>
                    </a:cubicBezTo>
                    <a:close/>
                    <a:moveTo>
                      <a:pt x="301480" y="674370"/>
                    </a:moveTo>
                    <a:cubicBezTo>
                      <a:pt x="301480" y="635318"/>
                      <a:pt x="301480" y="600075"/>
                      <a:pt x="301480" y="566738"/>
                    </a:cubicBezTo>
                    <a:cubicBezTo>
                      <a:pt x="250998" y="566738"/>
                      <a:pt x="204325" y="566738"/>
                      <a:pt x="157653" y="566738"/>
                    </a:cubicBezTo>
                    <a:cubicBezTo>
                      <a:pt x="157653" y="604838"/>
                      <a:pt x="157653" y="638175"/>
                      <a:pt x="157653" y="674370"/>
                    </a:cubicBezTo>
                    <a:cubicBezTo>
                      <a:pt x="206230" y="674370"/>
                      <a:pt x="251950" y="674370"/>
                      <a:pt x="301480" y="674370"/>
                    </a:cubicBezTo>
                    <a:close/>
                    <a:moveTo>
                      <a:pt x="329103" y="564833"/>
                    </a:moveTo>
                    <a:cubicBezTo>
                      <a:pt x="329103" y="603885"/>
                      <a:pt x="329103" y="639128"/>
                      <a:pt x="329103" y="673418"/>
                    </a:cubicBezTo>
                    <a:cubicBezTo>
                      <a:pt x="355773" y="673418"/>
                      <a:pt x="378633" y="673418"/>
                      <a:pt x="402445" y="673418"/>
                    </a:cubicBezTo>
                    <a:cubicBezTo>
                      <a:pt x="402445" y="636270"/>
                      <a:pt x="402445" y="601028"/>
                      <a:pt x="402445" y="564833"/>
                    </a:cubicBezTo>
                    <a:cubicBezTo>
                      <a:pt x="376728" y="564833"/>
                      <a:pt x="354820" y="564833"/>
                      <a:pt x="329103" y="564833"/>
                    </a:cubicBezTo>
                    <a:close/>
                    <a:moveTo>
                      <a:pt x="61450" y="564833"/>
                    </a:moveTo>
                    <a:cubicBezTo>
                      <a:pt x="61450" y="603885"/>
                      <a:pt x="61450" y="639128"/>
                      <a:pt x="61450" y="673418"/>
                    </a:cubicBezTo>
                    <a:cubicBezTo>
                      <a:pt x="87168" y="673418"/>
                      <a:pt x="110028" y="673418"/>
                      <a:pt x="131935" y="673418"/>
                    </a:cubicBezTo>
                    <a:cubicBezTo>
                      <a:pt x="131935" y="635318"/>
                      <a:pt x="131935" y="601028"/>
                      <a:pt x="131935" y="564833"/>
                    </a:cubicBezTo>
                    <a:cubicBezTo>
                      <a:pt x="107170" y="564833"/>
                      <a:pt x="86215" y="564833"/>
                      <a:pt x="61450" y="564833"/>
                    </a:cubicBezTo>
                    <a:close/>
                    <a:moveTo>
                      <a:pt x="298623" y="541020"/>
                    </a:moveTo>
                    <a:cubicBezTo>
                      <a:pt x="300528" y="535305"/>
                      <a:pt x="303385" y="530543"/>
                      <a:pt x="305290" y="524828"/>
                    </a:cubicBezTo>
                    <a:cubicBezTo>
                      <a:pt x="273858" y="487680"/>
                      <a:pt x="225280" y="516255"/>
                      <a:pt x="186228" y="509588"/>
                    </a:cubicBezTo>
                    <a:cubicBezTo>
                      <a:pt x="175750" y="507683"/>
                      <a:pt x="163368" y="521017"/>
                      <a:pt x="151938" y="527685"/>
                    </a:cubicBezTo>
                    <a:cubicBezTo>
                      <a:pt x="153843" y="532448"/>
                      <a:pt x="155748" y="536258"/>
                      <a:pt x="158605" y="541020"/>
                    </a:cubicBezTo>
                    <a:cubicBezTo>
                      <a:pt x="205278" y="541020"/>
                      <a:pt x="251950" y="541020"/>
                      <a:pt x="298623" y="541020"/>
                    </a:cubicBezTo>
                    <a:close/>
                    <a:moveTo>
                      <a:pt x="319578" y="539115"/>
                    </a:moveTo>
                    <a:cubicBezTo>
                      <a:pt x="353868" y="539115"/>
                      <a:pt x="376728" y="539115"/>
                      <a:pt x="398635" y="539115"/>
                    </a:cubicBezTo>
                    <a:cubicBezTo>
                      <a:pt x="399588" y="534353"/>
                      <a:pt x="400540" y="529590"/>
                      <a:pt x="401493" y="524828"/>
                    </a:cubicBezTo>
                    <a:cubicBezTo>
                      <a:pt x="381490" y="520065"/>
                      <a:pt x="361488" y="512445"/>
                      <a:pt x="340533" y="510540"/>
                    </a:cubicBezTo>
                    <a:cubicBezTo>
                      <a:pt x="334818" y="509588"/>
                      <a:pt x="328150" y="525780"/>
                      <a:pt x="319578" y="539115"/>
                    </a:cubicBezTo>
                    <a:close/>
                    <a:moveTo>
                      <a:pt x="59545" y="525780"/>
                    </a:moveTo>
                    <a:cubicBezTo>
                      <a:pt x="60498" y="530543"/>
                      <a:pt x="62403" y="535305"/>
                      <a:pt x="63355" y="540068"/>
                    </a:cubicBezTo>
                    <a:cubicBezTo>
                      <a:pt x="86215" y="540068"/>
                      <a:pt x="109075" y="540068"/>
                      <a:pt x="141460" y="540068"/>
                    </a:cubicBezTo>
                    <a:cubicBezTo>
                      <a:pt x="130983" y="525780"/>
                      <a:pt x="124315" y="509588"/>
                      <a:pt x="119553" y="510540"/>
                    </a:cubicBezTo>
                    <a:cubicBezTo>
                      <a:pt x="99550" y="512445"/>
                      <a:pt x="79548" y="520065"/>
                      <a:pt x="59545" y="5257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461E6A8-3721-4E88-A8B9-3DCA9AEF72D7}"/>
                  </a:ext>
                </a:extLst>
              </p:cNvPr>
              <p:cNvSpPr/>
              <p:nvPr/>
            </p:nvSpPr>
            <p:spPr>
              <a:xfrm>
                <a:off x="5726496" y="2777490"/>
                <a:ext cx="576129" cy="104775"/>
              </a:xfrm>
              <a:custGeom>
                <a:avLst/>
                <a:gdLst>
                  <a:gd name="connsiteX0" fmla="*/ 320040 w 647700"/>
                  <a:gd name="connsiteY0" fmla="*/ 111443 h 104775"/>
                  <a:gd name="connsiteX1" fmla="*/ 58102 w 647700"/>
                  <a:gd name="connsiteY1" fmla="*/ 111443 h 104775"/>
                  <a:gd name="connsiteX2" fmla="*/ 0 w 647700"/>
                  <a:gd name="connsiteY2" fmla="*/ 62865 h 104775"/>
                  <a:gd name="connsiteX3" fmla="*/ 55245 w 647700"/>
                  <a:gd name="connsiteY3" fmla="*/ 0 h 104775"/>
                  <a:gd name="connsiteX4" fmla="*/ 598170 w 647700"/>
                  <a:gd name="connsiteY4" fmla="*/ 0 h 104775"/>
                  <a:gd name="connsiteX5" fmla="*/ 655320 w 647700"/>
                  <a:gd name="connsiteY5" fmla="*/ 56198 h 104775"/>
                  <a:gd name="connsiteX6" fmla="*/ 596265 w 647700"/>
                  <a:gd name="connsiteY6" fmla="*/ 111443 h 104775"/>
                  <a:gd name="connsiteX7" fmla="*/ 320040 w 647700"/>
                  <a:gd name="connsiteY7" fmla="*/ 11144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700" h="104775">
                    <a:moveTo>
                      <a:pt x="320040" y="111443"/>
                    </a:moveTo>
                    <a:cubicBezTo>
                      <a:pt x="232410" y="111443"/>
                      <a:pt x="145732" y="111443"/>
                      <a:pt x="58102" y="111443"/>
                    </a:cubicBezTo>
                    <a:cubicBezTo>
                      <a:pt x="23813" y="111443"/>
                      <a:pt x="0" y="105727"/>
                      <a:pt x="0" y="62865"/>
                    </a:cubicBezTo>
                    <a:cubicBezTo>
                      <a:pt x="0" y="21907"/>
                      <a:pt x="9525" y="0"/>
                      <a:pt x="55245" y="0"/>
                    </a:cubicBezTo>
                    <a:cubicBezTo>
                      <a:pt x="236220" y="952"/>
                      <a:pt x="417195" y="952"/>
                      <a:pt x="598170" y="0"/>
                    </a:cubicBezTo>
                    <a:cubicBezTo>
                      <a:pt x="638175" y="0"/>
                      <a:pt x="656272" y="16193"/>
                      <a:pt x="655320" y="56198"/>
                    </a:cubicBezTo>
                    <a:cubicBezTo>
                      <a:pt x="655320" y="97155"/>
                      <a:pt x="637222" y="112395"/>
                      <a:pt x="596265" y="111443"/>
                    </a:cubicBezTo>
                    <a:cubicBezTo>
                      <a:pt x="503872" y="110490"/>
                      <a:pt x="412432" y="111443"/>
                      <a:pt x="320040" y="111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F05CF7-08EE-4757-954B-2ED3846C97CA}"/>
                </a:ext>
              </a:extLst>
            </p:cNvPr>
            <p:cNvGrpSpPr/>
            <p:nvPr/>
          </p:nvGrpSpPr>
          <p:grpSpPr>
            <a:xfrm>
              <a:off x="7455169" y="2436784"/>
              <a:ext cx="594120" cy="1658094"/>
              <a:chOff x="2658427" y="1624965"/>
              <a:chExt cx="1247775" cy="3482340"/>
            </a:xfrm>
            <a:solidFill>
              <a:schemeClr val="accent3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23D442D-AF56-41A9-85FD-A8FDC4446898}"/>
                  </a:ext>
                </a:extLst>
              </p:cNvPr>
              <p:cNvSpPr/>
              <p:nvPr/>
            </p:nvSpPr>
            <p:spPr>
              <a:xfrm>
                <a:off x="2658427" y="2545080"/>
                <a:ext cx="1247775" cy="2562225"/>
              </a:xfrm>
              <a:custGeom>
                <a:avLst/>
                <a:gdLst>
                  <a:gd name="connsiteX0" fmla="*/ 977265 w 1247775"/>
                  <a:gd name="connsiteY0" fmla="*/ 30480 h 2562225"/>
                  <a:gd name="connsiteX1" fmla="*/ 978218 w 1247775"/>
                  <a:gd name="connsiteY1" fmla="*/ 540068 h 2562225"/>
                  <a:gd name="connsiteX2" fmla="*/ 1256348 w 1247775"/>
                  <a:gd name="connsiteY2" fmla="*/ 540068 h 2562225"/>
                  <a:gd name="connsiteX3" fmla="*/ 1256348 w 1247775"/>
                  <a:gd name="connsiteY3" fmla="*/ 616268 h 2562225"/>
                  <a:gd name="connsiteX4" fmla="*/ 980123 w 1247775"/>
                  <a:gd name="connsiteY4" fmla="*/ 616268 h 2562225"/>
                  <a:gd name="connsiteX5" fmla="*/ 980123 w 1247775"/>
                  <a:gd name="connsiteY5" fmla="*/ 2566035 h 2562225"/>
                  <a:gd name="connsiteX6" fmla="*/ 288608 w 1247775"/>
                  <a:gd name="connsiteY6" fmla="*/ 2566035 h 2562225"/>
                  <a:gd name="connsiteX7" fmla="*/ 288608 w 1247775"/>
                  <a:gd name="connsiteY7" fmla="*/ 618173 h 2562225"/>
                  <a:gd name="connsiteX8" fmla="*/ 0 w 1247775"/>
                  <a:gd name="connsiteY8" fmla="*/ 618173 h 2562225"/>
                  <a:gd name="connsiteX9" fmla="*/ 0 w 1247775"/>
                  <a:gd name="connsiteY9" fmla="*/ 542925 h 2562225"/>
                  <a:gd name="connsiteX10" fmla="*/ 285750 w 1247775"/>
                  <a:gd name="connsiteY10" fmla="*/ 542925 h 2562225"/>
                  <a:gd name="connsiteX11" fmla="*/ 285750 w 1247775"/>
                  <a:gd name="connsiteY11" fmla="*/ 38100 h 2562225"/>
                  <a:gd name="connsiteX12" fmla="*/ 212408 w 1247775"/>
                  <a:gd name="connsiteY12" fmla="*/ 6668 h 2562225"/>
                  <a:gd name="connsiteX13" fmla="*/ 214313 w 1247775"/>
                  <a:gd name="connsiteY13" fmla="*/ 0 h 2562225"/>
                  <a:gd name="connsiteX14" fmla="*/ 1042988 w 1247775"/>
                  <a:gd name="connsiteY14" fmla="*/ 0 h 2562225"/>
                  <a:gd name="connsiteX15" fmla="*/ 977265 w 1247775"/>
                  <a:gd name="connsiteY15" fmla="*/ 30480 h 2562225"/>
                  <a:gd name="connsiteX16" fmla="*/ 776288 w 1247775"/>
                  <a:gd name="connsiteY16" fmla="*/ 1668780 h 2562225"/>
                  <a:gd name="connsiteX17" fmla="*/ 776288 w 1247775"/>
                  <a:gd name="connsiteY17" fmla="*/ 1463993 h 2562225"/>
                  <a:gd name="connsiteX18" fmla="*/ 667703 w 1247775"/>
                  <a:gd name="connsiteY18" fmla="*/ 1463993 h 2562225"/>
                  <a:gd name="connsiteX19" fmla="*/ 667703 w 1247775"/>
                  <a:gd name="connsiteY19" fmla="*/ 1668780 h 2562225"/>
                  <a:gd name="connsiteX20" fmla="*/ 776288 w 1247775"/>
                  <a:gd name="connsiteY20" fmla="*/ 1668780 h 2562225"/>
                  <a:gd name="connsiteX21" fmla="*/ 452438 w 1247775"/>
                  <a:gd name="connsiteY21" fmla="*/ 1667827 h 2562225"/>
                  <a:gd name="connsiteX22" fmla="*/ 452438 w 1247775"/>
                  <a:gd name="connsiteY22" fmla="*/ 1463993 h 2562225"/>
                  <a:gd name="connsiteX23" fmla="*/ 343853 w 1247775"/>
                  <a:gd name="connsiteY23" fmla="*/ 1463993 h 2562225"/>
                  <a:gd name="connsiteX24" fmla="*/ 343853 w 1247775"/>
                  <a:gd name="connsiteY24" fmla="*/ 1667827 h 2562225"/>
                  <a:gd name="connsiteX25" fmla="*/ 452438 w 1247775"/>
                  <a:gd name="connsiteY25" fmla="*/ 1667827 h 2562225"/>
                  <a:gd name="connsiteX26" fmla="*/ 495300 w 1247775"/>
                  <a:gd name="connsiteY26" fmla="*/ 1463040 h 2562225"/>
                  <a:gd name="connsiteX27" fmla="*/ 495300 w 1247775"/>
                  <a:gd name="connsiteY27" fmla="*/ 1668780 h 2562225"/>
                  <a:gd name="connsiteX28" fmla="*/ 603885 w 1247775"/>
                  <a:gd name="connsiteY28" fmla="*/ 1668780 h 2562225"/>
                  <a:gd name="connsiteX29" fmla="*/ 603885 w 1247775"/>
                  <a:gd name="connsiteY29" fmla="*/ 1463040 h 2562225"/>
                  <a:gd name="connsiteX30" fmla="*/ 495300 w 1247775"/>
                  <a:gd name="connsiteY30" fmla="*/ 1463040 h 2562225"/>
                  <a:gd name="connsiteX31" fmla="*/ 927735 w 1247775"/>
                  <a:gd name="connsiteY31" fmla="*/ 1668780 h 2562225"/>
                  <a:gd name="connsiteX32" fmla="*/ 927735 w 1247775"/>
                  <a:gd name="connsiteY32" fmla="*/ 1463993 h 2562225"/>
                  <a:gd name="connsiteX33" fmla="*/ 819150 w 1247775"/>
                  <a:gd name="connsiteY33" fmla="*/ 1463993 h 2562225"/>
                  <a:gd name="connsiteX34" fmla="*/ 819150 w 1247775"/>
                  <a:gd name="connsiteY34" fmla="*/ 1668780 h 2562225"/>
                  <a:gd name="connsiteX35" fmla="*/ 927735 w 1247775"/>
                  <a:gd name="connsiteY35" fmla="*/ 1668780 h 2562225"/>
                  <a:gd name="connsiteX36" fmla="*/ 817245 w 1247775"/>
                  <a:gd name="connsiteY36" fmla="*/ 1068705 h 2562225"/>
                  <a:gd name="connsiteX37" fmla="*/ 817245 w 1247775"/>
                  <a:gd name="connsiteY37" fmla="*/ 1275398 h 2562225"/>
                  <a:gd name="connsiteX38" fmla="*/ 927735 w 1247775"/>
                  <a:gd name="connsiteY38" fmla="*/ 1275398 h 2562225"/>
                  <a:gd name="connsiteX39" fmla="*/ 927735 w 1247775"/>
                  <a:gd name="connsiteY39" fmla="*/ 1068705 h 2562225"/>
                  <a:gd name="connsiteX40" fmla="*/ 817245 w 1247775"/>
                  <a:gd name="connsiteY40" fmla="*/ 1068705 h 2562225"/>
                  <a:gd name="connsiteX41" fmla="*/ 777240 w 1247775"/>
                  <a:gd name="connsiteY41" fmla="*/ 1276350 h 2562225"/>
                  <a:gd name="connsiteX42" fmla="*/ 777240 w 1247775"/>
                  <a:gd name="connsiteY42" fmla="*/ 1070610 h 2562225"/>
                  <a:gd name="connsiteX43" fmla="*/ 667703 w 1247775"/>
                  <a:gd name="connsiteY43" fmla="*/ 1070610 h 2562225"/>
                  <a:gd name="connsiteX44" fmla="*/ 667703 w 1247775"/>
                  <a:gd name="connsiteY44" fmla="*/ 1276350 h 2562225"/>
                  <a:gd name="connsiteX45" fmla="*/ 777240 w 1247775"/>
                  <a:gd name="connsiteY45" fmla="*/ 1276350 h 2562225"/>
                  <a:gd name="connsiteX46" fmla="*/ 493395 w 1247775"/>
                  <a:gd name="connsiteY46" fmla="*/ 1067753 h 2562225"/>
                  <a:gd name="connsiteX47" fmla="*/ 493395 w 1247775"/>
                  <a:gd name="connsiteY47" fmla="*/ 1275398 h 2562225"/>
                  <a:gd name="connsiteX48" fmla="*/ 602932 w 1247775"/>
                  <a:gd name="connsiteY48" fmla="*/ 1275398 h 2562225"/>
                  <a:gd name="connsiteX49" fmla="*/ 602932 w 1247775"/>
                  <a:gd name="connsiteY49" fmla="*/ 1067753 h 2562225"/>
                  <a:gd name="connsiteX50" fmla="*/ 493395 w 1247775"/>
                  <a:gd name="connsiteY50" fmla="*/ 1067753 h 2562225"/>
                  <a:gd name="connsiteX51" fmla="*/ 452438 w 1247775"/>
                  <a:gd name="connsiteY51" fmla="*/ 1275398 h 2562225"/>
                  <a:gd name="connsiteX52" fmla="*/ 452438 w 1247775"/>
                  <a:gd name="connsiteY52" fmla="*/ 1068705 h 2562225"/>
                  <a:gd name="connsiteX53" fmla="*/ 343853 w 1247775"/>
                  <a:gd name="connsiteY53" fmla="*/ 1068705 h 2562225"/>
                  <a:gd name="connsiteX54" fmla="*/ 343853 w 1247775"/>
                  <a:gd name="connsiteY54" fmla="*/ 1275398 h 2562225"/>
                  <a:gd name="connsiteX55" fmla="*/ 452438 w 1247775"/>
                  <a:gd name="connsiteY55" fmla="*/ 1275398 h 2562225"/>
                  <a:gd name="connsiteX56" fmla="*/ 776288 w 1247775"/>
                  <a:gd name="connsiteY56" fmla="*/ 490538 h 2562225"/>
                  <a:gd name="connsiteX57" fmla="*/ 776288 w 1247775"/>
                  <a:gd name="connsiteY57" fmla="*/ 287655 h 2562225"/>
                  <a:gd name="connsiteX58" fmla="*/ 667703 w 1247775"/>
                  <a:gd name="connsiteY58" fmla="*/ 287655 h 2562225"/>
                  <a:gd name="connsiteX59" fmla="*/ 667703 w 1247775"/>
                  <a:gd name="connsiteY59" fmla="*/ 490538 h 2562225"/>
                  <a:gd name="connsiteX60" fmla="*/ 776288 w 1247775"/>
                  <a:gd name="connsiteY60" fmla="*/ 490538 h 2562225"/>
                  <a:gd name="connsiteX61" fmla="*/ 819150 w 1247775"/>
                  <a:gd name="connsiteY61" fmla="*/ 286703 h 2562225"/>
                  <a:gd name="connsiteX62" fmla="*/ 819150 w 1247775"/>
                  <a:gd name="connsiteY62" fmla="*/ 490538 h 2562225"/>
                  <a:gd name="connsiteX63" fmla="*/ 927735 w 1247775"/>
                  <a:gd name="connsiteY63" fmla="*/ 490538 h 2562225"/>
                  <a:gd name="connsiteX64" fmla="*/ 927735 w 1247775"/>
                  <a:gd name="connsiteY64" fmla="*/ 286703 h 2562225"/>
                  <a:gd name="connsiteX65" fmla="*/ 819150 w 1247775"/>
                  <a:gd name="connsiteY65" fmla="*/ 286703 h 2562225"/>
                  <a:gd name="connsiteX66" fmla="*/ 342900 w 1247775"/>
                  <a:gd name="connsiteY66" fmla="*/ 490538 h 2562225"/>
                  <a:gd name="connsiteX67" fmla="*/ 452438 w 1247775"/>
                  <a:gd name="connsiteY67" fmla="*/ 490538 h 2562225"/>
                  <a:gd name="connsiteX68" fmla="*/ 452438 w 1247775"/>
                  <a:gd name="connsiteY68" fmla="*/ 288608 h 2562225"/>
                  <a:gd name="connsiteX69" fmla="*/ 342900 w 1247775"/>
                  <a:gd name="connsiteY69" fmla="*/ 288608 h 2562225"/>
                  <a:gd name="connsiteX70" fmla="*/ 342900 w 1247775"/>
                  <a:gd name="connsiteY70" fmla="*/ 490538 h 2562225"/>
                  <a:gd name="connsiteX71" fmla="*/ 818198 w 1247775"/>
                  <a:gd name="connsiteY71" fmla="*/ 678180 h 2562225"/>
                  <a:gd name="connsiteX72" fmla="*/ 818198 w 1247775"/>
                  <a:gd name="connsiteY72" fmla="*/ 881063 h 2562225"/>
                  <a:gd name="connsiteX73" fmla="*/ 926782 w 1247775"/>
                  <a:gd name="connsiteY73" fmla="*/ 881063 h 2562225"/>
                  <a:gd name="connsiteX74" fmla="*/ 926782 w 1247775"/>
                  <a:gd name="connsiteY74" fmla="*/ 678180 h 2562225"/>
                  <a:gd name="connsiteX75" fmla="*/ 818198 w 1247775"/>
                  <a:gd name="connsiteY75" fmla="*/ 678180 h 2562225"/>
                  <a:gd name="connsiteX76" fmla="*/ 603885 w 1247775"/>
                  <a:gd name="connsiteY76" fmla="*/ 490538 h 2562225"/>
                  <a:gd name="connsiteX77" fmla="*/ 603885 w 1247775"/>
                  <a:gd name="connsiteY77" fmla="*/ 288608 h 2562225"/>
                  <a:gd name="connsiteX78" fmla="*/ 495300 w 1247775"/>
                  <a:gd name="connsiteY78" fmla="*/ 288608 h 2562225"/>
                  <a:gd name="connsiteX79" fmla="*/ 495300 w 1247775"/>
                  <a:gd name="connsiteY79" fmla="*/ 490538 h 2562225"/>
                  <a:gd name="connsiteX80" fmla="*/ 603885 w 1247775"/>
                  <a:gd name="connsiteY80" fmla="*/ 490538 h 2562225"/>
                  <a:gd name="connsiteX81" fmla="*/ 775335 w 1247775"/>
                  <a:gd name="connsiteY81" fmla="*/ 881063 h 2562225"/>
                  <a:gd name="connsiteX82" fmla="*/ 775335 w 1247775"/>
                  <a:gd name="connsiteY82" fmla="*/ 678180 h 2562225"/>
                  <a:gd name="connsiteX83" fmla="*/ 666750 w 1247775"/>
                  <a:gd name="connsiteY83" fmla="*/ 678180 h 2562225"/>
                  <a:gd name="connsiteX84" fmla="*/ 666750 w 1247775"/>
                  <a:gd name="connsiteY84" fmla="*/ 881063 h 2562225"/>
                  <a:gd name="connsiteX85" fmla="*/ 775335 w 1247775"/>
                  <a:gd name="connsiteY85" fmla="*/ 881063 h 2562225"/>
                  <a:gd name="connsiteX86" fmla="*/ 494348 w 1247775"/>
                  <a:gd name="connsiteY86" fmla="*/ 678180 h 2562225"/>
                  <a:gd name="connsiteX87" fmla="*/ 494348 w 1247775"/>
                  <a:gd name="connsiteY87" fmla="*/ 880110 h 2562225"/>
                  <a:gd name="connsiteX88" fmla="*/ 602932 w 1247775"/>
                  <a:gd name="connsiteY88" fmla="*/ 880110 h 2562225"/>
                  <a:gd name="connsiteX89" fmla="*/ 602932 w 1247775"/>
                  <a:gd name="connsiteY89" fmla="*/ 678180 h 2562225"/>
                  <a:gd name="connsiteX90" fmla="*/ 494348 w 1247775"/>
                  <a:gd name="connsiteY90" fmla="*/ 678180 h 2562225"/>
                  <a:gd name="connsiteX91" fmla="*/ 451485 w 1247775"/>
                  <a:gd name="connsiteY91" fmla="*/ 882015 h 2562225"/>
                  <a:gd name="connsiteX92" fmla="*/ 451485 w 1247775"/>
                  <a:gd name="connsiteY92" fmla="*/ 679133 h 2562225"/>
                  <a:gd name="connsiteX93" fmla="*/ 344805 w 1247775"/>
                  <a:gd name="connsiteY93" fmla="*/ 679133 h 2562225"/>
                  <a:gd name="connsiteX94" fmla="*/ 344805 w 1247775"/>
                  <a:gd name="connsiteY94" fmla="*/ 882015 h 2562225"/>
                  <a:gd name="connsiteX95" fmla="*/ 451485 w 1247775"/>
                  <a:gd name="connsiteY95" fmla="*/ 882015 h 2562225"/>
                  <a:gd name="connsiteX96" fmla="*/ 820103 w 1247775"/>
                  <a:gd name="connsiteY96" fmla="*/ 161925 h 2562225"/>
                  <a:gd name="connsiteX97" fmla="*/ 820103 w 1247775"/>
                  <a:gd name="connsiteY97" fmla="*/ 247650 h 2562225"/>
                  <a:gd name="connsiteX98" fmla="*/ 927735 w 1247775"/>
                  <a:gd name="connsiteY98" fmla="*/ 247650 h 2562225"/>
                  <a:gd name="connsiteX99" fmla="*/ 820103 w 1247775"/>
                  <a:gd name="connsiteY99" fmla="*/ 161925 h 2562225"/>
                  <a:gd name="connsiteX100" fmla="*/ 777240 w 1247775"/>
                  <a:gd name="connsiteY100" fmla="*/ 160973 h 2562225"/>
                  <a:gd name="connsiteX101" fmla="*/ 671513 w 1247775"/>
                  <a:gd name="connsiteY101" fmla="*/ 250508 h 2562225"/>
                  <a:gd name="connsiteX102" fmla="*/ 721995 w 1247775"/>
                  <a:gd name="connsiteY102" fmla="*/ 250508 h 2562225"/>
                  <a:gd name="connsiteX103" fmla="*/ 776288 w 1247775"/>
                  <a:gd name="connsiteY103" fmla="*/ 250508 h 2562225"/>
                  <a:gd name="connsiteX104" fmla="*/ 777240 w 1247775"/>
                  <a:gd name="connsiteY104" fmla="*/ 160973 h 2562225"/>
                  <a:gd name="connsiteX105" fmla="*/ 603885 w 1247775"/>
                  <a:gd name="connsiteY105" fmla="*/ 248603 h 2562225"/>
                  <a:gd name="connsiteX106" fmla="*/ 495300 w 1247775"/>
                  <a:gd name="connsiteY106" fmla="*/ 165735 h 2562225"/>
                  <a:gd name="connsiteX107" fmla="*/ 495300 w 1247775"/>
                  <a:gd name="connsiteY107" fmla="*/ 248603 h 2562225"/>
                  <a:gd name="connsiteX108" fmla="*/ 603885 w 1247775"/>
                  <a:gd name="connsiteY108" fmla="*/ 248603 h 2562225"/>
                  <a:gd name="connsiteX109" fmla="*/ 453390 w 1247775"/>
                  <a:gd name="connsiteY109" fmla="*/ 162878 h 2562225"/>
                  <a:gd name="connsiteX110" fmla="*/ 345758 w 1247775"/>
                  <a:gd name="connsiteY110" fmla="*/ 250508 h 2562225"/>
                  <a:gd name="connsiteX111" fmla="*/ 415290 w 1247775"/>
                  <a:gd name="connsiteY111" fmla="*/ 250508 h 2562225"/>
                  <a:gd name="connsiteX112" fmla="*/ 453390 w 1247775"/>
                  <a:gd name="connsiteY112" fmla="*/ 247650 h 2562225"/>
                  <a:gd name="connsiteX113" fmla="*/ 453390 w 1247775"/>
                  <a:gd name="connsiteY113" fmla="*/ 162878 h 2562225"/>
                  <a:gd name="connsiteX114" fmla="*/ 495300 w 1247775"/>
                  <a:gd name="connsiteY114" fmla="*/ 555308 h 2562225"/>
                  <a:gd name="connsiteX115" fmla="*/ 495300 w 1247775"/>
                  <a:gd name="connsiteY115" fmla="*/ 642938 h 2562225"/>
                  <a:gd name="connsiteX116" fmla="*/ 550545 w 1247775"/>
                  <a:gd name="connsiteY116" fmla="*/ 642938 h 2562225"/>
                  <a:gd name="connsiteX117" fmla="*/ 603885 w 1247775"/>
                  <a:gd name="connsiteY117" fmla="*/ 642938 h 2562225"/>
                  <a:gd name="connsiteX118" fmla="*/ 495300 w 1247775"/>
                  <a:gd name="connsiteY118" fmla="*/ 555308 h 2562225"/>
                  <a:gd name="connsiteX119" fmla="*/ 925830 w 1247775"/>
                  <a:gd name="connsiteY119" fmla="*/ 641033 h 2562225"/>
                  <a:gd name="connsiteX120" fmla="*/ 819150 w 1247775"/>
                  <a:gd name="connsiteY120" fmla="*/ 557213 h 2562225"/>
                  <a:gd name="connsiteX121" fmla="*/ 819150 w 1247775"/>
                  <a:gd name="connsiteY121" fmla="*/ 641033 h 2562225"/>
                  <a:gd name="connsiteX122" fmla="*/ 925830 w 1247775"/>
                  <a:gd name="connsiteY122" fmla="*/ 641033 h 2562225"/>
                  <a:gd name="connsiteX123" fmla="*/ 343853 w 1247775"/>
                  <a:gd name="connsiteY123" fmla="*/ 641033 h 2562225"/>
                  <a:gd name="connsiteX124" fmla="*/ 453390 w 1247775"/>
                  <a:gd name="connsiteY124" fmla="*/ 641033 h 2562225"/>
                  <a:gd name="connsiteX125" fmla="*/ 455295 w 1247775"/>
                  <a:gd name="connsiteY125" fmla="*/ 597218 h 2562225"/>
                  <a:gd name="connsiteX126" fmla="*/ 455295 w 1247775"/>
                  <a:gd name="connsiteY126" fmla="*/ 556260 h 2562225"/>
                  <a:gd name="connsiteX127" fmla="*/ 343853 w 1247775"/>
                  <a:gd name="connsiteY127" fmla="*/ 641033 h 2562225"/>
                  <a:gd name="connsiteX128" fmla="*/ 777240 w 1247775"/>
                  <a:gd name="connsiteY128" fmla="*/ 555308 h 2562225"/>
                  <a:gd name="connsiteX129" fmla="*/ 668655 w 1247775"/>
                  <a:gd name="connsiteY129" fmla="*/ 642938 h 2562225"/>
                  <a:gd name="connsiteX130" fmla="*/ 729615 w 1247775"/>
                  <a:gd name="connsiteY130" fmla="*/ 642938 h 2562225"/>
                  <a:gd name="connsiteX131" fmla="*/ 778193 w 1247775"/>
                  <a:gd name="connsiteY131" fmla="*/ 642938 h 2562225"/>
                  <a:gd name="connsiteX132" fmla="*/ 777240 w 1247775"/>
                  <a:gd name="connsiteY132" fmla="*/ 555308 h 2562225"/>
                  <a:gd name="connsiteX133" fmla="*/ 454343 w 1247775"/>
                  <a:gd name="connsiteY133" fmla="*/ 944880 h 2562225"/>
                  <a:gd name="connsiteX134" fmla="*/ 343853 w 1247775"/>
                  <a:gd name="connsiteY134" fmla="*/ 1030605 h 2562225"/>
                  <a:gd name="connsiteX135" fmla="*/ 454343 w 1247775"/>
                  <a:gd name="connsiteY135" fmla="*/ 1030605 h 2562225"/>
                  <a:gd name="connsiteX136" fmla="*/ 454343 w 1247775"/>
                  <a:gd name="connsiteY136" fmla="*/ 944880 h 2562225"/>
                  <a:gd name="connsiteX137" fmla="*/ 667703 w 1247775"/>
                  <a:gd name="connsiteY137" fmla="*/ 1032510 h 2562225"/>
                  <a:gd name="connsiteX138" fmla="*/ 776288 w 1247775"/>
                  <a:gd name="connsiteY138" fmla="*/ 1032510 h 2562225"/>
                  <a:gd name="connsiteX139" fmla="*/ 776288 w 1247775"/>
                  <a:gd name="connsiteY139" fmla="*/ 944880 h 2562225"/>
                  <a:gd name="connsiteX140" fmla="*/ 667703 w 1247775"/>
                  <a:gd name="connsiteY140" fmla="*/ 1032510 h 2562225"/>
                  <a:gd name="connsiteX141" fmla="*/ 927735 w 1247775"/>
                  <a:gd name="connsiteY141" fmla="*/ 1032510 h 2562225"/>
                  <a:gd name="connsiteX142" fmla="*/ 818198 w 1247775"/>
                  <a:gd name="connsiteY142" fmla="*/ 948690 h 2562225"/>
                  <a:gd name="connsiteX143" fmla="*/ 818198 w 1247775"/>
                  <a:gd name="connsiteY143" fmla="*/ 1032510 h 2562225"/>
                  <a:gd name="connsiteX144" fmla="*/ 927735 w 1247775"/>
                  <a:gd name="connsiteY144" fmla="*/ 1032510 h 2562225"/>
                  <a:gd name="connsiteX145" fmla="*/ 604838 w 1247775"/>
                  <a:gd name="connsiteY145" fmla="*/ 1032510 h 2562225"/>
                  <a:gd name="connsiteX146" fmla="*/ 493395 w 1247775"/>
                  <a:gd name="connsiteY146" fmla="*/ 947738 h 2562225"/>
                  <a:gd name="connsiteX147" fmla="*/ 493395 w 1247775"/>
                  <a:gd name="connsiteY147" fmla="*/ 1032510 h 2562225"/>
                  <a:gd name="connsiteX148" fmla="*/ 604838 w 1247775"/>
                  <a:gd name="connsiteY148" fmla="*/ 1032510 h 2562225"/>
                  <a:gd name="connsiteX149" fmla="*/ 777240 w 1247775"/>
                  <a:gd name="connsiteY149" fmla="*/ 1335405 h 2562225"/>
                  <a:gd name="connsiteX150" fmla="*/ 667703 w 1247775"/>
                  <a:gd name="connsiteY150" fmla="*/ 1423988 h 2562225"/>
                  <a:gd name="connsiteX151" fmla="*/ 777240 w 1247775"/>
                  <a:gd name="connsiteY151" fmla="*/ 1423988 h 2562225"/>
                  <a:gd name="connsiteX152" fmla="*/ 777240 w 1247775"/>
                  <a:gd name="connsiteY152" fmla="*/ 1335405 h 2562225"/>
                  <a:gd name="connsiteX153" fmla="*/ 604838 w 1247775"/>
                  <a:gd name="connsiteY153" fmla="*/ 1423988 h 2562225"/>
                  <a:gd name="connsiteX154" fmla="*/ 494348 w 1247775"/>
                  <a:gd name="connsiteY154" fmla="*/ 1340168 h 2562225"/>
                  <a:gd name="connsiteX155" fmla="*/ 494348 w 1247775"/>
                  <a:gd name="connsiteY155" fmla="*/ 1423988 h 2562225"/>
                  <a:gd name="connsiteX156" fmla="*/ 604838 w 1247775"/>
                  <a:gd name="connsiteY156" fmla="*/ 1423988 h 2562225"/>
                  <a:gd name="connsiteX157" fmla="*/ 453390 w 1247775"/>
                  <a:gd name="connsiteY157" fmla="*/ 1337310 h 2562225"/>
                  <a:gd name="connsiteX158" fmla="*/ 346710 w 1247775"/>
                  <a:gd name="connsiteY158" fmla="*/ 1423035 h 2562225"/>
                  <a:gd name="connsiteX159" fmla="*/ 453390 w 1247775"/>
                  <a:gd name="connsiteY159" fmla="*/ 1423035 h 2562225"/>
                  <a:gd name="connsiteX160" fmla="*/ 453390 w 1247775"/>
                  <a:gd name="connsiteY160" fmla="*/ 1337310 h 2562225"/>
                  <a:gd name="connsiteX161" fmla="*/ 817245 w 1247775"/>
                  <a:gd name="connsiteY161" fmla="*/ 1423035 h 2562225"/>
                  <a:gd name="connsiteX162" fmla="*/ 926782 w 1247775"/>
                  <a:gd name="connsiteY162" fmla="*/ 1423035 h 2562225"/>
                  <a:gd name="connsiteX163" fmla="*/ 817245 w 1247775"/>
                  <a:gd name="connsiteY163" fmla="*/ 1338263 h 2562225"/>
                  <a:gd name="connsiteX164" fmla="*/ 817245 w 1247775"/>
                  <a:gd name="connsiteY164" fmla="*/ 1423035 h 256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1247775" h="2562225">
                    <a:moveTo>
                      <a:pt x="977265" y="30480"/>
                    </a:moveTo>
                    <a:cubicBezTo>
                      <a:pt x="977265" y="190500"/>
                      <a:pt x="978218" y="373380"/>
                      <a:pt x="978218" y="540068"/>
                    </a:cubicBezTo>
                    <a:cubicBezTo>
                      <a:pt x="1072515" y="540068"/>
                      <a:pt x="1163003" y="540068"/>
                      <a:pt x="1256348" y="540068"/>
                    </a:cubicBezTo>
                    <a:cubicBezTo>
                      <a:pt x="1256348" y="567690"/>
                      <a:pt x="1256348" y="588645"/>
                      <a:pt x="1256348" y="616268"/>
                    </a:cubicBezTo>
                    <a:cubicBezTo>
                      <a:pt x="1165860" y="616268"/>
                      <a:pt x="1074420" y="616268"/>
                      <a:pt x="980123" y="616268"/>
                    </a:cubicBezTo>
                    <a:cubicBezTo>
                      <a:pt x="980123" y="1268730"/>
                      <a:pt x="980123" y="1915477"/>
                      <a:pt x="980123" y="2566035"/>
                    </a:cubicBezTo>
                    <a:cubicBezTo>
                      <a:pt x="748665" y="2566035"/>
                      <a:pt x="521970" y="2566035"/>
                      <a:pt x="288608" y="2566035"/>
                    </a:cubicBezTo>
                    <a:cubicBezTo>
                      <a:pt x="288608" y="1917383"/>
                      <a:pt x="288608" y="1269683"/>
                      <a:pt x="288608" y="618173"/>
                    </a:cubicBezTo>
                    <a:cubicBezTo>
                      <a:pt x="189548" y="618173"/>
                      <a:pt x="96202" y="618173"/>
                      <a:pt x="0" y="618173"/>
                    </a:cubicBezTo>
                    <a:cubicBezTo>
                      <a:pt x="0" y="592455"/>
                      <a:pt x="0" y="569595"/>
                      <a:pt x="0" y="542925"/>
                    </a:cubicBezTo>
                    <a:cubicBezTo>
                      <a:pt x="94298" y="542925"/>
                      <a:pt x="187643" y="542925"/>
                      <a:pt x="285750" y="542925"/>
                    </a:cubicBezTo>
                    <a:cubicBezTo>
                      <a:pt x="285750" y="373380"/>
                      <a:pt x="285750" y="207645"/>
                      <a:pt x="285750" y="38100"/>
                    </a:cubicBezTo>
                    <a:cubicBezTo>
                      <a:pt x="264795" y="29528"/>
                      <a:pt x="239077" y="18098"/>
                      <a:pt x="212408" y="6668"/>
                    </a:cubicBezTo>
                    <a:cubicBezTo>
                      <a:pt x="213360" y="4763"/>
                      <a:pt x="213360" y="1905"/>
                      <a:pt x="214313" y="0"/>
                    </a:cubicBezTo>
                    <a:cubicBezTo>
                      <a:pt x="490538" y="0"/>
                      <a:pt x="766763" y="0"/>
                      <a:pt x="1042988" y="0"/>
                    </a:cubicBezTo>
                    <a:cubicBezTo>
                      <a:pt x="1013460" y="16193"/>
                      <a:pt x="994410" y="23813"/>
                      <a:pt x="977265" y="30480"/>
                    </a:cubicBezTo>
                    <a:close/>
                    <a:moveTo>
                      <a:pt x="776288" y="1668780"/>
                    </a:moveTo>
                    <a:cubicBezTo>
                      <a:pt x="776288" y="1597343"/>
                      <a:pt x="776288" y="1530668"/>
                      <a:pt x="776288" y="1463993"/>
                    </a:cubicBezTo>
                    <a:cubicBezTo>
                      <a:pt x="737235" y="1463993"/>
                      <a:pt x="701993" y="1463993"/>
                      <a:pt x="667703" y="1463993"/>
                    </a:cubicBezTo>
                    <a:cubicBezTo>
                      <a:pt x="667703" y="1534477"/>
                      <a:pt x="667703" y="1600200"/>
                      <a:pt x="667703" y="1668780"/>
                    </a:cubicBezTo>
                    <a:cubicBezTo>
                      <a:pt x="703898" y="1668780"/>
                      <a:pt x="738188" y="1668780"/>
                      <a:pt x="776288" y="1668780"/>
                    </a:cubicBezTo>
                    <a:close/>
                    <a:moveTo>
                      <a:pt x="452438" y="1667827"/>
                    </a:moveTo>
                    <a:cubicBezTo>
                      <a:pt x="452438" y="1597343"/>
                      <a:pt x="452438" y="1530668"/>
                      <a:pt x="452438" y="1463993"/>
                    </a:cubicBezTo>
                    <a:cubicBezTo>
                      <a:pt x="414338" y="1463993"/>
                      <a:pt x="379095" y="1463993"/>
                      <a:pt x="343853" y="1463993"/>
                    </a:cubicBezTo>
                    <a:cubicBezTo>
                      <a:pt x="343853" y="1533525"/>
                      <a:pt x="343853" y="1600200"/>
                      <a:pt x="343853" y="1667827"/>
                    </a:cubicBezTo>
                    <a:cubicBezTo>
                      <a:pt x="380048" y="1667827"/>
                      <a:pt x="414338" y="1667827"/>
                      <a:pt x="452438" y="1667827"/>
                    </a:cubicBezTo>
                    <a:close/>
                    <a:moveTo>
                      <a:pt x="495300" y="1463040"/>
                    </a:moveTo>
                    <a:cubicBezTo>
                      <a:pt x="495300" y="1533525"/>
                      <a:pt x="495300" y="1600200"/>
                      <a:pt x="495300" y="1668780"/>
                    </a:cubicBezTo>
                    <a:cubicBezTo>
                      <a:pt x="533400" y="1668780"/>
                      <a:pt x="567690" y="1668780"/>
                      <a:pt x="603885" y="1668780"/>
                    </a:cubicBezTo>
                    <a:cubicBezTo>
                      <a:pt x="603885" y="1599248"/>
                      <a:pt x="603885" y="1531620"/>
                      <a:pt x="603885" y="1463040"/>
                    </a:cubicBezTo>
                    <a:cubicBezTo>
                      <a:pt x="566738" y="1463040"/>
                      <a:pt x="531495" y="1463040"/>
                      <a:pt x="495300" y="1463040"/>
                    </a:cubicBezTo>
                    <a:close/>
                    <a:moveTo>
                      <a:pt x="927735" y="1668780"/>
                    </a:moveTo>
                    <a:cubicBezTo>
                      <a:pt x="927735" y="1597343"/>
                      <a:pt x="927735" y="1530668"/>
                      <a:pt x="927735" y="1463993"/>
                    </a:cubicBezTo>
                    <a:cubicBezTo>
                      <a:pt x="889635" y="1463993"/>
                      <a:pt x="854393" y="1463993"/>
                      <a:pt x="819150" y="1463993"/>
                    </a:cubicBezTo>
                    <a:cubicBezTo>
                      <a:pt x="819150" y="1534477"/>
                      <a:pt x="819150" y="1600200"/>
                      <a:pt x="819150" y="1668780"/>
                    </a:cubicBezTo>
                    <a:cubicBezTo>
                      <a:pt x="855345" y="1668780"/>
                      <a:pt x="889635" y="1668780"/>
                      <a:pt x="927735" y="1668780"/>
                    </a:cubicBezTo>
                    <a:close/>
                    <a:moveTo>
                      <a:pt x="817245" y="1068705"/>
                    </a:moveTo>
                    <a:cubicBezTo>
                      <a:pt x="817245" y="1139190"/>
                      <a:pt x="817245" y="1205865"/>
                      <a:pt x="817245" y="1275398"/>
                    </a:cubicBezTo>
                    <a:cubicBezTo>
                      <a:pt x="855345" y="1275398"/>
                      <a:pt x="890588" y="1275398"/>
                      <a:pt x="927735" y="1275398"/>
                    </a:cubicBezTo>
                    <a:cubicBezTo>
                      <a:pt x="927735" y="1205865"/>
                      <a:pt x="927735" y="1138238"/>
                      <a:pt x="927735" y="1068705"/>
                    </a:cubicBezTo>
                    <a:cubicBezTo>
                      <a:pt x="891540" y="1068705"/>
                      <a:pt x="857250" y="1068705"/>
                      <a:pt x="817245" y="1068705"/>
                    </a:cubicBezTo>
                    <a:close/>
                    <a:moveTo>
                      <a:pt x="777240" y="1276350"/>
                    </a:moveTo>
                    <a:cubicBezTo>
                      <a:pt x="777240" y="1205865"/>
                      <a:pt x="777240" y="1138238"/>
                      <a:pt x="777240" y="1070610"/>
                    </a:cubicBezTo>
                    <a:cubicBezTo>
                      <a:pt x="739140" y="1070610"/>
                      <a:pt x="703898" y="1070610"/>
                      <a:pt x="667703" y="1070610"/>
                    </a:cubicBezTo>
                    <a:cubicBezTo>
                      <a:pt x="667703" y="1141095"/>
                      <a:pt x="667703" y="1207770"/>
                      <a:pt x="667703" y="1276350"/>
                    </a:cubicBezTo>
                    <a:cubicBezTo>
                      <a:pt x="703898" y="1276350"/>
                      <a:pt x="739140" y="1276350"/>
                      <a:pt x="777240" y="1276350"/>
                    </a:cubicBezTo>
                    <a:close/>
                    <a:moveTo>
                      <a:pt x="493395" y="1067753"/>
                    </a:moveTo>
                    <a:cubicBezTo>
                      <a:pt x="493395" y="1139190"/>
                      <a:pt x="493395" y="1205865"/>
                      <a:pt x="493395" y="1275398"/>
                    </a:cubicBezTo>
                    <a:cubicBezTo>
                      <a:pt x="531495" y="1275398"/>
                      <a:pt x="567690" y="1275398"/>
                      <a:pt x="602932" y="1275398"/>
                    </a:cubicBezTo>
                    <a:cubicBezTo>
                      <a:pt x="602932" y="1204913"/>
                      <a:pt x="602932" y="1136333"/>
                      <a:pt x="602932" y="1067753"/>
                    </a:cubicBezTo>
                    <a:cubicBezTo>
                      <a:pt x="565785" y="1067753"/>
                      <a:pt x="532448" y="1067753"/>
                      <a:pt x="493395" y="1067753"/>
                    </a:cubicBezTo>
                    <a:close/>
                    <a:moveTo>
                      <a:pt x="452438" y="1275398"/>
                    </a:moveTo>
                    <a:cubicBezTo>
                      <a:pt x="452438" y="1203960"/>
                      <a:pt x="452438" y="1137285"/>
                      <a:pt x="452438" y="1068705"/>
                    </a:cubicBezTo>
                    <a:cubicBezTo>
                      <a:pt x="414338" y="1068705"/>
                      <a:pt x="381000" y="1068705"/>
                      <a:pt x="343853" y="1068705"/>
                    </a:cubicBezTo>
                    <a:cubicBezTo>
                      <a:pt x="343853" y="1138238"/>
                      <a:pt x="343853" y="1205865"/>
                      <a:pt x="343853" y="1275398"/>
                    </a:cubicBezTo>
                    <a:cubicBezTo>
                      <a:pt x="380048" y="1275398"/>
                      <a:pt x="414338" y="1275398"/>
                      <a:pt x="452438" y="1275398"/>
                    </a:cubicBezTo>
                    <a:close/>
                    <a:moveTo>
                      <a:pt x="776288" y="490538"/>
                    </a:moveTo>
                    <a:cubicBezTo>
                      <a:pt x="776288" y="419100"/>
                      <a:pt x="776288" y="353378"/>
                      <a:pt x="776288" y="287655"/>
                    </a:cubicBezTo>
                    <a:cubicBezTo>
                      <a:pt x="738188" y="287655"/>
                      <a:pt x="701993" y="287655"/>
                      <a:pt x="667703" y="287655"/>
                    </a:cubicBezTo>
                    <a:cubicBezTo>
                      <a:pt x="667703" y="357188"/>
                      <a:pt x="667703" y="422910"/>
                      <a:pt x="667703" y="490538"/>
                    </a:cubicBezTo>
                    <a:cubicBezTo>
                      <a:pt x="704850" y="490538"/>
                      <a:pt x="739140" y="490538"/>
                      <a:pt x="776288" y="490538"/>
                    </a:cubicBezTo>
                    <a:close/>
                    <a:moveTo>
                      <a:pt x="819150" y="286703"/>
                    </a:moveTo>
                    <a:cubicBezTo>
                      <a:pt x="819150" y="357188"/>
                      <a:pt x="819150" y="423863"/>
                      <a:pt x="819150" y="490538"/>
                    </a:cubicBezTo>
                    <a:cubicBezTo>
                      <a:pt x="857250" y="490538"/>
                      <a:pt x="891540" y="490538"/>
                      <a:pt x="927735" y="490538"/>
                    </a:cubicBezTo>
                    <a:cubicBezTo>
                      <a:pt x="927735" y="421958"/>
                      <a:pt x="927735" y="355283"/>
                      <a:pt x="927735" y="286703"/>
                    </a:cubicBezTo>
                    <a:cubicBezTo>
                      <a:pt x="891540" y="286703"/>
                      <a:pt x="857250" y="286703"/>
                      <a:pt x="819150" y="286703"/>
                    </a:cubicBezTo>
                    <a:close/>
                    <a:moveTo>
                      <a:pt x="342900" y="490538"/>
                    </a:moveTo>
                    <a:cubicBezTo>
                      <a:pt x="381953" y="490538"/>
                      <a:pt x="416243" y="490538"/>
                      <a:pt x="452438" y="490538"/>
                    </a:cubicBezTo>
                    <a:cubicBezTo>
                      <a:pt x="452438" y="421005"/>
                      <a:pt x="452438" y="354330"/>
                      <a:pt x="452438" y="288608"/>
                    </a:cubicBezTo>
                    <a:cubicBezTo>
                      <a:pt x="413385" y="288608"/>
                      <a:pt x="378143" y="288608"/>
                      <a:pt x="342900" y="288608"/>
                    </a:cubicBezTo>
                    <a:cubicBezTo>
                      <a:pt x="342900" y="357188"/>
                      <a:pt x="342900" y="421958"/>
                      <a:pt x="342900" y="490538"/>
                    </a:cubicBezTo>
                    <a:close/>
                    <a:moveTo>
                      <a:pt x="818198" y="678180"/>
                    </a:moveTo>
                    <a:cubicBezTo>
                      <a:pt x="818198" y="746760"/>
                      <a:pt x="818198" y="813435"/>
                      <a:pt x="818198" y="881063"/>
                    </a:cubicBezTo>
                    <a:cubicBezTo>
                      <a:pt x="857250" y="881063"/>
                      <a:pt x="892493" y="881063"/>
                      <a:pt x="926782" y="881063"/>
                    </a:cubicBezTo>
                    <a:cubicBezTo>
                      <a:pt x="926782" y="811530"/>
                      <a:pt x="926782" y="744855"/>
                      <a:pt x="926782" y="678180"/>
                    </a:cubicBezTo>
                    <a:cubicBezTo>
                      <a:pt x="888682" y="678180"/>
                      <a:pt x="855345" y="678180"/>
                      <a:pt x="818198" y="678180"/>
                    </a:cubicBezTo>
                    <a:close/>
                    <a:moveTo>
                      <a:pt x="603885" y="490538"/>
                    </a:moveTo>
                    <a:cubicBezTo>
                      <a:pt x="603885" y="419100"/>
                      <a:pt x="603885" y="352425"/>
                      <a:pt x="603885" y="288608"/>
                    </a:cubicBezTo>
                    <a:cubicBezTo>
                      <a:pt x="564832" y="288608"/>
                      <a:pt x="529590" y="288608"/>
                      <a:pt x="495300" y="288608"/>
                    </a:cubicBezTo>
                    <a:cubicBezTo>
                      <a:pt x="495300" y="358140"/>
                      <a:pt x="495300" y="423863"/>
                      <a:pt x="495300" y="490538"/>
                    </a:cubicBezTo>
                    <a:cubicBezTo>
                      <a:pt x="532448" y="490538"/>
                      <a:pt x="566738" y="490538"/>
                      <a:pt x="603885" y="490538"/>
                    </a:cubicBezTo>
                    <a:close/>
                    <a:moveTo>
                      <a:pt x="775335" y="881063"/>
                    </a:moveTo>
                    <a:cubicBezTo>
                      <a:pt x="775335" y="811530"/>
                      <a:pt x="775335" y="743903"/>
                      <a:pt x="775335" y="678180"/>
                    </a:cubicBezTo>
                    <a:cubicBezTo>
                      <a:pt x="737235" y="678180"/>
                      <a:pt x="702945" y="678180"/>
                      <a:pt x="666750" y="678180"/>
                    </a:cubicBezTo>
                    <a:cubicBezTo>
                      <a:pt x="666750" y="746760"/>
                      <a:pt x="666750" y="812483"/>
                      <a:pt x="666750" y="881063"/>
                    </a:cubicBezTo>
                    <a:cubicBezTo>
                      <a:pt x="703898" y="881063"/>
                      <a:pt x="738188" y="881063"/>
                      <a:pt x="775335" y="881063"/>
                    </a:cubicBezTo>
                    <a:close/>
                    <a:moveTo>
                      <a:pt x="494348" y="678180"/>
                    </a:moveTo>
                    <a:cubicBezTo>
                      <a:pt x="494348" y="747713"/>
                      <a:pt x="494348" y="814388"/>
                      <a:pt x="494348" y="880110"/>
                    </a:cubicBezTo>
                    <a:cubicBezTo>
                      <a:pt x="533400" y="880110"/>
                      <a:pt x="568643" y="880110"/>
                      <a:pt x="602932" y="880110"/>
                    </a:cubicBezTo>
                    <a:cubicBezTo>
                      <a:pt x="602932" y="809625"/>
                      <a:pt x="602932" y="742950"/>
                      <a:pt x="602932" y="678180"/>
                    </a:cubicBezTo>
                    <a:cubicBezTo>
                      <a:pt x="564832" y="678180"/>
                      <a:pt x="530543" y="678180"/>
                      <a:pt x="494348" y="678180"/>
                    </a:cubicBezTo>
                    <a:close/>
                    <a:moveTo>
                      <a:pt x="451485" y="882015"/>
                    </a:moveTo>
                    <a:cubicBezTo>
                      <a:pt x="451485" y="814388"/>
                      <a:pt x="451485" y="745808"/>
                      <a:pt x="451485" y="679133"/>
                    </a:cubicBezTo>
                    <a:cubicBezTo>
                      <a:pt x="413385" y="679133"/>
                      <a:pt x="378143" y="679133"/>
                      <a:pt x="344805" y="679133"/>
                    </a:cubicBezTo>
                    <a:cubicBezTo>
                      <a:pt x="344805" y="748665"/>
                      <a:pt x="344805" y="814388"/>
                      <a:pt x="344805" y="882015"/>
                    </a:cubicBezTo>
                    <a:cubicBezTo>
                      <a:pt x="381000" y="882015"/>
                      <a:pt x="414338" y="882015"/>
                      <a:pt x="451485" y="882015"/>
                    </a:cubicBezTo>
                    <a:close/>
                    <a:moveTo>
                      <a:pt x="820103" y="161925"/>
                    </a:moveTo>
                    <a:cubicBezTo>
                      <a:pt x="820103" y="189548"/>
                      <a:pt x="820103" y="218123"/>
                      <a:pt x="820103" y="247650"/>
                    </a:cubicBezTo>
                    <a:cubicBezTo>
                      <a:pt x="858203" y="247650"/>
                      <a:pt x="893445" y="247650"/>
                      <a:pt x="927735" y="247650"/>
                    </a:cubicBezTo>
                    <a:cubicBezTo>
                      <a:pt x="930593" y="174308"/>
                      <a:pt x="907732" y="155258"/>
                      <a:pt x="820103" y="161925"/>
                    </a:cubicBezTo>
                    <a:close/>
                    <a:moveTo>
                      <a:pt x="777240" y="160973"/>
                    </a:moveTo>
                    <a:cubicBezTo>
                      <a:pt x="681990" y="157163"/>
                      <a:pt x="657225" y="179070"/>
                      <a:pt x="671513" y="250508"/>
                    </a:cubicBezTo>
                    <a:cubicBezTo>
                      <a:pt x="687705" y="250508"/>
                      <a:pt x="704850" y="250508"/>
                      <a:pt x="721995" y="250508"/>
                    </a:cubicBezTo>
                    <a:cubicBezTo>
                      <a:pt x="740093" y="250508"/>
                      <a:pt x="758190" y="250508"/>
                      <a:pt x="776288" y="250508"/>
                    </a:cubicBezTo>
                    <a:cubicBezTo>
                      <a:pt x="777240" y="216218"/>
                      <a:pt x="777240" y="190500"/>
                      <a:pt x="777240" y="160973"/>
                    </a:cubicBezTo>
                    <a:close/>
                    <a:moveTo>
                      <a:pt x="603885" y="248603"/>
                    </a:moveTo>
                    <a:cubicBezTo>
                      <a:pt x="606743" y="171450"/>
                      <a:pt x="577215" y="149543"/>
                      <a:pt x="495300" y="165735"/>
                    </a:cubicBezTo>
                    <a:cubicBezTo>
                      <a:pt x="495300" y="192405"/>
                      <a:pt x="495300" y="220028"/>
                      <a:pt x="495300" y="248603"/>
                    </a:cubicBezTo>
                    <a:cubicBezTo>
                      <a:pt x="533400" y="248603"/>
                      <a:pt x="567690" y="248603"/>
                      <a:pt x="603885" y="248603"/>
                    </a:cubicBezTo>
                    <a:close/>
                    <a:moveTo>
                      <a:pt x="453390" y="162878"/>
                    </a:moveTo>
                    <a:cubicBezTo>
                      <a:pt x="364808" y="154305"/>
                      <a:pt x="338138" y="175260"/>
                      <a:pt x="345758" y="250508"/>
                    </a:cubicBezTo>
                    <a:cubicBezTo>
                      <a:pt x="368618" y="250508"/>
                      <a:pt x="391478" y="250508"/>
                      <a:pt x="415290" y="250508"/>
                    </a:cubicBezTo>
                    <a:cubicBezTo>
                      <a:pt x="427673" y="250508"/>
                      <a:pt x="440055" y="248603"/>
                      <a:pt x="453390" y="247650"/>
                    </a:cubicBezTo>
                    <a:cubicBezTo>
                      <a:pt x="453390" y="219075"/>
                      <a:pt x="453390" y="192405"/>
                      <a:pt x="453390" y="162878"/>
                    </a:cubicBezTo>
                    <a:close/>
                    <a:moveTo>
                      <a:pt x="495300" y="555308"/>
                    </a:moveTo>
                    <a:cubicBezTo>
                      <a:pt x="495300" y="585788"/>
                      <a:pt x="495300" y="613410"/>
                      <a:pt x="495300" y="642938"/>
                    </a:cubicBezTo>
                    <a:cubicBezTo>
                      <a:pt x="516255" y="642938"/>
                      <a:pt x="533400" y="642938"/>
                      <a:pt x="550545" y="642938"/>
                    </a:cubicBezTo>
                    <a:cubicBezTo>
                      <a:pt x="568643" y="642938"/>
                      <a:pt x="586740" y="642938"/>
                      <a:pt x="603885" y="642938"/>
                    </a:cubicBezTo>
                    <a:cubicBezTo>
                      <a:pt x="607695" y="564833"/>
                      <a:pt x="579120" y="542925"/>
                      <a:pt x="495300" y="555308"/>
                    </a:cubicBezTo>
                    <a:close/>
                    <a:moveTo>
                      <a:pt x="925830" y="641033"/>
                    </a:moveTo>
                    <a:cubicBezTo>
                      <a:pt x="935355" y="566738"/>
                      <a:pt x="898207" y="538163"/>
                      <a:pt x="819150" y="557213"/>
                    </a:cubicBezTo>
                    <a:cubicBezTo>
                      <a:pt x="819150" y="584835"/>
                      <a:pt x="819150" y="612458"/>
                      <a:pt x="819150" y="641033"/>
                    </a:cubicBezTo>
                    <a:cubicBezTo>
                      <a:pt x="857250" y="641033"/>
                      <a:pt x="891540" y="641033"/>
                      <a:pt x="925830" y="641033"/>
                    </a:cubicBezTo>
                    <a:close/>
                    <a:moveTo>
                      <a:pt x="343853" y="641033"/>
                    </a:moveTo>
                    <a:cubicBezTo>
                      <a:pt x="379095" y="641033"/>
                      <a:pt x="415290" y="641033"/>
                      <a:pt x="453390" y="641033"/>
                    </a:cubicBezTo>
                    <a:cubicBezTo>
                      <a:pt x="454343" y="624840"/>
                      <a:pt x="455295" y="610553"/>
                      <a:pt x="455295" y="597218"/>
                    </a:cubicBezTo>
                    <a:cubicBezTo>
                      <a:pt x="455295" y="582930"/>
                      <a:pt x="455295" y="569595"/>
                      <a:pt x="455295" y="556260"/>
                    </a:cubicBezTo>
                    <a:cubicBezTo>
                      <a:pt x="367665" y="543878"/>
                      <a:pt x="338138" y="566738"/>
                      <a:pt x="343853" y="641033"/>
                    </a:cubicBezTo>
                    <a:close/>
                    <a:moveTo>
                      <a:pt x="777240" y="555308"/>
                    </a:moveTo>
                    <a:cubicBezTo>
                      <a:pt x="690563" y="544830"/>
                      <a:pt x="661988" y="566738"/>
                      <a:pt x="668655" y="642938"/>
                    </a:cubicBezTo>
                    <a:cubicBezTo>
                      <a:pt x="688657" y="642938"/>
                      <a:pt x="708660" y="642938"/>
                      <a:pt x="729615" y="642938"/>
                    </a:cubicBezTo>
                    <a:cubicBezTo>
                      <a:pt x="744855" y="642938"/>
                      <a:pt x="760095" y="642938"/>
                      <a:pt x="778193" y="642938"/>
                    </a:cubicBezTo>
                    <a:cubicBezTo>
                      <a:pt x="777240" y="610553"/>
                      <a:pt x="777240" y="582930"/>
                      <a:pt x="777240" y="555308"/>
                    </a:cubicBezTo>
                    <a:close/>
                    <a:moveTo>
                      <a:pt x="454343" y="944880"/>
                    </a:moveTo>
                    <a:cubicBezTo>
                      <a:pt x="366713" y="937260"/>
                      <a:pt x="339090" y="959168"/>
                      <a:pt x="343853" y="1030605"/>
                    </a:cubicBezTo>
                    <a:cubicBezTo>
                      <a:pt x="380048" y="1030605"/>
                      <a:pt x="417195" y="1030605"/>
                      <a:pt x="454343" y="1030605"/>
                    </a:cubicBezTo>
                    <a:cubicBezTo>
                      <a:pt x="454343" y="1001078"/>
                      <a:pt x="454343" y="974408"/>
                      <a:pt x="454343" y="944880"/>
                    </a:cubicBezTo>
                    <a:close/>
                    <a:moveTo>
                      <a:pt x="667703" y="1032510"/>
                    </a:moveTo>
                    <a:cubicBezTo>
                      <a:pt x="702945" y="1032510"/>
                      <a:pt x="738188" y="1032510"/>
                      <a:pt x="776288" y="1032510"/>
                    </a:cubicBezTo>
                    <a:cubicBezTo>
                      <a:pt x="776288" y="1002030"/>
                      <a:pt x="776288" y="972503"/>
                      <a:pt x="776288" y="944880"/>
                    </a:cubicBezTo>
                    <a:cubicBezTo>
                      <a:pt x="688657" y="938213"/>
                      <a:pt x="661988" y="959168"/>
                      <a:pt x="667703" y="1032510"/>
                    </a:cubicBezTo>
                    <a:close/>
                    <a:moveTo>
                      <a:pt x="927735" y="1032510"/>
                    </a:moveTo>
                    <a:cubicBezTo>
                      <a:pt x="931545" y="956310"/>
                      <a:pt x="895350" y="929640"/>
                      <a:pt x="818198" y="948690"/>
                    </a:cubicBezTo>
                    <a:cubicBezTo>
                      <a:pt x="818198" y="976313"/>
                      <a:pt x="818198" y="1003935"/>
                      <a:pt x="818198" y="1032510"/>
                    </a:cubicBezTo>
                    <a:cubicBezTo>
                      <a:pt x="855345" y="1032510"/>
                      <a:pt x="889635" y="1032510"/>
                      <a:pt x="927735" y="1032510"/>
                    </a:cubicBezTo>
                    <a:close/>
                    <a:moveTo>
                      <a:pt x="604838" y="1032510"/>
                    </a:moveTo>
                    <a:cubicBezTo>
                      <a:pt x="605790" y="955358"/>
                      <a:pt x="576263" y="933450"/>
                      <a:pt x="493395" y="947738"/>
                    </a:cubicBezTo>
                    <a:cubicBezTo>
                      <a:pt x="493395" y="975360"/>
                      <a:pt x="493395" y="1002983"/>
                      <a:pt x="493395" y="1032510"/>
                    </a:cubicBezTo>
                    <a:cubicBezTo>
                      <a:pt x="531495" y="1032510"/>
                      <a:pt x="566738" y="1032510"/>
                      <a:pt x="604838" y="1032510"/>
                    </a:cubicBezTo>
                    <a:close/>
                    <a:moveTo>
                      <a:pt x="777240" y="1335405"/>
                    </a:moveTo>
                    <a:cubicBezTo>
                      <a:pt x="689610" y="1331595"/>
                      <a:pt x="663893" y="1352550"/>
                      <a:pt x="667703" y="1423988"/>
                    </a:cubicBezTo>
                    <a:cubicBezTo>
                      <a:pt x="702945" y="1423988"/>
                      <a:pt x="739140" y="1423988"/>
                      <a:pt x="777240" y="1423988"/>
                    </a:cubicBezTo>
                    <a:cubicBezTo>
                      <a:pt x="777240" y="1393508"/>
                      <a:pt x="777240" y="1365885"/>
                      <a:pt x="777240" y="1335405"/>
                    </a:cubicBezTo>
                    <a:close/>
                    <a:moveTo>
                      <a:pt x="604838" y="1423988"/>
                    </a:moveTo>
                    <a:cubicBezTo>
                      <a:pt x="607695" y="1349693"/>
                      <a:pt x="569595" y="1321118"/>
                      <a:pt x="494348" y="1340168"/>
                    </a:cubicBezTo>
                    <a:cubicBezTo>
                      <a:pt x="494348" y="1367790"/>
                      <a:pt x="494348" y="1395413"/>
                      <a:pt x="494348" y="1423988"/>
                    </a:cubicBezTo>
                    <a:cubicBezTo>
                      <a:pt x="533400" y="1423988"/>
                      <a:pt x="569595" y="1423988"/>
                      <a:pt x="604838" y="1423988"/>
                    </a:cubicBezTo>
                    <a:close/>
                    <a:moveTo>
                      <a:pt x="453390" y="1337310"/>
                    </a:moveTo>
                    <a:cubicBezTo>
                      <a:pt x="369570" y="1328738"/>
                      <a:pt x="338138" y="1353503"/>
                      <a:pt x="346710" y="1423035"/>
                    </a:cubicBezTo>
                    <a:cubicBezTo>
                      <a:pt x="381953" y="1423035"/>
                      <a:pt x="418148" y="1423035"/>
                      <a:pt x="453390" y="1423035"/>
                    </a:cubicBezTo>
                    <a:cubicBezTo>
                      <a:pt x="453390" y="1392555"/>
                      <a:pt x="453390" y="1364933"/>
                      <a:pt x="453390" y="1337310"/>
                    </a:cubicBezTo>
                    <a:close/>
                    <a:moveTo>
                      <a:pt x="817245" y="1423035"/>
                    </a:moveTo>
                    <a:cubicBezTo>
                      <a:pt x="855345" y="1423035"/>
                      <a:pt x="891540" y="1423035"/>
                      <a:pt x="926782" y="1423035"/>
                    </a:cubicBezTo>
                    <a:cubicBezTo>
                      <a:pt x="931545" y="1351598"/>
                      <a:pt x="899160" y="1325880"/>
                      <a:pt x="817245" y="1338263"/>
                    </a:cubicBezTo>
                    <a:cubicBezTo>
                      <a:pt x="817245" y="1365885"/>
                      <a:pt x="817245" y="1393508"/>
                      <a:pt x="817245" y="14230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DA1CD92-A489-48AC-9358-44550AF36415}"/>
                  </a:ext>
                </a:extLst>
              </p:cNvPr>
              <p:cNvSpPr/>
              <p:nvPr/>
            </p:nvSpPr>
            <p:spPr>
              <a:xfrm>
                <a:off x="2703195" y="3172778"/>
                <a:ext cx="219075" cy="1933575"/>
              </a:xfrm>
              <a:custGeom>
                <a:avLst/>
                <a:gdLst>
                  <a:gd name="connsiteX0" fmla="*/ 223838 w 219075"/>
                  <a:gd name="connsiteY0" fmla="*/ 1939290 h 1933575"/>
                  <a:gd name="connsiteX1" fmla="*/ 0 w 219075"/>
                  <a:gd name="connsiteY1" fmla="*/ 1939290 h 1933575"/>
                  <a:gd name="connsiteX2" fmla="*/ 0 w 219075"/>
                  <a:gd name="connsiteY2" fmla="*/ 0 h 1933575"/>
                  <a:gd name="connsiteX3" fmla="*/ 223838 w 219075"/>
                  <a:gd name="connsiteY3" fmla="*/ 0 h 1933575"/>
                  <a:gd name="connsiteX4" fmla="*/ 223838 w 219075"/>
                  <a:gd name="connsiteY4" fmla="*/ 1939290 h 1933575"/>
                  <a:gd name="connsiteX5" fmla="*/ 101917 w 219075"/>
                  <a:gd name="connsiteY5" fmla="*/ 495300 h 1933575"/>
                  <a:gd name="connsiteX6" fmla="*/ 53340 w 219075"/>
                  <a:gd name="connsiteY6" fmla="*/ 498157 h 1933575"/>
                  <a:gd name="connsiteX7" fmla="*/ 53340 w 219075"/>
                  <a:gd name="connsiteY7" fmla="*/ 559118 h 1933575"/>
                  <a:gd name="connsiteX8" fmla="*/ 101917 w 219075"/>
                  <a:gd name="connsiteY8" fmla="*/ 556260 h 1933575"/>
                  <a:gd name="connsiteX9" fmla="*/ 101917 w 219075"/>
                  <a:gd name="connsiteY9" fmla="*/ 495300 h 1933575"/>
                  <a:gd name="connsiteX10" fmla="*/ 101917 w 219075"/>
                  <a:gd name="connsiteY10" fmla="*/ 214313 h 1933575"/>
                  <a:gd name="connsiteX11" fmla="*/ 54292 w 219075"/>
                  <a:gd name="connsiteY11" fmla="*/ 214313 h 1933575"/>
                  <a:gd name="connsiteX12" fmla="*/ 54292 w 219075"/>
                  <a:gd name="connsiteY12" fmla="*/ 271463 h 1933575"/>
                  <a:gd name="connsiteX13" fmla="*/ 101917 w 219075"/>
                  <a:gd name="connsiteY13" fmla="*/ 268605 h 1933575"/>
                  <a:gd name="connsiteX14" fmla="*/ 101917 w 219075"/>
                  <a:gd name="connsiteY14" fmla="*/ 214313 h 1933575"/>
                  <a:gd name="connsiteX15" fmla="*/ 101917 w 219075"/>
                  <a:gd name="connsiteY15" fmla="*/ 414338 h 1933575"/>
                  <a:gd name="connsiteX16" fmla="*/ 48577 w 219075"/>
                  <a:gd name="connsiteY16" fmla="*/ 418147 h 1933575"/>
                  <a:gd name="connsiteX17" fmla="*/ 51435 w 219075"/>
                  <a:gd name="connsiteY17" fmla="*/ 473392 h 1933575"/>
                  <a:gd name="connsiteX18" fmla="*/ 101917 w 219075"/>
                  <a:gd name="connsiteY18" fmla="*/ 473392 h 1933575"/>
                  <a:gd name="connsiteX19" fmla="*/ 101917 w 219075"/>
                  <a:gd name="connsiteY19" fmla="*/ 414338 h 1933575"/>
                  <a:gd name="connsiteX20" fmla="*/ 126682 w 219075"/>
                  <a:gd name="connsiteY20" fmla="*/ 268605 h 1933575"/>
                  <a:gd name="connsiteX21" fmla="*/ 167640 w 219075"/>
                  <a:gd name="connsiteY21" fmla="*/ 268605 h 1933575"/>
                  <a:gd name="connsiteX22" fmla="*/ 167640 w 219075"/>
                  <a:gd name="connsiteY22" fmla="*/ 209550 h 1933575"/>
                  <a:gd name="connsiteX23" fmla="*/ 126682 w 219075"/>
                  <a:gd name="connsiteY23" fmla="*/ 214313 h 1933575"/>
                  <a:gd name="connsiteX24" fmla="*/ 126682 w 219075"/>
                  <a:gd name="connsiteY24" fmla="*/ 268605 h 1933575"/>
                  <a:gd name="connsiteX25" fmla="*/ 168592 w 219075"/>
                  <a:gd name="connsiteY25" fmla="*/ 556260 h 1933575"/>
                  <a:gd name="connsiteX26" fmla="*/ 168592 w 219075"/>
                  <a:gd name="connsiteY26" fmla="*/ 494347 h 1933575"/>
                  <a:gd name="connsiteX27" fmla="*/ 126682 w 219075"/>
                  <a:gd name="connsiteY27" fmla="*/ 498157 h 1933575"/>
                  <a:gd name="connsiteX28" fmla="*/ 126682 w 219075"/>
                  <a:gd name="connsiteY28" fmla="*/ 556260 h 1933575"/>
                  <a:gd name="connsiteX29" fmla="*/ 168592 w 219075"/>
                  <a:gd name="connsiteY29" fmla="*/ 556260 h 1933575"/>
                  <a:gd name="connsiteX30" fmla="*/ 123825 w 219075"/>
                  <a:gd name="connsiteY30" fmla="*/ 475297 h 1933575"/>
                  <a:gd name="connsiteX31" fmla="*/ 169545 w 219075"/>
                  <a:gd name="connsiteY31" fmla="*/ 472440 h 1933575"/>
                  <a:gd name="connsiteX32" fmla="*/ 169545 w 219075"/>
                  <a:gd name="connsiteY32" fmla="*/ 413385 h 1933575"/>
                  <a:gd name="connsiteX33" fmla="*/ 123825 w 219075"/>
                  <a:gd name="connsiteY33" fmla="*/ 416242 h 1933575"/>
                  <a:gd name="connsiteX34" fmla="*/ 123825 w 219075"/>
                  <a:gd name="connsiteY34" fmla="*/ 475297 h 19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9075" h="1933575">
                    <a:moveTo>
                      <a:pt x="223838" y="1939290"/>
                    </a:moveTo>
                    <a:cubicBezTo>
                      <a:pt x="147638" y="1939290"/>
                      <a:pt x="75247" y="1939290"/>
                      <a:pt x="0" y="1939290"/>
                    </a:cubicBezTo>
                    <a:cubicBezTo>
                      <a:pt x="0" y="1292542"/>
                      <a:pt x="0" y="647700"/>
                      <a:pt x="0" y="0"/>
                    </a:cubicBezTo>
                    <a:cubicBezTo>
                      <a:pt x="75247" y="0"/>
                      <a:pt x="147638" y="0"/>
                      <a:pt x="223838" y="0"/>
                    </a:cubicBezTo>
                    <a:cubicBezTo>
                      <a:pt x="223838" y="645795"/>
                      <a:pt x="223838" y="1290638"/>
                      <a:pt x="223838" y="1939290"/>
                    </a:cubicBezTo>
                    <a:close/>
                    <a:moveTo>
                      <a:pt x="101917" y="495300"/>
                    </a:moveTo>
                    <a:cubicBezTo>
                      <a:pt x="82867" y="496252"/>
                      <a:pt x="67627" y="497205"/>
                      <a:pt x="53340" y="498157"/>
                    </a:cubicBezTo>
                    <a:cubicBezTo>
                      <a:pt x="53340" y="520065"/>
                      <a:pt x="53340" y="538163"/>
                      <a:pt x="53340" y="559118"/>
                    </a:cubicBezTo>
                    <a:cubicBezTo>
                      <a:pt x="71438" y="558165"/>
                      <a:pt x="86677" y="557213"/>
                      <a:pt x="101917" y="556260"/>
                    </a:cubicBezTo>
                    <a:cubicBezTo>
                      <a:pt x="101917" y="535305"/>
                      <a:pt x="101917" y="518160"/>
                      <a:pt x="101917" y="495300"/>
                    </a:cubicBezTo>
                    <a:close/>
                    <a:moveTo>
                      <a:pt x="101917" y="214313"/>
                    </a:moveTo>
                    <a:cubicBezTo>
                      <a:pt x="85725" y="214313"/>
                      <a:pt x="70485" y="214313"/>
                      <a:pt x="54292" y="214313"/>
                    </a:cubicBezTo>
                    <a:cubicBezTo>
                      <a:pt x="54292" y="233363"/>
                      <a:pt x="54292" y="250507"/>
                      <a:pt x="54292" y="271463"/>
                    </a:cubicBezTo>
                    <a:cubicBezTo>
                      <a:pt x="72390" y="270510"/>
                      <a:pt x="86677" y="269557"/>
                      <a:pt x="101917" y="268605"/>
                    </a:cubicBezTo>
                    <a:cubicBezTo>
                      <a:pt x="101917" y="248602"/>
                      <a:pt x="101917" y="233363"/>
                      <a:pt x="101917" y="214313"/>
                    </a:cubicBezTo>
                    <a:close/>
                    <a:moveTo>
                      <a:pt x="101917" y="414338"/>
                    </a:moveTo>
                    <a:cubicBezTo>
                      <a:pt x="82867" y="415290"/>
                      <a:pt x="66675" y="416242"/>
                      <a:pt x="48577" y="418147"/>
                    </a:cubicBezTo>
                    <a:cubicBezTo>
                      <a:pt x="49530" y="441007"/>
                      <a:pt x="50482" y="456247"/>
                      <a:pt x="51435" y="473392"/>
                    </a:cubicBezTo>
                    <a:cubicBezTo>
                      <a:pt x="69532" y="473392"/>
                      <a:pt x="85725" y="473392"/>
                      <a:pt x="101917" y="473392"/>
                    </a:cubicBezTo>
                    <a:cubicBezTo>
                      <a:pt x="101917" y="452438"/>
                      <a:pt x="101917" y="435292"/>
                      <a:pt x="101917" y="414338"/>
                    </a:cubicBezTo>
                    <a:close/>
                    <a:moveTo>
                      <a:pt x="126682" y="268605"/>
                    </a:moveTo>
                    <a:cubicBezTo>
                      <a:pt x="143827" y="268605"/>
                      <a:pt x="155257" y="268605"/>
                      <a:pt x="167640" y="268605"/>
                    </a:cubicBezTo>
                    <a:cubicBezTo>
                      <a:pt x="167640" y="248602"/>
                      <a:pt x="167640" y="230505"/>
                      <a:pt x="167640" y="209550"/>
                    </a:cubicBezTo>
                    <a:cubicBezTo>
                      <a:pt x="151447" y="211455"/>
                      <a:pt x="139065" y="212407"/>
                      <a:pt x="126682" y="214313"/>
                    </a:cubicBezTo>
                    <a:cubicBezTo>
                      <a:pt x="126682" y="234315"/>
                      <a:pt x="126682" y="249555"/>
                      <a:pt x="126682" y="268605"/>
                    </a:cubicBezTo>
                    <a:close/>
                    <a:moveTo>
                      <a:pt x="168592" y="556260"/>
                    </a:moveTo>
                    <a:cubicBezTo>
                      <a:pt x="168592" y="533400"/>
                      <a:pt x="168592" y="515302"/>
                      <a:pt x="168592" y="494347"/>
                    </a:cubicBezTo>
                    <a:cubicBezTo>
                      <a:pt x="151447" y="496252"/>
                      <a:pt x="138113" y="497205"/>
                      <a:pt x="126682" y="498157"/>
                    </a:cubicBezTo>
                    <a:cubicBezTo>
                      <a:pt x="126682" y="520065"/>
                      <a:pt x="126682" y="537210"/>
                      <a:pt x="126682" y="556260"/>
                    </a:cubicBezTo>
                    <a:cubicBezTo>
                      <a:pt x="142875" y="556260"/>
                      <a:pt x="154305" y="556260"/>
                      <a:pt x="168592" y="556260"/>
                    </a:cubicBezTo>
                    <a:close/>
                    <a:moveTo>
                      <a:pt x="123825" y="475297"/>
                    </a:moveTo>
                    <a:cubicBezTo>
                      <a:pt x="142875" y="474345"/>
                      <a:pt x="156210" y="473392"/>
                      <a:pt x="169545" y="472440"/>
                    </a:cubicBezTo>
                    <a:cubicBezTo>
                      <a:pt x="169545" y="451485"/>
                      <a:pt x="169545" y="434340"/>
                      <a:pt x="169545" y="413385"/>
                    </a:cubicBezTo>
                    <a:cubicBezTo>
                      <a:pt x="152400" y="414338"/>
                      <a:pt x="138113" y="415290"/>
                      <a:pt x="123825" y="416242"/>
                    </a:cubicBezTo>
                    <a:cubicBezTo>
                      <a:pt x="123825" y="438150"/>
                      <a:pt x="123825" y="453390"/>
                      <a:pt x="123825" y="4752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DF1C71B-8ED6-466A-9634-E84014E6C650}"/>
                  </a:ext>
                </a:extLst>
              </p:cNvPr>
              <p:cNvSpPr/>
              <p:nvPr/>
            </p:nvSpPr>
            <p:spPr>
              <a:xfrm>
                <a:off x="3108960" y="1865947"/>
                <a:ext cx="352425" cy="361950"/>
              </a:xfrm>
              <a:custGeom>
                <a:avLst/>
                <a:gdLst>
                  <a:gd name="connsiteX0" fmla="*/ 83820 w 352425"/>
                  <a:gd name="connsiteY0" fmla="*/ 339090 h 361950"/>
                  <a:gd name="connsiteX1" fmla="*/ 0 w 352425"/>
                  <a:gd name="connsiteY1" fmla="*/ 369570 h 361950"/>
                  <a:gd name="connsiteX2" fmla="*/ 133350 w 352425"/>
                  <a:gd name="connsiteY2" fmla="*/ 82867 h 361950"/>
                  <a:gd name="connsiteX3" fmla="*/ 91440 w 352425"/>
                  <a:gd name="connsiteY3" fmla="*/ 0 h 361950"/>
                  <a:gd name="connsiteX4" fmla="*/ 274320 w 352425"/>
                  <a:gd name="connsiteY4" fmla="*/ 0 h 361950"/>
                  <a:gd name="connsiteX5" fmla="*/ 230505 w 352425"/>
                  <a:gd name="connsiteY5" fmla="*/ 83820 h 361950"/>
                  <a:gd name="connsiteX6" fmla="*/ 357188 w 352425"/>
                  <a:gd name="connsiteY6" fmla="*/ 366713 h 361950"/>
                  <a:gd name="connsiteX7" fmla="*/ 83820 w 352425"/>
                  <a:gd name="connsiteY7" fmla="*/ 33909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425" h="361950">
                    <a:moveTo>
                      <a:pt x="83820" y="339090"/>
                    </a:moveTo>
                    <a:cubicBezTo>
                      <a:pt x="58103" y="344805"/>
                      <a:pt x="33338" y="357188"/>
                      <a:pt x="0" y="369570"/>
                    </a:cubicBezTo>
                    <a:cubicBezTo>
                      <a:pt x="45720" y="270510"/>
                      <a:pt x="89535" y="176213"/>
                      <a:pt x="133350" y="82867"/>
                    </a:cubicBezTo>
                    <a:cubicBezTo>
                      <a:pt x="120015" y="58103"/>
                      <a:pt x="107633" y="32385"/>
                      <a:pt x="91440" y="0"/>
                    </a:cubicBezTo>
                    <a:cubicBezTo>
                      <a:pt x="151448" y="0"/>
                      <a:pt x="222885" y="0"/>
                      <a:pt x="274320" y="0"/>
                    </a:cubicBezTo>
                    <a:cubicBezTo>
                      <a:pt x="276225" y="5715"/>
                      <a:pt x="234315" y="77153"/>
                      <a:pt x="230505" y="83820"/>
                    </a:cubicBezTo>
                    <a:cubicBezTo>
                      <a:pt x="260033" y="141923"/>
                      <a:pt x="325755" y="300038"/>
                      <a:pt x="357188" y="366713"/>
                    </a:cubicBezTo>
                    <a:cubicBezTo>
                      <a:pt x="282893" y="320040"/>
                      <a:pt x="158115" y="322898"/>
                      <a:pt x="83820" y="3390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CAB3A35-7AF6-4029-B8CC-555B34E4F35E}"/>
                  </a:ext>
                </a:extLst>
              </p:cNvPr>
              <p:cNvSpPr/>
              <p:nvPr/>
            </p:nvSpPr>
            <p:spPr>
              <a:xfrm>
                <a:off x="3201353" y="1624965"/>
                <a:ext cx="171450" cy="228600"/>
              </a:xfrm>
              <a:custGeom>
                <a:avLst/>
                <a:gdLst>
                  <a:gd name="connsiteX0" fmla="*/ 179070 w 171450"/>
                  <a:gd name="connsiteY0" fmla="*/ 228600 h 228600"/>
                  <a:gd name="connsiteX1" fmla="*/ 0 w 171450"/>
                  <a:gd name="connsiteY1" fmla="*/ 228600 h 228600"/>
                  <a:gd name="connsiteX2" fmla="*/ 28575 w 171450"/>
                  <a:gd name="connsiteY2" fmla="*/ 199073 h 228600"/>
                  <a:gd name="connsiteX3" fmla="*/ 73342 w 171450"/>
                  <a:gd name="connsiteY3" fmla="*/ 117158 h 228600"/>
                  <a:gd name="connsiteX4" fmla="*/ 88582 w 171450"/>
                  <a:gd name="connsiteY4" fmla="*/ 0 h 228600"/>
                  <a:gd name="connsiteX5" fmla="*/ 100013 w 171450"/>
                  <a:gd name="connsiteY5" fmla="*/ 129540 h 228600"/>
                  <a:gd name="connsiteX6" fmla="*/ 140970 w 171450"/>
                  <a:gd name="connsiteY6" fmla="*/ 197168 h 228600"/>
                  <a:gd name="connsiteX7" fmla="*/ 179070 w 171450"/>
                  <a:gd name="connsiteY7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228600">
                    <a:moveTo>
                      <a:pt x="179070" y="228600"/>
                    </a:moveTo>
                    <a:cubicBezTo>
                      <a:pt x="126682" y="228600"/>
                      <a:pt x="60007" y="228600"/>
                      <a:pt x="0" y="228600"/>
                    </a:cubicBezTo>
                    <a:cubicBezTo>
                      <a:pt x="12382" y="215265"/>
                      <a:pt x="19050" y="200978"/>
                      <a:pt x="28575" y="199073"/>
                    </a:cubicBezTo>
                    <a:cubicBezTo>
                      <a:pt x="74295" y="186690"/>
                      <a:pt x="71438" y="151448"/>
                      <a:pt x="73342" y="117158"/>
                    </a:cubicBezTo>
                    <a:cubicBezTo>
                      <a:pt x="76200" y="78105"/>
                      <a:pt x="80963" y="39053"/>
                      <a:pt x="88582" y="0"/>
                    </a:cubicBezTo>
                    <a:cubicBezTo>
                      <a:pt x="92392" y="42863"/>
                      <a:pt x="100013" y="86678"/>
                      <a:pt x="100013" y="129540"/>
                    </a:cubicBezTo>
                    <a:cubicBezTo>
                      <a:pt x="100013" y="161925"/>
                      <a:pt x="103822" y="187643"/>
                      <a:pt x="140970" y="197168"/>
                    </a:cubicBezTo>
                    <a:cubicBezTo>
                      <a:pt x="155257" y="200025"/>
                      <a:pt x="171450" y="215265"/>
                      <a:pt x="179070" y="228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8B69058-3BA8-40C6-9801-A2A28252E05E}"/>
                  </a:ext>
                </a:extLst>
              </p:cNvPr>
              <p:cNvSpPr/>
              <p:nvPr/>
            </p:nvSpPr>
            <p:spPr>
              <a:xfrm>
                <a:off x="2732825" y="2586990"/>
                <a:ext cx="161925" cy="485775"/>
              </a:xfrm>
              <a:custGeom>
                <a:avLst/>
                <a:gdLst>
                  <a:gd name="connsiteX0" fmla="*/ 113245 w 161925"/>
                  <a:gd name="connsiteY0" fmla="*/ 146685 h 485775"/>
                  <a:gd name="connsiteX1" fmla="*/ 124675 w 161925"/>
                  <a:gd name="connsiteY1" fmla="*/ 129540 h 485775"/>
                  <a:gd name="connsiteX2" fmla="*/ 81813 w 161925"/>
                  <a:gd name="connsiteY2" fmla="*/ 0 h 485775"/>
                  <a:gd name="connsiteX3" fmla="*/ 37045 w 161925"/>
                  <a:gd name="connsiteY3" fmla="*/ 133350 h 485775"/>
                  <a:gd name="connsiteX4" fmla="*/ 48475 w 161925"/>
                  <a:gd name="connsiteY4" fmla="*/ 151448 h 485775"/>
                  <a:gd name="connsiteX5" fmla="*/ 2755 w 161925"/>
                  <a:gd name="connsiteY5" fmla="*/ 206693 h 485775"/>
                  <a:gd name="connsiteX6" fmla="*/ 850 w 161925"/>
                  <a:gd name="connsiteY6" fmla="*/ 489585 h 485775"/>
                  <a:gd name="connsiteX7" fmla="*/ 165633 w 161925"/>
                  <a:gd name="connsiteY7" fmla="*/ 489585 h 485775"/>
                  <a:gd name="connsiteX8" fmla="*/ 166585 w 161925"/>
                  <a:gd name="connsiteY8" fmla="*/ 255270 h 485775"/>
                  <a:gd name="connsiteX9" fmla="*/ 113245 w 161925"/>
                  <a:gd name="connsiteY9" fmla="*/ 146685 h 485775"/>
                  <a:gd name="connsiteX10" fmla="*/ 22758 w 161925"/>
                  <a:gd name="connsiteY10" fmla="*/ 332423 h 485775"/>
                  <a:gd name="connsiteX11" fmla="*/ 71335 w 161925"/>
                  <a:gd name="connsiteY11" fmla="*/ 332423 h 485775"/>
                  <a:gd name="connsiteX12" fmla="*/ 71335 w 161925"/>
                  <a:gd name="connsiteY12" fmla="*/ 388620 h 485775"/>
                  <a:gd name="connsiteX13" fmla="*/ 22758 w 161925"/>
                  <a:gd name="connsiteY13" fmla="*/ 388620 h 485775"/>
                  <a:gd name="connsiteX14" fmla="*/ 22758 w 161925"/>
                  <a:gd name="connsiteY14" fmla="*/ 332423 h 485775"/>
                  <a:gd name="connsiteX15" fmla="*/ 72288 w 161925"/>
                  <a:gd name="connsiteY15" fmla="*/ 467678 h 485775"/>
                  <a:gd name="connsiteX16" fmla="*/ 22758 w 161925"/>
                  <a:gd name="connsiteY16" fmla="*/ 467678 h 485775"/>
                  <a:gd name="connsiteX17" fmla="*/ 22758 w 161925"/>
                  <a:gd name="connsiteY17" fmla="*/ 411480 h 485775"/>
                  <a:gd name="connsiteX18" fmla="*/ 72288 w 161925"/>
                  <a:gd name="connsiteY18" fmla="*/ 411480 h 485775"/>
                  <a:gd name="connsiteX19" fmla="*/ 72288 w 161925"/>
                  <a:gd name="connsiteY19" fmla="*/ 467678 h 485775"/>
                  <a:gd name="connsiteX20" fmla="*/ 72288 w 161925"/>
                  <a:gd name="connsiteY20" fmla="*/ 303848 h 485775"/>
                  <a:gd name="connsiteX21" fmla="*/ 23710 w 161925"/>
                  <a:gd name="connsiteY21" fmla="*/ 306705 h 485775"/>
                  <a:gd name="connsiteX22" fmla="*/ 23710 w 161925"/>
                  <a:gd name="connsiteY22" fmla="*/ 247650 h 485775"/>
                  <a:gd name="connsiteX23" fmla="*/ 72288 w 161925"/>
                  <a:gd name="connsiteY23" fmla="*/ 247650 h 485775"/>
                  <a:gd name="connsiteX24" fmla="*/ 72288 w 161925"/>
                  <a:gd name="connsiteY24" fmla="*/ 303848 h 485775"/>
                  <a:gd name="connsiteX25" fmla="*/ 138963 w 161925"/>
                  <a:gd name="connsiteY25" fmla="*/ 465773 h 485775"/>
                  <a:gd name="connsiteX26" fmla="*/ 95148 w 161925"/>
                  <a:gd name="connsiteY26" fmla="*/ 465773 h 485775"/>
                  <a:gd name="connsiteX27" fmla="*/ 95148 w 161925"/>
                  <a:gd name="connsiteY27" fmla="*/ 410528 h 485775"/>
                  <a:gd name="connsiteX28" fmla="*/ 138963 w 161925"/>
                  <a:gd name="connsiteY28" fmla="*/ 408623 h 485775"/>
                  <a:gd name="connsiteX29" fmla="*/ 138963 w 161925"/>
                  <a:gd name="connsiteY29" fmla="*/ 465773 h 485775"/>
                  <a:gd name="connsiteX30" fmla="*/ 138963 w 161925"/>
                  <a:gd name="connsiteY30" fmla="*/ 389573 h 485775"/>
                  <a:gd name="connsiteX31" fmla="*/ 96100 w 161925"/>
                  <a:gd name="connsiteY31" fmla="*/ 389573 h 485775"/>
                  <a:gd name="connsiteX32" fmla="*/ 96100 w 161925"/>
                  <a:gd name="connsiteY32" fmla="*/ 332423 h 485775"/>
                  <a:gd name="connsiteX33" fmla="*/ 138963 w 161925"/>
                  <a:gd name="connsiteY33" fmla="*/ 332423 h 485775"/>
                  <a:gd name="connsiteX34" fmla="*/ 138963 w 161925"/>
                  <a:gd name="connsiteY34" fmla="*/ 389573 h 485775"/>
                  <a:gd name="connsiteX35" fmla="*/ 139915 w 161925"/>
                  <a:gd name="connsiteY35" fmla="*/ 303848 h 485775"/>
                  <a:gd name="connsiteX36" fmla="*/ 97053 w 161925"/>
                  <a:gd name="connsiteY36" fmla="*/ 305753 h 485775"/>
                  <a:gd name="connsiteX37" fmla="*/ 139915 w 161925"/>
                  <a:gd name="connsiteY37" fmla="*/ 246698 h 485775"/>
                  <a:gd name="connsiteX38" fmla="*/ 139915 w 161925"/>
                  <a:gd name="connsiteY38" fmla="*/ 30384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925" h="485775">
                    <a:moveTo>
                      <a:pt x="113245" y="146685"/>
                    </a:moveTo>
                    <a:cubicBezTo>
                      <a:pt x="117055" y="140970"/>
                      <a:pt x="125628" y="133350"/>
                      <a:pt x="124675" y="129540"/>
                    </a:cubicBezTo>
                    <a:cubicBezTo>
                      <a:pt x="109435" y="81915"/>
                      <a:pt x="93243" y="34290"/>
                      <a:pt x="81813" y="0"/>
                    </a:cubicBezTo>
                    <a:cubicBezTo>
                      <a:pt x="69430" y="36195"/>
                      <a:pt x="52285" y="84773"/>
                      <a:pt x="37045" y="133350"/>
                    </a:cubicBezTo>
                    <a:cubicBezTo>
                      <a:pt x="36093" y="137160"/>
                      <a:pt x="44665" y="144780"/>
                      <a:pt x="48475" y="151448"/>
                    </a:cubicBezTo>
                    <a:cubicBezTo>
                      <a:pt x="33235" y="169545"/>
                      <a:pt x="3708" y="186690"/>
                      <a:pt x="2755" y="206693"/>
                    </a:cubicBezTo>
                    <a:cubicBezTo>
                      <a:pt x="-2007" y="300990"/>
                      <a:pt x="850" y="395288"/>
                      <a:pt x="850" y="489585"/>
                    </a:cubicBezTo>
                    <a:cubicBezTo>
                      <a:pt x="58000" y="489585"/>
                      <a:pt x="109435" y="489585"/>
                      <a:pt x="165633" y="489585"/>
                    </a:cubicBezTo>
                    <a:cubicBezTo>
                      <a:pt x="165633" y="409575"/>
                      <a:pt x="163728" y="332423"/>
                      <a:pt x="166585" y="255270"/>
                    </a:cubicBezTo>
                    <a:cubicBezTo>
                      <a:pt x="166585" y="207645"/>
                      <a:pt x="153250" y="171450"/>
                      <a:pt x="113245" y="146685"/>
                    </a:cubicBezTo>
                    <a:close/>
                    <a:moveTo>
                      <a:pt x="22758" y="332423"/>
                    </a:moveTo>
                    <a:cubicBezTo>
                      <a:pt x="38950" y="332423"/>
                      <a:pt x="56095" y="332423"/>
                      <a:pt x="71335" y="332423"/>
                    </a:cubicBezTo>
                    <a:cubicBezTo>
                      <a:pt x="71335" y="352425"/>
                      <a:pt x="71335" y="369570"/>
                      <a:pt x="71335" y="388620"/>
                    </a:cubicBezTo>
                    <a:cubicBezTo>
                      <a:pt x="54190" y="388620"/>
                      <a:pt x="39903" y="388620"/>
                      <a:pt x="22758" y="388620"/>
                    </a:cubicBezTo>
                    <a:cubicBezTo>
                      <a:pt x="22758" y="369570"/>
                      <a:pt x="22758" y="353378"/>
                      <a:pt x="22758" y="332423"/>
                    </a:cubicBezTo>
                    <a:close/>
                    <a:moveTo>
                      <a:pt x="72288" y="467678"/>
                    </a:moveTo>
                    <a:cubicBezTo>
                      <a:pt x="54190" y="467678"/>
                      <a:pt x="38950" y="467678"/>
                      <a:pt x="22758" y="467678"/>
                    </a:cubicBezTo>
                    <a:cubicBezTo>
                      <a:pt x="22758" y="448628"/>
                      <a:pt x="22758" y="432435"/>
                      <a:pt x="22758" y="411480"/>
                    </a:cubicBezTo>
                    <a:cubicBezTo>
                      <a:pt x="38950" y="411480"/>
                      <a:pt x="55143" y="411480"/>
                      <a:pt x="72288" y="411480"/>
                    </a:cubicBezTo>
                    <a:cubicBezTo>
                      <a:pt x="72288" y="429578"/>
                      <a:pt x="72288" y="446723"/>
                      <a:pt x="72288" y="467678"/>
                    </a:cubicBezTo>
                    <a:close/>
                    <a:moveTo>
                      <a:pt x="72288" y="303848"/>
                    </a:moveTo>
                    <a:cubicBezTo>
                      <a:pt x="57048" y="304800"/>
                      <a:pt x="41808" y="305753"/>
                      <a:pt x="23710" y="306705"/>
                    </a:cubicBezTo>
                    <a:cubicBezTo>
                      <a:pt x="23710" y="286703"/>
                      <a:pt x="23710" y="268605"/>
                      <a:pt x="23710" y="247650"/>
                    </a:cubicBezTo>
                    <a:cubicBezTo>
                      <a:pt x="38950" y="247650"/>
                      <a:pt x="53238" y="247650"/>
                      <a:pt x="72288" y="247650"/>
                    </a:cubicBezTo>
                    <a:cubicBezTo>
                      <a:pt x="72288" y="267653"/>
                      <a:pt x="72288" y="283845"/>
                      <a:pt x="72288" y="303848"/>
                    </a:cubicBezTo>
                    <a:close/>
                    <a:moveTo>
                      <a:pt x="138963" y="465773"/>
                    </a:moveTo>
                    <a:cubicBezTo>
                      <a:pt x="125628" y="465773"/>
                      <a:pt x="111340" y="465773"/>
                      <a:pt x="95148" y="465773"/>
                    </a:cubicBezTo>
                    <a:cubicBezTo>
                      <a:pt x="95148" y="447675"/>
                      <a:pt x="95148" y="430530"/>
                      <a:pt x="95148" y="410528"/>
                    </a:cubicBezTo>
                    <a:cubicBezTo>
                      <a:pt x="110388" y="409575"/>
                      <a:pt x="123723" y="409575"/>
                      <a:pt x="138963" y="408623"/>
                    </a:cubicBezTo>
                    <a:cubicBezTo>
                      <a:pt x="138963" y="428625"/>
                      <a:pt x="138963" y="445770"/>
                      <a:pt x="138963" y="465773"/>
                    </a:cubicBezTo>
                    <a:close/>
                    <a:moveTo>
                      <a:pt x="138963" y="389573"/>
                    </a:moveTo>
                    <a:cubicBezTo>
                      <a:pt x="123723" y="389573"/>
                      <a:pt x="112293" y="389573"/>
                      <a:pt x="96100" y="389573"/>
                    </a:cubicBezTo>
                    <a:cubicBezTo>
                      <a:pt x="96100" y="370523"/>
                      <a:pt x="96100" y="353378"/>
                      <a:pt x="96100" y="332423"/>
                    </a:cubicBezTo>
                    <a:cubicBezTo>
                      <a:pt x="110388" y="332423"/>
                      <a:pt x="122770" y="332423"/>
                      <a:pt x="138963" y="332423"/>
                    </a:cubicBezTo>
                    <a:cubicBezTo>
                      <a:pt x="138963" y="349568"/>
                      <a:pt x="138963" y="366713"/>
                      <a:pt x="138963" y="389573"/>
                    </a:cubicBezTo>
                    <a:close/>
                    <a:moveTo>
                      <a:pt x="139915" y="303848"/>
                    </a:moveTo>
                    <a:cubicBezTo>
                      <a:pt x="126580" y="304800"/>
                      <a:pt x="113245" y="304800"/>
                      <a:pt x="97053" y="305753"/>
                    </a:cubicBezTo>
                    <a:cubicBezTo>
                      <a:pt x="97053" y="274320"/>
                      <a:pt x="78003" y="236220"/>
                      <a:pt x="139915" y="246698"/>
                    </a:cubicBezTo>
                    <a:cubicBezTo>
                      <a:pt x="139915" y="266700"/>
                      <a:pt x="139915" y="283845"/>
                      <a:pt x="139915" y="3038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01420A6-5647-4856-A717-3DAF09F6F206}"/>
                  </a:ext>
                </a:extLst>
              </p:cNvPr>
              <p:cNvSpPr/>
              <p:nvPr/>
            </p:nvSpPr>
            <p:spPr>
              <a:xfrm>
                <a:off x="2860358" y="2202322"/>
                <a:ext cx="847725" cy="323850"/>
              </a:xfrm>
              <a:custGeom>
                <a:avLst/>
                <a:gdLst>
                  <a:gd name="connsiteX0" fmla="*/ 851535 w 847725"/>
                  <a:gd name="connsiteY0" fmla="*/ 250366 h 323850"/>
                  <a:gd name="connsiteX1" fmla="*/ 751522 w 847725"/>
                  <a:gd name="connsiteY1" fmla="*/ 232268 h 323850"/>
                  <a:gd name="connsiteX2" fmla="*/ 744855 w 847725"/>
                  <a:gd name="connsiteY2" fmla="*/ 203693 h 323850"/>
                  <a:gd name="connsiteX3" fmla="*/ 759143 w 847725"/>
                  <a:gd name="connsiteY3" fmla="*/ 202741 h 323850"/>
                  <a:gd name="connsiteX4" fmla="*/ 811530 w 847725"/>
                  <a:gd name="connsiteY4" fmla="*/ 125588 h 323850"/>
                  <a:gd name="connsiteX5" fmla="*/ 707708 w 847725"/>
                  <a:gd name="connsiteY5" fmla="*/ 136066 h 323850"/>
                  <a:gd name="connsiteX6" fmla="*/ 691515 w 847725"/>
                  <a:gd name="connsiteY6" fmla="*/ 112253 h 323850"/>
                  <a:gd name="connsiteX7" fmla="*/ 701040 w 847725"/>
                  <a:gd name="connsiteY7" fmla="*/ 107491 h 323850"/>
                  <a:gd name="connsiteX8" fmla="*/ 723900 w 847725"/>
                  <a:gd name="connsiteY8" fmla="*/ 17003 h 323850"/>
                  <a:gd name="connsiteX9" fmla="*/ 634365 w 847725"/>
                  <a:gd name="connsiteY9" fmla="*/ 45578 h 323850"/>
                  <a:gd name="connsiteX10" fmla="*/ 624840 w 847725"/>
                  <a:gd name="connsiteY10" fmla="*/ 54151 h 323850"/>
                  <a:gd name="connsiteX11" fmla="*/ 624840 w 847725"/>
                  <a:gd name="connsiteY11" fmla="*/ 54151 h 323850"/>
                  <a:gd name="connsiteX12" fmla="*/ 549593 w 847725"/>
                  <a:gd name="connsiteY12" fmla="*/ 17003 h 323850"/>
                  <a:gd name="connsiteX13" fmla="*/ 550545 w 847725"/>
                  <a:gd name="connsiteY13" fmla="*/ 17956 h 323850"/>
                  <a:gd name="connsiteX14" fmla="*/ 486727 w 847725"/>
                  <a:gd name="connsiteY14" fmla="*/ 5573 h 323850"/>
                  <a:gd name="connsiteX15" fmla="*/ 219075 w 847725"/>
                  <a:gd name="connsiteY15" fmla="*/ 64628 h 323850"/>
                  <a:gd name="connsiteX16" fmla="*/ 221932 w 847725"/>
                  <a:gd name="connsiteY16" fmla="*/ 58913 h 323850"/>
                  <a:gd name="connsiteX17" fmla="*/ 121920 w 847725"/>
                  <a:gd name="connsiteY17" fmla="*/ 15098 h 323850"/>
                  <a:gd name="connsiteX18" fmla="*/ 158115 w 847725"/>
                  <a:gd name="connsiteY18" fmla="*/ 115111 h 323850"/>
                  <a:gd name="connsiteX19" fmla="*/ 169545 w 847725"/>
                  <a:gd name="connsiteY19" fmla="*/ 108443 h 323850"/>
                  <a:gd name="connsiteX20" fmla="*/ 145732 w 847725"/>
                  <a:gd name="connsiteY20" fmla="*/ 132256 h 323850"/>
                  <a:gd name="connsiteX21" fmla="*/ 135255 w 847725"/>
                  <a:gd name="connsiteY21" fmla="*/ 147496 h 323850"/>
                  <a:gd name="connsiteX22" fmla="*/ 29527 w 847725"/>
                  <a:gd name="connsiteY22" fmla="*/ 131303 h 323850"/>
                  <a:gd name="connsiteX23" fmla="*/ 96202 w 847725"/>
                  <a:gd name="connsiteY23" fmla="*/ 216076 h 323850"/>
                  <a:gd name="connsiteX24" fmla="*/ 105727 w 847725"/>
                  <a:gd name="connsiteY24" fmla="*/ 207503 h 323850"/>
                  <a:gd name="connsiteX25" fmla="*/ 100965 w 847725"/>
                  <a:gd name="connsiteY25" fmla="*/ 232268 h 323850"/>
                  <a:gd name="connsiteX26" fmla="*/ 0 w 847725"/>
                  <a:gd name="connsiteY26" fmla="*/ 252271 h 323850"/>
                  <a:gd name="connsiteX27" fmla="*/ 85725 w 847725"/>
                  <a:gd name="connsiteY27" fmla="*/ 306563 h 323850"/>
                  <a:gd name="connsiteX28" fmla="*/ 80963 w 847725"/>
                  <a:gd name="connsiteY28" fmla="*/ 327518 h 323850"/>
                  <a:gd name="connsiteX29" fmla="*/ 774383 w 847725"/>
                  <a:gd name="connsiteY29" fmla="*/ 327518 h 323850"/>
                  <a:gd name="connsiteX30" fmla="*/ 766763 w 847725"/>
                  <a:gd name="connsiteY30" fmla="*/ 297038 h 323850"/>
                  <a:gd name="connsiteX31" fmla="*/ 851535 w 847725"/>
                  <a:gd name="connsiteY31" fmla="*/ 250366 h 323850"/>
                  <a:gd name="connsiteX32" fmla="*/ 268605 w 847725"/>
                  <a:gd name="connsiteY32" fmla="*/ 308468 h 323850"/>
                  <a:gd name="connsiteX33" fmla="*/ 120967 w 847725"/>
                  <a:gd name="connsiteY33" fmla="*/ 308468 h 323850"/>
                  <a:gd name="connsiteX34" fmla="*/ 240983 w 847725"/>
                  <a:gd name="connsiteY34" fmla="*/ 97966 h 323850"/>
                  <a:gd name="connsiteX35" fmla="*/ 318135 w 847725"/>
                  <a:gd name="connsiteY35" fmla="*/ 223696 h 323850"/>
                  <a:gd name="connsiteX36" fmla="*/ 268605 w 847725"/>
                  <a:gd name="connsiteY36" fmla="*/ 308468 h 323850"/>
                  <a:gd name="connsiteX37" fmla="*/ 348615 w 847725"/>
                  <a:gd name="connsiteY37" fmla="*/ 214171 h 323850"/>
                  <a:gd name="connsiteX38" fmla="*/ 269558 w 847725"/>
                  <a:gd name="connsiteY38" fmla="*/ 84631 h 323850"/>
                  <a:gd name="connsiteX39" fmla="*/ 585788 w 847725"/>
                  <a:gd name="connsiteY39" fmla="*/ 83678 h 323850"/>
                  <a:gd name="connsiteX40" fmla="*/ 505777 w 847725"/>
                  <a:gd name="connsiteY40" fmla="*/ 215123 h 323850"/>
                  <a:gd name="connsiteX41" fmla="*/ 348615 w 847725"/>
                  <a:gd name="connsiteY41" fmla="*/ 214171 h 323850"/>
                  <a:gd name="connsiteX42" fmla="*/ 565785 w 847725"/>
                  <a:gd name="connsiteY42" fmla="*/ 308468 h 323850"/>
                  <a:gd name="connsiteX43" fmla="*/ 536258 w 847725"/>
                  <a:gd name="connsiteY43" fmla="*/ 223696 h 323850"/>
                  <a:gd name="connsiteX44" fmla="*/ 611505 w 847725"/>
                  <a:gd name="connsiteY44" fmla="*/ 99871 h 323850"/>
                  <a:gd name="connsiteX45" fmla="*/ 734377 w 847725"/>
                  <a:gd name="connsiteY45" fmla="*/ 308468 h 323850"/>
                  <a:gd name="connsiteX46" fmla="*/ 565785 w 847725"/>
                  <a:gd name="connsiteY46" fmla="*/ 308468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47725" h="323850">
                    <a:moveTo>
                      <a:pt x="851535" y="250366"/>
                    </a:moveTo>
                    <a:cubicBezTo>
                      <a:pt x="820102" y="244651"/>
                      <a:pt x="787718" y="238936"/>
                      <a:pt x="751522" y="232268"/>
                    </a:cubicBezTo>
                    <a:cubicBezTo>
                      <a:pt x="749618" y="222743"/>
                      <a:pt x="746760" y="213218"/>
                      <a:pt x="744855" y="203693"/>
                    </a:cubicBezTo>
                    <a:cubicBezTo>
                      <a:pt x="751522" y="204646"/>
                      <a:pt x="757238" y="204646"/>
                      <a:pt x="759143" y="202741"/>
                    </a:cubicBezTo>
                    <a:cubicBezTo>
                      <a:pt x="779145" y="176071"/>
                      <a:pt x="796290" y="148448"/>
                      <a:pt x="811530" y="125588"/>
                    </a:cubicBezTo>
                    <a:cubicBezTo>
                      <a:pt x="780097" y="128446"/>
                      <a:pt x="743902" y="132256"/>
                      <a:pt x="707708" y="136066"/>
                    </a:cubicBezTo>
                    <a:cubicBezTo>
                      <a:pt x="701993" y="128446"/>
                      <a:pt x="697230" y="120826"/>
                      <a:pt x="691515" y="112253"/>
                    </a:cubicBezTo>
                    <a:cubicBezTo>
                      <a:pt x="696277" y="111301"/>
                      <a:pt x="700088" y="110348"/>
                      <a:pt x="701040" y="107491"/>
                    </a:cubicBezTo>
                    <a:cubicBezTo>
                      <a:pt x="710565" y="75106"/>
                      <a:pt x="717233" y="41768"/>
                      <a:pt x="723900" y="17003"/>
                    </a:cubicBezTo>
                    <a:cubicBezTo>
                      <a:pt x="699135" y="24623"/>
                      <a:pt x="666750" y="34148"/>
                      <a:pt x="634365" y="45578"/>
                    </a:cubicBezTo>
                    <a:cubicBezTo>
                      <a:pt x="630555" y="46531"/>
                      <a:pt x="627697" y="50341"/>
                      <a:pt x="624840" y="54151"/>
                    </a:cubicBezTo>
                    <a:cubicBezTo>
                      <a:pt x="624840" y="54151"/>
                      <a:pt x="624840" y="54151"/>
                      <a:pt x="624840" y="54151"/>
                    </a:cubicBezTo>
                    <a:cubicBezTo>
                      <a:pt x="600075" y="41768"/>
                      <a:pt x="574358" y="29386"/>
                      <a:pt x="549593" y="17003"/>
                    </a:cubicBezTo>
                    <a:lnTo>
                      <a:pt x="550545" y="17956"/>
                    </a:lnTo>
                    <a:cubicBezTo>
                      <a:pt x="529590" y="13193"/>
                      <a:pt x="507683" y="9383"/>
                      <a:pt x="486727" y="5573"/>
                    </a:cubicBezTo>
                    <a:cubicBezTo>
                      <a:pt x="388620" y="-12524"/>
                      <a:pt x="300990" y="15098"/>
                      <a:pt x="219075" y="64628"/>
                    </a:cubicBezTo>
                    <a:cubicBezTo>
                      <a:pt x="220027" y="62723"/>
                      <a:pt x="220980" y="60818"/>
                      <a:pt x="221932" y="58913"/>
                    </a:cubicBezTo>
                    <a:cubicBezTo>
                      <a:pt x="184785" y="42721"/>
                      <a:pt x="151447" y="27481"/>
                      <a:pt x="121920" y="15098"/>
                    </a:cubicBezTo>
                    <a:cubicBezTo>
                      <a:pt x="133350" y="45578"/>
                      <a:pt x="145732" y="79868"/>
                      <a:pt x="158115" y="115111"/>
                    </a:cubicBezTo>
                    <a:cubicBezTo>
                      <a:pt x="161925" y="113206"/>
                      <a:pt x="165735" y="110348"/>
                      <a:pt x="169545" y="108443"/>
                    </a:cubicBezTo>
                    <a:cubicBezTo>
                      <a:pt x="161925" y="116063"/>
                      <a:pt x="154305" y="124636"/>
                      <a:pt x="145732" y="132256"/>
                    </a:cubicBezTo>
                    <a:cubicBezTo>
                      <a:pt x="141922" y="137018"/>
                      <a:pt x="139065" y="142733"/>
                      <a:pt x="135255" y="147496"/>
                    </a:cubicBezTo>
                    <a:cubicBezTo>
                      <a:pt x="99060" y="141781"/>
                      <a:pt x="62865" y="136066"/>
                      <a:pt x="29527" y="131303"/>
                    </a:cubicBezTo>
                    <a:cubicBezTo>
                      <a:pt x="51435" y="158926"/>
                      <a:pt x="73342" y="187501"/>
                      <a:pt x="96202" y="216076"/>
                    </a:cubicBezTo>
                    <a:cubicBezTo>
                      <a:pt x="98107" y="214171"/>
                      <a:pt x="100965" y="211313"/>
                      <a:pt x="105727" y="207503"/>
                    </a:cubicBezTo>
                    <a:cubicBezTo>
                      <a:pt x="103822" y="216076"/>
                      <a:pt x="102870" y="223696"/>
                      <a:pt x="100965" y="232268"/>
                    </a:cubicBezTo>
                    <a:cubicBezTo>
                      <a:pt x="64770" y="239888"/>
                      <a:pt x="30480" y="246556"/>
                      <a:pt x="0" y="252271"/>
                    </a:cubicBezTo>
                    <a:cubicBezTo>
                      <a:pt x="27622" y="269416"/>
                      <a:pt x="56197" y="288466"/>
                      <a:pt x="85725" y="306563"/>
                    </a:cubicBezTo>
                    <a:cubicBezTo>
                      <a:pt x="83820" y="313231"/>
                      <a:pt x="82867" y="320851"/>
                      <a:pt x="80963" y="327518"/>
                    </a:cubicBezTo>
                    <a:cubicBezTo>
                      <a:pt x="315277" y="327518"/>
                      <a:pt x="539115" y="327518"/>
                      <a:pt x="774383" y="327518"/>
                    </a:cubicBezTo>
                    <a:cubicBezTo>
                      <a:pt x="771525" y="317041"/>
                      <a:pt x="769620" y="307516"/>
                      <a:pt x="766763" y="297038"/>
                    </a:cubicBezTo>
                    <a:cubicBezTo>
                      <a:pt x="798195" y="281798"/>
                      <a:pt x="825818" y="265606"/>
                      <a:pt x="851535" y="250366"/>
                    </a:cubicBezTo>
                    <a:close/>
                    <a:moveTo>
                      <a:pt x="268605" y="308468"/>
                    </a:moveTo>
                    <a:cubicBezTo>
                      <a:pt x="220980" y="308468"/>
                      <a:pt x="173355" y="308468"/>
                      <a:pt x="120967" y="308468"/>
                    </a:cubicBezTo>
                    <a:cubicBezTo>
                      <a:pt x="124777" y="216076"/>
                      <a:pt x="166688" y="152258"/>
                      <a:pt x="240983" y="97966"/>
                    </a:cubicBezTo>
                    <a:cubicBezTo>
                      <a:pt x="268605" y="143686"/>
                      <a:pt x="294322" y="182738"/>
                      <a:pt x="318135" y="223696"/>
                    </a:cubicBezTo>
                    <a:cubicBezTo>
                      <a:pt x="338138" y="257986"/>
                      <a:pt x="308610" y="308468"/>
                      <a:pt x="268605" y="308468"/>
                    </a:cubicBezTo>
                    <a:close/>
                    <a:moveTo>
                      <a:pt x="348615" y="214171"/>
                    </a:moveTo>
                    <a:cubicBezTo>
                      <a:pt x="326708" y="178928"/>
                      <a:pt x="299085" y="133208"/>
                      <a:pt x="269558" y="84631"/>
                    </a:cubicBezTo>
                    <a:cubicBezTo>
                      <a:pt x="363855" y="31291"/>
                      <a:pt x="483870" y="31291"/>
                      <a:pt x="585788" y="83678"/>
                    </a:cubicBezTo>
                    <a:cubicBezTo>
                      <a:pt x="557213" y="130351"/>
                      <a:pt x="528638" y="177023"/>
                      <a:pt x="505777" y="215123"/>
                    </a:cubicBezTo>
                    <a:cubicBezTo>
                      <a:pt x="451485" y="214171"/>
                      <a:pt x="404813" y="214171"/>
                      <a:pt x="348615" y="214171"/>
                    </a:cubicBezTo>
                    <a:close/>
                    <a:moveTo>
                      <a:pt x="565785" y="308468"/>
                    </a:moveTo>
                    <a:cubicBezTo>
                      <a:pt x="542925" y="307516"/>
                      <a:pt x="521970" y="246556"/>
                      <a:pt x="536258" y="223696"/>
                    </a:cubicBezTo>
                    <a:cubicBezTo>
                      <a:pt x="560070" y="182738"/>
                      <a:pt x="585788" y="142733"/>
                      <a:pt x="611505" y="99871"/>
                    </a:cubicBezTo>
                    <a:cubicBezTo>
                      <a:pt x="688658" y="148448"/>
                      <a:pt x="726758" y="213218"/>
                      <a:pt x="734377" y="308468"/>
                    </a:cubicBezTo>
                    <a:cubicBezTo>
                      <a:pt x="678180" y="309421"/>
                      <a:pt x="621983" y="310373"/>
                      <a:pt x="565785" y="3084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BAAF10-05FD-46A1-A080-6D12BC02835D}"/>
                  </a:ext>
                </a:extLst>
              </p:cNvPr>
              <p:cNvSpPr/>
              <p:nvPr/>
            </p:nvSpPr>
            <p:spPr>
              <a:xfrm>
                <a:off x="3683794" y="2586990"/>
                <a:ext cx="161925" cy="485775"/>
              </a:xfrm>
              <a:custGeom>
                <a:avLst/>
                <a:gdLst>
                  <a:gd name="connsiteX0" fmla="*/ 170021 w 161925"/>
                  <a:gd name="connsiteY0" fmla="*/ 215265 h 485775"/>
                  <a:gd name="connsiteX1" fmla="*/ 120491 w 161925"/>
                  <a:gd name="connsiteY1" fmla="*/ 143827 h 485775"/>
                  <a:gd name="connsiteX2" fmla="*/ 129064 w 161925"/>
                  <a:gd name="connsiteY2" fmla="*/ 129540 h 485775"/>
                  <a:gd name="connsiteX3" fmla="*/ 86201 w 161925"/>
                  <a:gd name="connsiteY3" fmla="*/ 0 h 485775"/>
                  <a:gd name="connsiteX4" fmla="*/ 41434 w 161925"/>
                  <a:gd name="connsiteY4" fmla="*/ 133350 h 485775"/>
                  <a:gd name="connsiteX5" fmla="*/ 50006 w 161925"/>
                  <a:gd name="connsiteY5" fmla="*/ 146685 h 485775"/>
                  <a:gd name="connsiteX6" fmla="*/ 50006 w 161925"/>
                  <a:gd name="connsiteY6" fmla="*/ 146685 h 485775"/>
                  <a:gd name="connsiteX7" fmla="*/ 2381 w 161925"/>
                  <a:gd name="connsiteY7" fmla="*/ 214313 h 485775"/>
                  <a:gd name="connsiteX8" fmla="*/ 476 w 161925"/>
                  <a:gd name="connsiteY8" fmla="*/ 488632 h 485775"/>
                  <a:gd name="connsiteX9" fmla="*/ 169069 w 161925"/>
                  <a:gd name="connsiteY9" fmla="*/ 488632 h 485775"/>
                  <a:gd name="connsiteX10" fmla="*/ 170021 w 161925"/>
                  <a:gd name="connsiteY10" fmla="*/ 215265 h 485775"/>
                  <a:gd name="connsiteX11" fmla="*/ 99536 w 161925"/>
                  <a:gd name="connsiteY11" fmla="*/ 330518 h 485775"/>
                  <a:gd name="connsiteX12" fmla="*/ 143351 w 161925"/>
                  <a:gd name="connsiteY12" fmla="*/ 328613 h 485775"/>
                  <a:gd name="connsiteX13" fmla="*/ 143351 w 161925"/>
                  <a:gd name="connsiteY13" fmla="*/ 388620 h 485775"/>
                  <a:gd name="connsiteX14" fmla="*/ 99536 w 161925"/>
                  <a:gd name="connsiteY14" fmla="*/ 391478 h 485775"/>
                  <a:gd name="connsiteX15" fmla="*/ 99536 w 161925"/>
                  <a:gd name="connsiteY15" fmla="*/ 330518 h 485775"/>
                  <a:gd name="connsiteX16" fmla="*/ 141446 w 161925"/>
                  <a:gd name="connsiteY16" fmla="*/ 303848 h 485775"/>
                  <a:gd name="connsiteX17" fmla="*/ 99536 w 161925"/>
                  <a:gd name="connsiteY17" fmla="*/ 306705 h 485775"/>
                  <a:gd name="connsiteX18" fmla="*/ 99536 w 161925"/>
                  <a:gd name="connsiteY18" fmla="*/ 246698 h 485775"/>
                  <a:gd name="connsiteX19" fmla="*/ 141446 w 161925"/>
                  <a:gd name="connsiteY19" fmla="*/ 303848 h 485775"/>
                  <a:gd name="connsiteX20" fmla="*/ 71914 w 161925"/>
                  <a:gd name="connsiteY20" fmla="*/ 467678 h 485775"/>
                  <a:gd name="connsiteX21" fmla="*/ 27146 w 161925"/>
                  <a:gd name="connsiteY21" fmla="*/ 467678 h 485775"/>
                  <a:gd name="connsiteX22" fmla="*/ 27146 w 161925"/>
                  <a:gd name="connsiteY22" fmla="*/ 411480 h 485775"/>
                  <a:gd name="connsiteX23" fmla="*/ 71914 w 161925"/>
                  <a:gd name="connsiteY23" fmla="*/ 408623 h 485775"/>
                  <a:gd name="connsiteX24" fmla="*/ 71914 w 161925"/>
                  <a:gd name="connsiteY24" fmla="*/ 467678 h 485775"/>
                  <a:gd name="connsiteX25" fmla="*/ 72866 w 161925"/>
                  <a:gd name="connsiteY25" fmla="*/ 389573 h 485775"/>
                  <a:gd name="connsiteX26" fmla="*/ 28099 w 161925"/>
                  <a:gd name="connsiteY26" fmla="*/ 389573 h 485775"/>
                  <a:gd name="connsiteX27" fmla="*/ 28099 w 161925"/>
                  <a:gd name="connsiteY27" fmla="*/ 330518 h 485775"/>
                  <a:gd name="connsiteX28" fmla="*/ 72866 w 161925"/>
                  <a:gd name="connsiteY28" fmla="*/ 327660 h 485775"/>
                  <a:gd name="connsiteX29" fmla="*/ 72866 w 161925"/>
                  <a:gd name="connsiteY29" fmla="*/ 389573 h 485775"/>
                  <a:gd name="connsiteX30" fmla="*/ 73819 w 161925"/>
                  <a:gd name="connsiteY30" fmla="*/ 304800 h 485775"/>
                  <a:gd name="connsiteX31" fmla="*/ 29051 w 161925"/>
                  <a:gd name="connsiteY31" fmla="*/ 304800 h 485775"/>
                  <a:gd name="connsiteX32" fmla="*/ 73819 w 161925"/>
                  <a:gd name="connsiteY32" fmla="*/ 247650 h 485775"/>
                  <a:gd name="connsiteX33" fmla="*/ 73819 w 161925"/>
                  <a:gd name="connsiteY33" fmla="*/ 304800 h 485775"/>
                  <a:gd name="connsiteX34" fmla="*/ 144304 w 161925"/>
                  <a:gd name="connsiteY34" fmla="*/ 467678 h 485775"/>
                  <a:gd name="connsiteX35" fmla="*/ 98584 w 161925"/>
                  <a:gd name="connsiteY35" fmla="*/ 467678 h 485775"/>
                  <a:gd name="connsiteX36" fmla="*/ 98584 w 161925"/>
                  <a:gd name="connsiteY36" fmla="*/ 410528 h 485775"/>
                  <a:gd name="connsiteX37" fmla="*/ 144304 w 161925"/>
                  <a:gd name="connsiteY37" fmla="*/ 407670 h 485775"/>
                  <a:gd name="connsiteX38" fmla="*/ 144304 w 161925"/>
                  <a:gd name="connsiteY38" fmla="*/ 46767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925" h="485775">
                    <a:moveTo>
                      <a:pt x="170021" y="215265"/>
                    </a:moveTo>
                    <a:cubicBezTo>
                      <a:pt x="170021" y="196215"/>
                      <a:pt x="152876" y="177165"/>
                      <a:pt x="120491" y="143827"/>
                    </a:cubicBezTo>
                    <a:cubicBezTo>
                      <a:pt x="124301" y="139065"/>
                      <a:pt x="130016" y="133350"/>
                      <a:pt x="129064" y="129540"/>
                    </a:cubicBezTo>
                    <a:cubicBezTo>
                      <a:pt x="113824" y="81915"/>
                      <a:pt x="97631" y="34290"/>
                      <a:pt x="86201" y="0"/>
                    </a:cubicBezTo>
                    <a:cubicBezTo>
                      <a:pt x="73819" y="36195"/>
                      <a:pt x="56674" y="84773"/>
                      <a:pt x="41434" y="133350"/>
                    </a:cubicBezTo>
                    <a:cubicBezTo>
                      <a:pt x="40481" y="136208"/>
                      <a:pt x="46196" y="141923"/>
                      <a:pt x="50006" y="146685"/>
                    </a:cubicBezTo>
                    <a:lnTo>
                      <a:pt x="50006" y="146685"/>
                    </a:lnTo>
                    <a:cubicBezTo>
                      <a:pt x="37624" y="166688"/>
                      <a:pt x="3334" y="194310"/>
                      <a:pt x="2381" y="214313"/>
                    </a:cubicBezTo>
                    <a:cubicBezTo>
                      <a:pt x="-1429" y="305753"/>
                      <a:pt x="476" y="396240"/>
                      <a:pt x="476" y="488632"/>
                    </a:cubicBezTo>
                    <a:cubicBezTo>
                      <a:pt x="57626" y="488632"/>
                      <a:pt x="110966" y="488632"/>
                      <a:pt x="169069" y="488632"/>
                    </a:cubicBezTo>
                    <a:cubicBezTo>
                      <a:pt x="170021" y="433388"/>
                      <a:pt x="170974" y="266700"/>
                      <a:pt x="170021" y="215265"/>
                    </a:cubicBezTo>
                    <a:close/>
                    <a:moveTo>
                      <a:pt x="99536" y="330518"/>
                    </a:moveTo>
                    <a:cubicBezTo>
                      <a:pt x="112871" y="329565"/>
                      <a:pt x="126206" y="328613"/>
                      <a:pt x="143351" y="328613"/>
                    </a:cubicBezTo>
                    <a:cubicBezTo>
                      <a:pt x="143351" y="351473"/>
                      <a:pt x="143351" y="367665"/>
                      <a:pt x="143351" y="388620"/>
                    </a:cubicBezTo>
                    <a:cubicBezTo>
                      <a:pt x="128111" y="389573"/>
                      <a:pt x="115729" y="390525"/>
                      <a:pt x="99536" y="391478"/>
                    </a:cubicBezTo>
                    <a:cubicBezTo>
                      <a:pt x="99536" y="370523"/>
                      <a:pt x="99536" y="352425"/>
                      <a:pt x="99536" y="330518"/>
                    </a:cubicBezTo>
                    <a:close/>
                    <a:moveTo>
                      <a:pt x="141446" y="303848"/>
                    </a:moveTo>
                    <a:cubicBezTo>
                      <a:pt x="129064" y="304800"/>
                      <a:pt x="115729" y="305753"/>
                      <a:pt x="99536" y="306705"/>
                    </a:cubicBezTo>
                    <a:cubicBezTo>
                      <a:pt x="99536" y="285750"/>
                      <a:pt x="99536" y="267653"/>
                      <a:pt x="99536" y="246698"/>
                    </a:cubicBezTo>
                    <a:cubicBezTo>
                      <a:pt x="146209" y="246698"/>
                      <a:pt x="146209" y="246698"/>
                      <a:pt x="141446" y="303848"/>
                    </a:cubicBezTo>
                    <a:close/>
                    <a:moveTo>
                      <a:pt x="71914" y="467678"/>
                    </a:moveTo>
                    <a:cubicBezTo>
                      <a:pt x="57626" y="467678"/>
                      <a:pt x="44291" y="467678"/>
                      <a:pt x="27146" y="467678"/>
                    </a:cubicBezTo>
                    <a:cubicBezTo>
                      <a:pt x="27146" y="449580"/>
                      <a:pt x="27146" y="432435"/>
                      <a:pt x="27146" y="411480"/>
                    </a:cubicBezTo>
                    <a:cubicBezTo>
                      <a:pt x="41434" y="410528"/>
                      <a:pt x="54769" y="409575"/>
                      <a:pt x="71914" y="408623"/>
                    </a:cubicBezTo>
                    <a:cubicBezTo>
                      <a:pt x="71914" y="428625"/>
                      <a:pt x="71914" y="446723"/>
                      <a:pt x="71914" y="467678"/>
                    </a:cubicBezTo>
                    <a:close/>
                    <a:moveTo>
                      <a:pt x="72866" y="389573"/>
                    </a:moveTo>
                    <a:cubicBezTo>
                      <a:pt x="56674" y="389573"/>
                      <a:pt x="44291" y="389573"/>
                      <a:pt x="28099" y="389573"/>
                    </a:cubicBezTo>
                    <a:cubicBezTo>
                      <a:pt x="28099" y="370523"/>
                      <a:pt x="28099" y="353378"/>
                      <a:pt x="28099" y="330518"/>
                    </a:cubicBezTo>
                    <a:cubicBezTo>
                      <a:pt x="40481" y="329565"/>
                      <a:pt x="55721" y="328613"/>
                      <a:pt x="72866" y="327660"/>
                    </a:cubicBezTo>
                    <a:cubicBezTo>
                      <a:pt x="72866" y="349568"/>
                      <a:pt x="72866" y="367665"/>
                      <a:pt x="72866" y="389573"/>
                    </a:cubicBezTo>
                    <a:close/>
                    <a:moveTo>
                      <a:pt x="73819" y="304800"/>
                    </a:moveTo>
                    <a:cubicBezTo>
                      <a:pt x="58579" y="304800"/>
                      <a:pt x="45244" y="304800"/>
                      <a:pt x="29051" y="304800"/>
                    </a:cubicBezTo>
                    <a:cubicBezTo>
                      <a:pt x="30004" y="275273"/>
                      <a:pt x="14764" y="237173"/>
                      <a:pt x="73819" y="247650"/>
                    </a:cubicBezTo>
                    <a:cubicBezTo>
                      <a:pt x="73819" y="267653"/>
                      <a:pt x="73819" y="284798"/>
                      <a:pt x="73819" y="304800"/>
                    </a:cubicBezTo>
                    <a:close/>
                    <a:moveTo>
                      <a:pt x="144304" y="467678"/>
                    </a:moveTo>
                    <a:cubicBezTo>
                      <a:pt x="128111" y="467678"/>
                      <a:pt x="114776" y="467678"/>
                      <a:pt x="98584" y="467678"/>
                    </a:cubicBezTo>
                    <a:cubicBezTo>
                      <a:pt x="98584" y="448628"/>
                      <a:pt x="98584" y="432435"/>
                      <a:pt x="98584" y="410528"/>
                    </a:cubicBezTo>
                    <a:cubicBezTo>
                      <a:pt x="112871" y="409575"/>
                      <a:pt x="127159" y="408623"/>
                      <a:pt x="144304" y="407670"/>
                    </a:cubicBezTo>
                    <a:cubicBezTo>
                      <a:pt x="144304" y="429578"/>
                      <a:pt x="144304" y="445770"/>
                      <a:pt x="144304" y="4676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967DADD-45F4-44FE-A7A8-F580CD8AFFB8}"/>
                  </a:ext>
                </a:extLst>
              </p:cNvPr>
              <p:cNvSpPr/>
              <p:nvPr/>
            </p:nvSpPr>
            <p:spPr>
              <a:xfrm>
                <a:off x="3658553" y="3172778"/>
                <a:ext cx="219075" cy="1933575"/>
              </a:xfrm>
              <a:custGeom>
                <a:avLst/>
                <a:gdLst>
                  <a:gd name="connsiteX0" fmla="*/ 0 w 219075"/>
                  <a:gd name="connsiteY0" fmla="*/ 0 h 1933575"/>
                  <a:gd name="connsiteX1" fmla="*/ 0 w 219075"/>
                  <a:gd name="connsiteY1" fmla="*/ 1939290 h 1933575"/>
                  <a:gd name="connsiteX2" fmla="*/ 222885 w 219075"/>
                  <a:gd name="connsiteY2" fmla="*/ 1939290 h 1933575"/>
                  <a:gd name="connsiteX3" fmla="*/ 222885 w 219075"/>
                  <a:gd name="connsiteY3" fmla="*/ 0 h 1933575"/>
                  <a:gd name="connsiteX4" fmla="*/ 0 w 219075"/>
                  <a:gd name="connsiteY4" fmla="*/ 0 h 1933575"/>
                  <a:gd name="connsiteX5" fmla="*/ 125730 w 219075"/>
                  <a:gd name="connsiteY5" fmla="*/ 213360 h 1933575"/>
                  <a:gd name="connsiteX6" fmla="*/ 171450 w 219075"/>
                  <a:gd name="connsiteY6" fmla="*/ 213360 h 1933575"/>
                  <a:gd name="connsiteX7" fmla="*/ 174307 w 219075"/>
                  <a:gd name="connsiteY7" fmla="*/ 268605 h 1933575"/>
                  <a:gd name="connsiteX8" fmla="*/ 125730 w 219075"/>
                  <a:gd name="connsiteY8" fmla="*/ 268605 h 1933575"/>
                  <a:gd name="connsiteX9" fmla="*/ 125730 w 219075"/>
                  <a:gd name="connsiteY9" fmla="*/ 213360 h 1933575"/>
                  <a:gd name="connsiteX10" fmla="*/ 125730 w 219075"/>
                  <a:gd name="connsiteY10" fmla="*/ 556260 h 1933575"/>
                  <a:gd name="connsiteX11" fmla="*/ 125730 w 219075"/>
                  <a:gd name="connsiteY11" fmla="*/ 498157 h 1933575"/>
                  <a:gd name="connsiteX12" fmla="*/ 172402 w 219075"/>
                  <a:gd name="connsiteY12" fmla="*/ 498157 h 1933575"/>
                  <a:gd name="connsiteX13" fmla="*/ 172402 w 219075"/>
                  <a:gd name="connsiteY13" fmla="*/ 556260 h 1933575"/>
                  <a:gd name="connsiteX14" fmla="*/ 125730 w 219075"/>
                  <a:gd name="connsiteY14" fmla="*/ 556260 h 1933575"/>
                  <a:gd name="connsiteX15" fmla="*/ 122872 w 219075"/>
                  <a:gd name="connsiteY15" fmla="*/ 418147 h 1933575"/>
                  <a:gd name="connsiteX16" fmla="*/ 172402 w 219075"/>
                  <a:gd name="connsiteY16" fmla="*/ 418147 h 1933575"/>
                  <a:gd name="connsiteX17" fmla="*/ 172402 w 219075"/>
                  <a:gd name="connsiteY17" fmla="*/ 472440 h 1933575"/>
                  <a:gd name="connsiteX18" fmla="*/ 122872 w 219075"/>
                  <a:gd name="connsiteY18" fmla="*/ 472440 h 1933575"/>
                  <a:gd name="connsiteX19" fmla="*/ 122872 w 219075"/>
                  <a:gd name="connsiteY19" fmla="*/ 418147 h 1933575"/>
                  <a:gd name="connsiteX20" fmla="*/ 52388 w 219075"/>
                  <a:gd name="connsiteY20" fmla="*/ 213360 h 1933575"/>
                  <a:gd name="connsiteX21" fmla="*/ 98107 w 219075"/>
                  <a:gd name="connsiteY21" fmla="*/ 210502 h 1933575"/>
                  <a:gd name="connsiteX22" fmla="*/ 98107 w 219075"/>
                  <a:gd name="connsiteY22" fmla="*/ 269557 h 1933575"/>
                  <a:gd name="connsiteX23" fmla="*/ 52388 w 219075"/>
                  <a:gd name="connsiteY23" fmla="*/ 269557 h 1933575"/>
                  <a:gd name="connsiteX24" fmla="*/ 52388 w 219075"/>
                  <a:gd name="connsiteY24" fmla="*/ 213360 h 1933575"/>
                  <a:gd name="connsiteX25" fmla="*/ 50482 w 219075"/>
                  <a:gd name="connsiteY25" fmla="*/ 418147 h 1933575"/>
                  <a:gd name="connsiteX26" fmla="*/ 98107 w 219075"/>
                  <a:gd name="connsiteY26" fmla="*/ 413385 h 1933575"/>
                  <a:gd name="connsiteX27" fmla="*/ 98107 w 219075"/>
                  <a:gd name="connsiteY27" fmla="*/ 473392 h 1933575"/>
                  <a:gd name="connsiteX28" fmla="*/ 50482 w 219075"/>
                  <a:gd name="connsiteY28" fmla="*/ 473392 h 1933575"/>
                  <a:gd name="connsiteX29" fmla="*/ 50482 w 219075"/>
                  <a:gd name="connsiteY29" fmla="*/ 418147 h 1933575"/>
                  <a:gd name="connsiteX30" fmla="*/ 50482 w 219075"/>
                  <a:gd name="connsiteY30" fmla="*/ 499110 h 1933575"/>
                  <a:gd name="connsiteX31" fmla="*/ 99060 w 219075"/>
                  <a:gd name="connsiteY31" fmla="*/ 499110 h 1933575"/>
                  <a:gd name="connsiteX32" fmla="*/ 99060 w 219075"/>
                  <a:gd name="connsiteY32" fmla="*/ 556260 h 1933575"/>
                  <a:gd name="connsiteX33" fmla="*/ 50482 w 219075"/>
                  <a:gd name="connsiteY33" fmla="*/ 556260 h 1933575"/>
                  <a:gd name="connsiteX34" fmla="*/ 50482 w 219075"/>
                  <a:gd name="connsiteY34" fmla="*/ 499110 h 19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9075" h="1933575">
                    <a:moveTo>
                      <a:pt x="0" y="0"/>
                    </a:moveTo>
                    <a:cubicBezTo>
                      <a:pt x="0" y="646747"/>
                      <a:pt x="0" y="1292542"/>
                      <a:pt x="0" y="1939290"/>
                    </a:cubicBezTo>
                    <a:cubicBezTo>
                      <a:pt x="74295" y="1939290"/>
                      <a:pt x="146685" y="1939290"/>
                      <a:pt x="222885" y="1939290"/>
                    </a:cubicBezTo>
                    <a:cubicBezTo>
                      <a:pt x="222885" y="1290638"/>
                      <a:pt x="222885" y="645795"/>
                      <a:pt x="222885" y="0"/>
                    </a:cubicBezTo>
                    <a:cubicBezTo>
                      <a:pt x="146685" y="0"/>
                      <a:pt x="74295" y="0"/>
                      <a:pt x="0" y="0"/>
                    </a:cubicBezTo>
                    <a:close/>
                    <a:moveTo>
                      <a:pt x="125730" y="213360"/>
                    </a:moveTo>
                    <a:cubicBezTo>
                      <a:pt x="140970" y="213360"/>
                      <a:pt x="154305" y="213360"/>
                      <a:pt x="171450" y="213360"/>
                    </a:cubicBezTo>
                    <a:cubicBezTo>
                      <a:pt x="172402" y="229552"/>
                      <a:pt x="173355" y="246697"/>
                      <a:pt x="174307" y="268605"/>
                    </a:cubicBezTo>
                    <a:cubicBezTo>
                      <a:pt x="154305" y="268605"/>
                      <a:pt x="140970" y="268605"/>
                      <a:pt x="125730" y="268605"/>
                    </a:cubicBezTo>
                    <a:cubicBezTo>
                      <a:pt x="125730" y="249555"/>
                      <a:pt x="125730" y="232410"/>
                      <a:pt x="125730" y="213360"/>
                    </a:cubicBezTo>
                    <a:close/>
                    <a:moveTo>
                      <a:pt x="125730" y="556260"/>
                    </a:moveTo>
                    <a:cubicBezTo>
                      <a:pt x="125730" y="538163"/>
                      <a:pt x="125730" y="520065"/>
                      <a:pt x="125730" y="498157"/>
                    </a:cubicBezTo>
                    <a:cubicBezTo>
                      <a:pt x="140970" y="498157"/>
                      <a:pt x="155257" y="498157"/>
                      <a:pt x="172402" y="498157"/>
                    </a:cubicBezTo>
                    <a:cubicBezTo>
                      <a:pt x="172402" y="517207"/>
                      <a:pt x="172402" y="535305"/>
                      <a:pt x="172402" y="556260"/>
                    </a:cubicBezTo>
                    <a:cubicBezTo>
                      <a:pt x="155257" y="556260"/>
                      <a:pt x="141922" y="556260"/>
                      <a:pt x="125730" y="556260"/>
                    </a:cubicBezTo>
                    <a:close/>
                    <a:moveTo>
                      <a:pt x="122872" y="418147"/>
                    </a:moveTo>
                    <a:cubicBezTo>
                      <a:pt x="139065" y="418147"/>
                      <a:pt x="155257" y="418147"/>
                      <a:pt x="172402" y="418147"/>
                    </a:cubicBezTo>
                    <a:cubicBezTo>
                      <a:pt x="172402" y="436245"/>
                      <a:pt x="172402" y="453390"/>
                      <a:pt x="172402" y="472440"/>
                    </a:cubicBezTo>
                    <a:cubicBezTo>
                      <a:pt x="155257" y="472440"/>
                      <a:pt x="139065" y="472440"/>
                      <a:pt x="122872" y="472440"/>
                    </a:cubicBezTo>
                    <a:cubicBezTo>
                      <a:pt x="122872" y="452438"/>
                      <a:pt x="122872" y="437197"/>
                      <a:pt x="122872" y="418147"/>
                    </a:cubicBezTo>
                    <a:close/>
                    <a:moveTo>
                      <a:pt x="52388" y="213360"/>
                    </a:moveTo>
                    <a:cubicBezTo>
                      <a:pt x="66675" y="212407"/>
                      <a:pt x="80963" y="211455"/>
                      <a:pt x="98107" y="210502"/>
                    </a:cubicBezTo>
                    <a:cubicBezTo>
                      <a:pt x="98107" y="230505"/>
                      <a:pt x="98107" y="247650"/>
                      <a:pt x="98107" y="269557"/>
                    </a:cubicBezTo>
                    <a:cubicBezTo>
                      <a:pt x="81915" y="269557"/>
                      <a:pt x="68580" y="269557"/>
                      <a:pt x="52388" y="269557"/>
                    </a:cubicBezTo>
                    <a:cubicBezTo>
                      <a:pt x="52388" y="251460"/>
                      <a:pt x="52388" y="234315"/>
                      <a:pt x="52388" y="213360"/>
                    </a:cubicBezTo>
                    <a:close/>
                    <a:moveTo>
                      <a:pt x="50482" y="418147"/>
                    </a:moveTo>
                    <a:cubicBezTo>
                      <a:pt x="64770" y="417195"/>
                      <a:pt x="79057" y="415290"/>
                      <a:pt x="98107" y="413385"/>
                    </a:cubicBezTo>
                    <a:cubicBezTo>
                      <a:pt x="98107" y="434340"/>
                      <a:pt x="98107" y="451485"/>
                      <a:pt x="98107" y="473392"/>
                    </a:cubicBezTo>
                    <a:cubicBezTo>
                      <a:pt x="80963" y="473392"/>
                      <a:pt x="67627" y="473392"/>
                      <a:pt x="50482" y="473392"/>
                    </a:cubicBezTo>
                    <a:cubicBezTo>
                      <a:pt x="50482" y="455295"/>
                      <a:pt x="50482" y="439102"/>
                      <a:pt x="50482" y="418147"/>
                    </a:cubicBezTo>
                    <a:close/>
                    <a:moveTo>
                      <a:pt x="50482" y="499110"/>
                    </a:moveTo>
                    <a:cubicBezTo>
                      <a:pt x="67627" y="499110"/>
                      <a:pt x="83820" y="499110"/>
                      <a:pt x="99060" y="499110"/>
                    </a:cubicBezTo>
                    <a:cubicBezTo>
                      <a:pt x="99060" y="520065"/>
                      <a:pt x="99060" y="536257"/>
                      <a:pt x="99060" y="556260"/>
                    </a:cubicBezTo>
                    <a:cubicBezTo>
                      <a:pt x="82867" y="556260"/>
                      <a:pt x="67627" y="556260"/>
                      <a:pt x="50482" y="556260"/>
                    </a:cubicBezTo>
                    <a:cubicBezTo>
                      <a:pt x="50482" y="536257"/>
                      <a:pt x="50482" y="518160"/>
                      <a:pt x="50482" y="4991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4EE53-9B80-4DEB-96BC-CCE2D553C4A6}"/>
              </a:ext>
            </a:extLst>
          </p:cNvPr>
          <p:cNvSpPr/>
          <p:nvPr/>
        </p:nvSpPr>
        <p:spPr>
          <a:xfrm>
            <a:off x="7113308" y="457200"/>
            <a:ext cx="4562061" cy="611256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43E0C-E369-46DF-B820-C24CF129C034}"/>
              </a:ext>
            </a:extLst>
          </p:cNvPr>
          <p:cNvSpPr txBox="1"/>
          <p:nvPr/>
        </p:nvSpPr>
        <p:spPr>
          <a:xfrm>
            <a:off x="7503215" y="2652806"/>
            <a:ext cx="370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97651-7BFB-43A5-87A9-1630D127BE18}"/>
              </a:ext>
            </a:extLst>
          </p:cNvPr>
          <p:cNvSpPr txBox="1"/>
          <p:nvPr/>
        </p:nvSpPr>
        <p:spPr>
          <a:xfrm>
            <a:off x="7503215" y="2212349"/>
            <a:ext cx="370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Simple PowerPoint Presentation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2191-865A-40B1-A4BB-4E4B357DBFB5}"/>
              </a:ext>
            </a:extLst>
          </p:cNvPr>
          <p:cNvSpPr txBox="1"/>
          <p:nvPr/>
        </p:nvSpPr>
        <p:spPr>
          <a:xfrm>
            <a:off x="7503215" y="4453317"/>
            <a:ext cx="370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C32AE-6F46-4EEC-8B0D-10B63669D092}"/>
              </a:ext>
            </a:extLst>
          </p:cNvPr>
          <p:cNvSpPr txBox="1"/>
          <p:nvPr/>
        </p:nvSpPr>
        <p:spPr>
          <a:xfrm>
            <a:off x="7503215" y="4012860"/>
            <a:ext cx="370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Simple PowerPoint Presentation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4EBFB735-01DB-4F98-BF42-2763D59A76DF}"/>
              </a:ext>
            </a:extLst>
          </p:cNvPr>
          <p:cNvSpPr txBox="1">
            <a:spLocks/>
          </p:cNvSpPr>
          <p:nvPr/>
        </p:nvSpPr>
        <p:spPr>
          <a:xfrm>
            <a:off x="7626001" y="5812240"/>
            <a:ext cx="2117864" cy="393777"/>
          </a:xfrm>
          <a:prstGeom prst="rect">
            <a:avLst/>
          </a:prstGeom>
          <a:solidFill>
            <a:schemeClr val="accent2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0" dirty="0"/>
              <a:t>INFOGRAPHIC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C58327-02E1-4687-8F12-94232FDEFD20}"/>
              </a:ext>
            </a:extLst>
          </p:cNvPr>
          <p:cNvGrpSpPr/>
          <p:nvPr/>
        </p:nvGrpSpPr>
        <p:grpSpPr>
          <a:xfrm>
            <a:off x="7503215" y="946844"/>
            <a:ext cx="3707499" cy="775862"/>
            <a:chOff x="6324699" y="2356411"/>
            <a:chExt cx="2736305" cy="7758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F0629-76F8-4A8E-972E-1BE82427FD2B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1B806-B69E-4687-9398-27397AC3A93D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1E0CF-F092-40F4-BBDE-A34592BDBCEC}"/>
              </a:ext>
            </a:extLst>
          </p:cNvPr>
          <p:cNvSpPr txBox="1"/>
          <p:nvPr/>
        </p:nvSpPr>
        <p:spPr>
          <a:xfrm>
            <a:off x="834020" y="334066"/>
            <a:ext cx="2840771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7">
            <a:extLst>
              <a:ext uri="{FF2B5EF4-FFF2-40B4-BE49-F238E27FC236}">
                <a16:creationId xmlns:a16="http://schemas.microsoft.com/office/drawing/2014/main" id="{19B7B005-54CA-4A36-928D-3F79E428EF9B}"/>
              </a:ext>
            </a:extLst>
          </p:cNvPr>
          <p:cNvSpPr/>
          <p:nvPr/>
        </p:nvSpPr>
        <p:spPr>
          <a:xfrm>
            <a:off x="914401" y="1794271"/>
            <a:ext cx="5148000" cy="20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4">
            <a:extLst>
              <a:ext uri="{FF2B5EF4-FFF2-40B4-BE49-F238E27FC236}">
                <a16:creationId xmlns:a16="http://schemas.microsoft.com/office/drawing/2014/main" id="{FDB75CE9-4371-423F-A744-6E87C987C081}"/>
              </a:ext>
            </a:extLst>
          </p:cNvPr>
          <p:cNvSpPr/>
          <p:nvPr/>
        </p:nvSpPr>
        <p:spPr>
          <a:xfrm>
            <a:off x="914401" y="3963398"/>
            <a:ext cx="5148000" cy="20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8C552A7B-42BD-4250-AFFA-EC7A4B5A7385}"/>
              </a:ext>
            </a:extLst>
          </p:cNvPr>
          <p:cNvSpPr/>
          <p:nvPr/>
        </p:nvSpPr>
        <p:spPr>
          <a:xfrm>
            <a:off x="6129601" y="1794271"/>
            <a:ext cx="5148000" cy="20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직사각형 43">
            <a:extLst>
              <a:ext uri="{FF2B5EF4-FFF2-40B4-BE49-F238E27FC236}">
                <a16:creationId xmlns:a16="http://schemas.microsoft.com/office/drawing/2014/main" id="{BF985FCE-A12F-4247-ADA4-247476937A8A}"/>
              </a:ext>
            </a:extLst>
          </p:cNvPr>
          <p:cNvSpPr/>
          <p:nvPr/>
        </p:nvSpPr>
        <p:spPr>
          <a:xfrm>
            <a:off x="6129601" y="3963398"/>
            <a:ext cx="5148000" cy="20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그룹 45">
            <a:extLst>
              <a:ext uri="{FF2B5EF4-FFF2-40B4-BE49-F238E27FC236}">
                <a16:creationId xmlns:a16="http://schemas.microsoft.com/office/drawing/2014/main" id="{E2BFB51B-6CBA-43B0-A1AD-A75E064CFF54}"/>
              </a:ext>
            </a:extLst>
          </p:cNvPr>
          <p:cNvGrpSpPr/>
          <p:nvPr/>
        </p:nvGrpSpPr>
        <p:grpSpPr>
          <a:xfrm>
            <a:off x="4890001" y="2716834"/>
            <a:ext cx="2412000" cy="2412000"/>
            <a:chOff x="4896191" y="2726685"/>
            <a:chExt cx="2412000" cy="2412000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6D0460C0-9822-44A7-B167-08F18373EF46}"/>
                </a:ext>
              </a:extLst>
            </p:cNvPr>
            <p:cNvSpPr/>
            <p:nvPr/>
          </p:nvSpPr>
          <p:spPr>
            <a:xfrm>
              <a:off x="4896191" y="2726685"/>
              <a:ext cx="2412000" cy="2412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직사각형 44">
              <a:extLst>
                <a:ext uri="{FF2B5EF4-FFF2-40B4-BE49-F238E27FC236}">
                  <a16:creationId xmlns:a16="http://schemas.microsoft.com/office/drawing/2014/main" id="{8D09A75D-16CB-4B22-8197-72D700DBD179}"/>
                </a:ext>
              </a:extLst>
            </p:cNvPr>
            <p:cNvSpPr/>
            <p:nvPr/>
          </p:nvSpPr>
          <p:spPr>
            <a:xfrm rot="18900000">
              <a:off x="5256191" y="3086685"/>
              <a:ext cx="1692000" cy="1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1C09288F-81DF-4AC0-90C8-DBA3823EE01D}"/>
                </a:ext>
              </a:extLst>
            </p:cNvPr>
            <p:cNvSpPr/>
            <p:nvPr/>
          </p:nvSpPr>
          <p:spPr>
            <a:xfrm>
              <a:off x="5021409" y="2851903"/>
              <a:ext cx="2161564" cy="2161564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D7A5C2-F953-4CDF-A90A-126ED7CC595A}"/>
              </a:ext>
            </a:extLst>
          </p:cNvPr>
          <p:cNvSpPr txBox="1"/>
          <p:nvPr/>
        </p:nvSpPr>
        <p:spPr>
          <a:xfrm>
            <a:off x="5153747" y="3568891"/>
            <a:ext cx="188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510F6-D301-4B33-966D-8A02EF27DD00}"/>
              </a:ext>
            </a:extLst>
          </p:cNvPr>
          <p:cNvGrpSpPr/>
          <p:nvPr/>
        </p:nvGrpSpPr>
        <p:grpSpPr>
          <a:xfrm>
            <a:off x="2215276" y="2080278"/>
            <a:ext cx="2448000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14AD0A-CA57-4313-8983-2A307E248853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7982CB-C74B-420C-9B2F-16A1509B34A9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50A8D1-CC6B-4FA3-8EEA-93EDD06BA347}"/>
              </a:ext>
            </a:extLst>
          </p:cNvPr>
          <p:cNvGrpSpPr/>
          <p:nvPr/>
        </p:nvGrpSpPr>
        <p:grpSpPr>
          <a:xfrm>
            <a:off x="2215276" y="4266606"/>
            <a:ext cx="2448000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C07445-2DF7-44F9-949F-3EBC14487818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5895CB-830B-43C0-978A-86B65CD4944E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A281F0-1A82-448D-86C2-0EBDB8FD58F1}"/>
              </a:ext>
            </a:extLst>
          </p:cNvPr>
          <p:cNvGrpSpPr/>
          <p:nvPr/>
        </p:nvGrpSpPr>
        <p:grpSpPr>
          <a:xfrm>
            <a:off x="7528724" y="2076648"/>
            <a:ext cx="2448000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40DFCB-C237-418F-9C2E-954EFF96F286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BDC16A-0F77-491D-AEDE-E25DDA9AFEBB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C2868D-1E58-48A5-9D84-F4D04517F4BC}"/>
              </a:ext>
            </a:extLst>
          </p:cNvPr>
          <p:cNvGrpSpPr/>
          <p:nvPr/>
        </p:nvGrpSpPr>
        <p:grpSpPr>
          <a:xfrm>
            <a:off x="7528724" y="4262977"/>
            <a:ext cx="2448000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38CBDE-A038-43A6-8AD1-939224002EAE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5391D4-3A85-46A2-9C7C-DC7F48AFC99C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E1CB8D5-F8CA-485A-99B6-5EE3EF8CFA55}"/>
              </a:ext>
            </a:extLst>
          </p:cNvPr>
          <p:cNvSpPr txBox="1"/>
          <p:nvPr/>
        </p:nvSpPr>
        <p:spPr>
          <a:xfrm>
            <a:off x="1247178" y="233044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E5501-0BB4-4B79-87CD-9AE3B380248C}"/>
              </a:ext>
            </a:extLst>
          </p:cNvPr>
          <p:cNvSpPr txBox="1"/>
          <p:nvPr/>
        </p:nvSpPr>
        <p:spPr>
          <a:xfrm>
            <a:off x="1247178" y="4499568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FFE96C-7C90-43A2-941B-849FE2BA6A9A}"/>
              </a:ext>
            </a:extLst>
          </p:cNvPr>
          <p:cNvSpPr txBox="1"/>
          <p:nvPr/>
        </p:nvSpPr>
        <p:spPr>
          <a:xfrm>
            <a:off x="10132252" y="233044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63DF0-B4D9-4BF4-B255-7CE99A21DA4E}"/>
              </a:ext>
            </a:extLst>
          </p:cNvPr>
          <p:cNvSpPr txBox="1"/>
          <p:nvPr/>
        </p:nvSpPr>
        <p:spPr>
          <a:xfrm>
            <a:off x="10132252" y="4499568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01ED92-F503-4DDA-9546-60EAC5995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7246"/>
              </p:ext>
            </p:extLst>
          </p:nvPr>
        </p:nvGraphicFramePr>
        <p:xfrm>
          <a:off x="927949" y="2282474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07EFBE1-EC9B-46CD-BD98-7FDCD781DD54}"/>
              </a:ext>
            </a:extLst>
          </p:cNvPr>
          <p:cNvSpPr/>
          <p:nvPr/>
        </p:nvSpPr>
        <p:spPr>
          <a:xfrm>
            <a:off x="1678629" y="1847301"/>
            <a:ext cx="838643" cy="838643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A6D19A-5155-47B1-B600-10BBF603F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504160"/>
              </p:ext>
            </p:extLst>
          </p:nvPr>
        </p:nvGraphicFramePr>
        <p:xfrm>
          <a:off x="3589454" y="2274306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E97D60F-A822-4E07-9246-E7AFF7263584}"/>
              </a:ext>
            </a:extLst>
          </p:cNvPr>
          <p:cNvSpPr/>
          <p:nvPr/>
        </p:nvSpPr>
        <p:spPr>
          <a:xfrm>
            <a:off x="4340134" y="1839133"/>
            <a:ext cx="838643" cy="83864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DC0162-7621-4F52-9160-DE066761A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48550"/>
              </p:ext>
            </p:extLst>
          </p:nvPr>
        </p:nvGraphicFramePr>
        <p:xfrm>
          <a:off x="6250959" y="2266138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AE6B39C-0FF2-4CE3-819C-E2AF1FDE5C1F}"/>
              </a:ext>
            </a:extLst>
          </p:cNvPr>
          <p:cNvSpPr/>
          <p:nvPr/>
        </p:nvSpPr>
        <p:spPr>
          <a:xfrm>
            <a:off x="7001639" y="1830965"/>
            <a:ext cx="838643" cy="838643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6B83A3-4822-4E15-B136-29B87CC8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24252"/>
              </p:ext>
            </p:extLst>
          </p:nvPr>
        </p:nvGraphicFramePr>
        <p:xfrm>
          <a:off x="8912465" y="2257970"/>
          <a:ext cx="2340000" cy="37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Simply PowerPoint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8D64EC2-EC9C-4236-9FA1-4BF500278FD8}"/>
              </a:ext>
            </a:extLst>
          </p:cNvPr>
          <p:cNvSpPr/>
          <p:nvPr/>
        </p:nvSpPr>
        <p:spPr>
          <a:xfrm>
            <a:off x="9663145" y="1822797"/>
            <a:ext cx="838643" cy="838643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895D-C8E2-4BD8-9147-241E054C4414}"/>
              </a:ext>
            </a:extLst>
          </p:cNvPr>
          <p:cNvSpPr txBox="1"/>
          <p:nvPr/>
        </p:nvSpPr>
        <p:spPr>
          <a:xfrm>
            <a:off x="1791160" y="2005011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605DE-C619-4F1B-B7C3-5C38FE4A5CF5}"/>
              </a:ext>
            </a:extLst>
          </p:cNvPr>
          <p:cNvSpPr txBox="1"/>
          <p:nvPr/>
        </p:nvSpPr>
        <p:spPr>
          <a:xfrm>
            <a:off x="4452666" y="1996843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C56BB-11B1-49D1-9118-845398C81EF6}"/>
              </a:ext>
            </a:extLst>
          </p:cNvPr>
          <p:cNvSpPr txBox="1"/>
          <p:nvPr/>
        </p:nvSpPr>
        <p:spPr>
          <a:xfrm>
            <a:off x="7114170" y="1988675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17AE9-5345-41E9-BAC7-C87FE6A18261}"/>
              </a:ext>
            </a:extLst>
          </p:cNvPr>
          <p:cNvSpPr txBox="1"/>
          <p:nvPr/>
        </p:nvSpPr>
        <p:spPr>
          <a:xfrm>
            <a:off x="9775676" y="1980507"/>
            <a:ext cx="6135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D3B3C-63F5-4EA5-80E3-8B9D4D56DC30}"/>
              </a:ext>
            </a:extLst>
          </p:cNvPr>
          <p:cNvGrpSpPr/>
          <p:nvPr/>
        </p:nvGrpSpPr>
        <p:grpSpPr>
          <a:xfrm>
            <a:off x="8196690" y="237266"/>
            <a:ext cx="3305405" cy="914121"/>
            <a:chOff x="8177349" y="237266"/>
            <a:chExt cx="3305405" cy="914121"/>
          </a:xfrm>
        </p:grpSpPr>
        <p:sp>
          <p:nvSpPr>
            <p:cNvPr id="6" name="Text Placeholder 12">
              <a:extLst>
                <a:ext uri="{FF2B5EF4-FFF2-40B4-BE49-F238E27FC236}">
                  <a16:creationId xmlns:a16="http://schemas.microsoft.com/office/drawing/2014/main" id="{F704F761-FBF5-4031-A01F-232320D1E94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01</a:t>
              </a:r>
            </a:p>
          </p:txBody>
        </p:sp>
        <p:sp>
          <p:nvSpPr>
            <p:cNvPr id="7" name="직사각형 11">
              <a:extLst>
                <a:ext uri="{FF2B5EF4-FFF2-40B4-BE49-F238E27FC236}">
                  <a16:creationId xmlns:a16="http://schemas.microsoft.com/office/drawing/2014/main" id="{546800A3-1520-4518-B844-CBCF3CC4816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</a:rPr>
                <a:t>YOUR CONTENTS 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245F12-69D6-45B0-AC51-94535B816BB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9" name="Star: 5 Points 8">
                <a:extLst>
                  <a:ext uri="{FF2B5EF4-FFF2-40B4-BE49-F238E27FC236}">
                    <a16:creationId xmlns:a16="http://schemas.microsoft.com/office/drawing/2014/main" id="{7D93CFEF-DE0F-4319-88B0-7D3FC0C5B8C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tar: 5 Points 9">
                <a:extLst>
                  <a:ext uri="{FF2B5EF4-FFF2-40B4-BE49-F238E27FC236}">
                    <a16:creationId xmlns:a16="http://schemas.microsoft.com/office/drawing/2014/main" id="{A08E4641-5D68-4749-AE85-A6A9F62E9768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Star: 5 Points 10">
                <a:extLst>
                  <a:ext uri="{FF2B5EF4-FFF2-40B4-BE49-F238E27FC236}">
                    <a16:creationId xmlns:a16="http://schemas.microsoft.com/office/drawing/2014/main" id="{AC838DFA-D7AF-4CB9-B6E0-22BACB0C1603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Star: 5 Points 11">
                <a:extLst>
                  <a:ext uri="{FF2B5EF4-FFF2-40B4-BE49-F238E27FC236}">
                    <a16:creationId xmlns:a16="http://schemas.microsoft.com/office/drawing/2014/main" id="{7A888420-55D0-4E96-B1B9-12563B52F6CC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Star: 5 Points 12">
                <a:extLst>
                  <a:ext uri="{FF2B5EF4-FFF2-40B4-BE49-F238E27FC236}">
                    <a16:creationId xmlns:a16="http://schemas.microsoft.com/office/drawing/2014/main" id="{C3E97B55-F4A5-42A9-BED4-4ECC968FF7A6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4AD74B-A1E0-480C-B8FB-123B9A672225}"/>
              </a:ext>
            </a:extLst>
          </p:cNvPr>
          <p:cNvGrpSpPr/>
          <p:nvPr/>
        </p:nvGrpSpPr>
        <p:grpSpPr>
          <a:xfrm>
            <a:off x="8196690" y="4510285"/>
            <a:ext cx="3305405" cy="914121"/>
            <a:chOff x="8177349" y="237266"/>
            <a:chExt cx="3305405" cy="914121"/>
          </a:xfrm>
        </p:grpSpPr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8B2753CA-2DE2-4B84-8CD8-59426E778F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03</a:t>
              </a:r>
            </a:p>
          </p:txBody>
        </p:sp>
        <p:sp>
          <p:nvSpPr>
            <p:cNvPr id="18" name="직사각형 11">
              <a:extLst>
                <a:ext uri="{FF2B5EF4-FFF2-40B4-BE49-F238E27FC236}">
                  <a16:creationId xmlns:a16="http://schemas.microsoft.com/office/drawing/2014/main" id="{6B07E0D8-DABE-440A-A529-1ED97B60FC84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accent3"/>
                  </a:solidFill>
                </a:rPr>
                <a:t>YOUR CONTENTS 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BB7424-35B0-4EA0-BB41-EB9DA3D03F57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FC009B9A-D394-4007-919A-EF2BDB08AB9A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45592FC6-E5D6-4CBC-B82E-AF6D90EB02A7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8BBCF843-6BB2-4FE9-922C-F242058BCF88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tar: 5 Points 22">
                <a:extLst>
                  <a:ext uri="{FF2B5EF4-FFF2-40B4-BE49-F238E27FC236}">
                    <a16:creationId xmlns:a16="http://schemas.microsoft.com/office/drawing/2014/main" id="{9EBA753F-7942-4858-86ED-515220751DF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5 Points 23">
                <a:extLst>
                  <a:ext uri="{FF2B5EF4-FFF2-40B4-BE49-F238E27FC236}">
                    <a16:creationId xmlns:a16="http://schemas.microsoft.com/office/drawing/2014/main" id="{10FEBBC1-E1AE-4F89-BC61-0C7DAB94688A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0E1EDC-AEFD-44F2-89F7-E6F6ADB741B8}"/>
              </a:ext>
            </a:extLst>
          </p:cNvPr>
          <p:cNvGrpSpPr/>
          <p:nvPr/>
        </p:nvGrpSpPr>
        <p:grpSpPr>
          <a:xfrm flipH="1">
            <a:off x="5155829" y="2373775"/>
            <a:ext cx="3305405" cy="914121"/>
            <a:chOff x="8177349" y="237266"/>
            <a:chExt cx="3305405" cy="914121"/>
          </a:xfrm>
        </p:grpSpPr>
        <p:sp>
          <p:nvSpPr>
            <p:cNvPr id="26" name="Text Placeholder 12">
              <a:extLst>
                <a:ext uri="{FF2B5EF4-FFF2-40B4-BE49-F238E27FC236}">
                  <a16:creationId xmlns:a16="http://schemas.microsoft.com/office/drawing/2014/main" id="{67E78453-B6B1-4ABA-8106-EF6E398447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177349" y="237266"/>
              <a:ext cx="1291677" cy="914121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3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02</a:t>
              </a:r>
            </a:p>
          </p:txBody>
        </p:sp>
        <p:sp>
          <p:nvSpPr>
            <p:cNvPr id="27" name="직사각형 11">
              <a:extLst>
                <a:ext uri="{FF2B5EF4-FFF2-40B4-BE49-F238E27FC236}">
                  <a16:creationId xmlns:a16="http://schemas.microsoft.com/office/drawing/2014/main" id="{AEC3120E-C469-47ED-87CA-1C4484572C7B}"/>
                </a:ext>
              </a:extLst>
            </p:cNvPr>
            <p:cNvSpPr/>
            <p:nvPr/>
          </p:nvSpPr>
          <p:spPr>
            <a:xfrm flipH="1">
              <a:off x="9253111" y="360162"/>
              <a:ext cx="22296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accent2"/>
                  </a:solidFill>
                </a:rPr>
                <a:t>YOUR CONTENTS 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EE854F-69F3-475A-91B4-48DD580560A0}"/>
                </a:ext>
              </a:extLst>
            </p:cNvPr>
            <p:cNvGrpSpPr/>
            <p:nvPr/>
          </p:nvGrpSpPr>
          <p:grpSpPr>
            <a:xfrm>
              <a:off x="9351534" y="729246"/>
              <a:ext cx="1233572" cy="237854"/>
              <a:chOff x="2954215" y="4413069"/>
              <a:chExt cx="1550374" cy="298939"/>
            </a:xfrm>
          </p:grpSpPr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DDE4195C-2E4D-4AA8-A679-46B5D6F191EF}"/>
                  </a:ext>
                </a:extLst>
              </p:cNvPr>
              <p:cNvSpPr/>
              <p:nvPr/>
            </p:nvSpPr>
            <p:spPr>
              <a:xfrm>
                <a:off x="2954215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E600C3A3-076F-4785-B603-8FC1B2F212BF}"/>
                  </a:ext>
                </a:extLst>
              </p:cNvPr>
              <p:cNvSpPr/>
              <p:nvPr/>
            </p:nvSpPr>
            <p:spPr>
              <a:xfrm>
                <a:off x="3267074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3CE8D5B7-8E15-47C5-8443-5F9E131AD3F6}"/>
                  </a:ext>
                </a:extLst>
              </p:cNvPr>
              <p:cNvSpPr/>
              <p:nvPr/>
            </p:nvSpPr>
            <p:spPr>
              <a:xfrm>
                <a:off x="3579933" y="4413069"/>
                <a:ext cx="298939" cy="298939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877E5A0C-4C8A-43C9-82F6-66B6C27E835D}"/>
                  </a:ext>
                </a:extLst>
              </p:cNvPr>
              <p:cNvSpPr/>
              <p:nvPr/>
            </p:nvSpPr>
            <p:spPr>
              <a:xfrm>
                <a:off x="3892792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079AAE67-B94D-4491-8019-27EE06CE7768}"/>
                  </a:ext>
                </a:extLst>
              </p:cNvPr>
              <p:cNvSpPr/>
              <p:nvPr/>
            </p:nvSpPr>
            <p:spPr>
              <a:xfrm>
                <a:off x="4205650" y="4413069"/>
                <a:ext cx="298939" cy="298939"/>
              </a:xfrm>
              <a:prstGeom prst="star5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92DCAB-0C82-49D8-86CC-F1005EA34A52}"/>
              </a:ext>
            </a:extLst>
          </p:cNvPr>
          <p:cNvSpPr txBox="1"/>
          <p:nvPr/>
        </p:nvSpPr>
        <p:spPr>
          <a:xfrm>
            <a:off x="8461234" y="1212834"/>
            <a:ext cx="293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BB692E-F098-4AEF-91A9-5DB995FB4AFC}"/>
              </a:ext>
            </a:extLst>
          </p:cNvPr>
          <p:cNvSpPr txBox="1"/>
          <p:nvPr/>
        </p:nvSpPr>
        <p:spPr>
          <a:xfrm>
            <a:off x="8461234" y="5523480"/>
            <a:ext cx="293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A3056-31FE-4C1C-8031-1111D421F268}"/>
              </a:ext>
            </a:extLst>
          </p:cNvPr>
          <p:cNvSpPr txBox="1"/>
          <p:nvPr/>
        </p:nvSpPr>
        <p:spPr>
          <a:xfrm>
            <a:off x="5263728" y="3437709"/>
            <a:ext cx="293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E50740-7421-495B-AFA9-8EAC5BE654CF}"/>
              </a:ext>
            </a:extLst>
          </p:cNvPr>
          <p:cNvSpPr txBox="1"/>
          <p:nvPr/>
        </p:nvSpPr>
        <p:spPr>
          <a:xfrm>
            <a:off x="728380" y="1443666"/>
            <a:ext cx="4162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A0B6AE-9BEA-43BE-ADE5-C8F5797E9DE4}"/>
              </a:ext>
            </a:extLst>
          </p:cNvPr>
          <p:cNvSpPr txBox="1"/>
          <p:nvPr/>
        </p:nvSpPr>
        <p:spPr>
          <a:xfrm>
            <a:off x="728379" y="2978812"/>
            <a:ext cx="3869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b="1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FA45DD-A4EE-4371-B098-BB21704AEB34}"/>
              </a:ext>
            </a:extLst>
          </p:cNvPr>
          <p:cNvSpPr txBox="1"/>
          <p:nvPr/>
        </p:nvSpPr>
        <p:spPr>
          <a:xfrm>
            <a:off x="728380" y="3586530"/>
            <a:ext cx="3311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5ABD3-602E-4C38-B38F-D4F0F295BD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B98017-E62E-46EC-8B4E-D56C627FD6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11CB188-3089-4E40-B789-9711CBF283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gular Pentagon 7">
            <a:extLst>
              <a:ext uri="{FF2B5EF4-FFF2-40B4-BE49-F238E27FC236}">
                <a16:creationId xmlns:a16="http://schemas.microsoft.com/office/drawing/2014/main" id="{9951DFC8-5E47-4F96-B507-AFA52B734F75}"/>
              </a:ext>
            </a:extLst>
          </p:cNvPr>
          <p:cNvSpPr/>
          <p:nvPr/>
        </p:nvSpPr>
        <p:spPr>
          <a:xfrm>
            <a:off x="5375984" y="2417585"/>
            <a:ext cx="1440030" cy="1371457"/>
          </a:xfrm>
          <a:prstGeom prst="pentagon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Down Arrow 2">
            <a:extLst>
              <a:ext uri="{FF2B5EF4-FFF2-40B4-BE49-F238E27FC236}">
                <a16:creationId xmlns:a16="http://schemas.microsoft.com/office/drawing/2014/main" id="{FAEAFDA8-12EC-46AE-90A2-C8A15B742C59}"/>
              </a:ext>
            </a:extLst>
          </p:cNvPr>
          <p:cNvSpPr/>
          <p:nvPr/>
        </p:nvSpPr>
        <p:spPr>
          <a:xfrm rot="10800000">
            <a:off x="4471176" y="4008456"/>
            <a:ext cx="3231250" cy="1728049"/>
          </a:xfrm>
          <a:custGeom>
            <a:avLst/>
            <a:gdLst/>
            <a:ahLst/>
            <a:cxnLst/>
            <a:rect l="l" t="t" r="r" b="b"/>
            <a:pathLst>
              <a:path w="3231250" h="1728049">
                <a:moveTo>
                  <a:pt x="1603656" y="1728049"/>
                </a:moveTo>
                <a:lnTo>
                  <a:pt x="1361340" y="1485733"/>
                </a:lnTo>
                <a:lnTo>
                  <a:pt x="1482498" y="1485733"/>
                </a:lnTo>
                <a:lnTo>
                  <a:pt x="1482498" y="1238845"/>
                </a:lnTo>
                <a:lnTo>
                  <a:pt x="1519544" y="1238845"/>
                </a:lnTo>
                <a:cubicBezTo>
                  <a:pt x="1344853" y="1227816"/>
                  <a:pt x="1172648" y="1177063"/>
                  <a:pt x="1015740" y="1087892"/>
                </a:cubicBezTo>
                <a:lnTo>
                  <a:pt x="817941" y="1309456"/>
                </a:lnTo>
                <a:lnTo>
                  <a:pt x="908322" y="1390143"/>
                </a:lnTo>
                <a:lnTo>
                  <a:pt x="566184" y="1409531"/>
                </a:lnTo>
                <a:lnTo>
                  <a:pt x="546797" y="1067393"/>
                </a:lnTo>
                <a:lnTo>
                  <a:pt x="637178" y="1148080"/>
                </a:lnTo>
                <a:lnTo>
                  <a:pt x="815894" y="947893"/>
                </a:lnTo>
                <a:cubicBezTo>
                  <a:pt x="680789" y="835606"/>
                  <a:pt x="574092" y="695026"/>
                  <a:pt x="502445" y="537233"/>
                </a:cubicBezTo>
                <a:lnTo>
                  <a:pt x="503893" y="542638"/>
                </a:lnTo>
                <a:lnTo>
                  <a:pt x="265418" y="606537"/>
                </a:lnTo>
                <a:lnTo>
                  <a:pt x="296776" y="723567"/>
                </a:lnTo>
                <a:lnTo>
                  <a:pt x="0" y="552223"/>
                </a:lnTo>
                <a:lnTo>
                  <a:pt x="171344" y="255448"/>
                </a:lnTo>
                <a:lnTo>
                  <a:pt x="202702" y="372478"/>
                </a:lnTo>
                <a:lnTo>
                  <a:pt x="420370" y="314153"/>
                </a:lnTo>
                <a:cubicBezTo>
                  <a:pt x="394191" y="212871"/>
                  <a:pt x="381279" y="107363"/>
                  <a:pt x="382349" y="0"/>
                </a:cubicBezTo>
                <a:lnTo>
                  <a:pt x="668774" y="2854"/>
                </a:lnTo>
                <a:cubicBezTo>
                  <a:pt x="665395" y="342077"/>
                  <a:pt x="843838" y="657162"/>
                  <a:pt x="1136496" y="828730"/>
                </a:cubicBezTo>
                <a:cubicBezTo>
                  <a:pt x="1429154" y="1000297"/>
                  <a:pt x="1791255" y="1002101"/>
                  <a:pt x="2085607" y="833457"/>
                </a:cubicBezTo>
                <a:cubicBezTo>
                  <a:pt x="2379959" y="664813"/>
                  <a:pt x="2561533" y="351521"/>
                  <a:pt x="2561533" y="12281"/>
                </a:cubicBezTo>
                <a:lnTo>
                  <a:pt x="2847972" y="12281"/>
                </a:lnTo>
                <a:cubicBezTo>
                  <a:pt x="2847972" y="115358"/>
                  <a:pt x="2835103" y="216597"/>
                  <a:pt x="2809305" y="313731"/>
                </a:cubicBezTo>
                <a:lnTo>
                  <a:pt x="3028549" y="372478"/>
                </a:lnTo>
                <a:lnTo>
                  <a:pt x="3059907" y="255448"/>
                </a:lnTo>
                <a:lnTo>
                  <a:pt x="3231250" y="552223"/>
                </a:lnTo>
                <a:lnTo>
                  <a:pt x="2934475" y="723567"/>
                </a:lnTo>
                <a:lnTo>
                  <a:pt x="2965833" y="606537"/>
                </a:lnTo>
                <a:lnTo>
                  <a:pt x="2727358" y="542638"/>
                </a:lnTo>
                <a:lnTo>
                  <a:pt x="2729738" y="533756"/>
                </a:lnTo>
                <a:cubicBezTo>
                  <a:pt x="2653953" y="701088"/>
                  <a:pt x="2539292" y="849337"/>
                  <a:pt x="2393713" y="965698"/>
                </a:cubicBezTo>
                <a:lnTo>
                  <a:pt x="2549092" y="1121077"/>
                </a:lnTo>
                <a:lnTo>
                  <a:pt x="2634763" y="1035405"/>
                </a:lnTo>
                <a:lnTo>
                  <a:pt x="2634763" y="1378092"/>
                </a:lnTo>
                <a:lnTo>
                  <a:pt x="2292077" y="1378092"/>
                </a:lnTo>
                <a:lnTo>
                  <a:pt x="2377748" y="1292420"/>
                </a:lnTo>
                <a:lnTo>
                  <a:pt x="2187215" y="1101886"/>
                </a:lnTo>
                <a:cubicBezTo>
                  <a:pt x="2038736" y="1182335"/>
                  <a:pt x="1877130" y="1228109"/>
                  <a:pt x="1713346" y="1238845"/>
                </a:cubicBezTo>
                <a:lnTo>
                  <a:pt x="1724814" y="1238845"/>
                </a:lnTo>
                <a:lnTo>
                  <a:pt x="1724814" y="1485733"/>
                </a:lnTo>
                <a:lnTo>
                  <a:pt x="1845972" y="148573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gular Pentagon 9">
            <a:extLst>
              <a:ext uri="{FF2B5EF4-FFF2-40B4-BE49-F238E27FC236}">
                <a16:creationId xmlns:a16="http://schemas.microsoft.com/office/drawing/2014/main" id="{691845A4-6B93-464A-A601-1CADA00546AB}"/>
              </a:ext>
            </a:extLst>
          </p:cNvPr>
          <p:cNvSpPr/>
          <p:nvPr/>
        </p:nvSpPr>
        <p:spPr>
          <a:xfrm rot="2400500">
            <a:off x="7047930" y="2977417"/>
            <a:ext cx="1440030" cy="1371457"/>
          </a:xfrm>
          <a:prstGeom prst="pentagon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gular Pentagon 10">
            <a:extLst>
              <a:ext uri="{FF2B5EF4-FFF2-40B4-BE49-F238E27FC236}">
                <a16:creationId xmlns:a16="http://schemas.microsoft.com/office/drawing/2014/main" id="{362300E4-AFB7-48C5-B60F-D055B63EB5DE}"/>
              </a:ext>
            </a:extLst>
          </p:cNvPr>
          <p:cNvSpPr/>
          <p:nvPr/>
        </p:nvSpPr>
        <p:spPr>
          <a:xfrm rot="4800000">
            <a:off x="7960020" y="4401614"/>
            <a:ext cx="1440030" cy="1371457"/>
          </a:xfrm>
          <a:prstGeom prst="pentagon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gular Pentagon 11">
            <a:extLst>
              <a:ext uri="{FF2B5EF4-FFF2-40B4-BE49-F238E27FC236}">
                <a16:creationId xmlns:a16="http://schemas.microsoft.com/office/drawing/2014/main" id="{96B3C93C-7758-45E7-84DB-EEF2581045FA}"/>
              </a:ext>
            </a:extLst>
          </p:cNvPr>
          <p:cNvSpPr/>
          <p:nvPr/>
        </p:nvSpPr>
        <p:spPr>
          <a:xfrm rot="19199500" flipH="1">
            <a:off x="3704040" y="2977417"/>
            <a:ext cx="1440030" cy="1371457"/>
          </a:xfrm>
          <a:prstGeom prst="pentagon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egular Pentagon 12">
            <a:extLst>
              <a:ext uri="{FF2B5EF4-FFF2-40B4-BE49-F238E27FC236}">
                <a16:creationId xmlns:a16="http://schemas.microsoft.com/office/drawing/2014/main" id="{F0CDFE91-A77F-4475-A145-5110F2F4A238}"/>
              </a:ext>
            </a:extLst>
          </p:cNvPr>
          <p:cNvSpPr/>
          <p:nvPr/>
        </p:nvSpPr>
        <p:spPr>
          <a:xfrm rot="16800000" flipH="1">
            <a:off x="2791950" y="4401614"/>
            <a:ext cx="1440030" cy="1371457"/>
          </a:xfrm>
          <a:prstGeom prst="pentagon">
            <a:avLst/>
          </a:prstGeom>
          <a:solidFill>
            <a:schemeClr val="accent5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A03E6D-DC67-4E28-B99A-7E2D2DF8D944}"/>
              </a:ext>
            </a:extLst>
          </p:cNvPr>
          <p:cNvGrpSpPr/>
          <p:nvPr/>
        </p:nvGrpSpPr>
        <p:grpSpPr>
          <a:xfrm>
            <a:off x="1772574" y="2386980"/>
            <a:ext cx="2021542" cy="877176"/>
            <a:chOff x="2079598" y="4270877"/>
            <a:chExt cx="2053645" cy="8771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FF036-D130-4E7A-AADD-7777AC4AD39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26386F-73B1-40F9-95E9-3CA1244A4CB5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DBE48E-C4AD-4FDA-A748-5D56755512A2}"/>
              </a:ext>
            </a:extLst>
          </p:cNvPr>
          <p:cNvGrpSpPr/>
          <p:nvPr/>
        </p:nvGrpSpPr>
        <p:grpSpPr>
          <a:xfrm>
            <a:off x="710124" y="4525176"/>
            <a:ext cx="2021542" cy="877176"/>
            <a:chOff x="2079598" y="4270877"/>
            <a:chExt cx="2053645" cy="877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E5A34F-4851-4BB9-84C2-7C7DE70441A9}"/>
                </a:ext>
              </a:extLst>
            </p:cNvPr>
            <p:cNvSpPr txBox="1"/>
            <p:nvPr/>
          </p:nvSpPr>
          <p:spPr>
            <a:xfrm>
              <a:off x="2098434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876D93-E298-460A-A1E7-192561AB10EE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7FA43-E9DF-42D1-AEE0-946481DBF220}"/>
              </a:ext>
            </a:extLst>
          </p:cNvPr>
          <p:cNvGrpSpPr/>
          <p:nvPr/>
        </p:nvGrpSpPr>
        <p:grpSpPr>
          <a:xfrm>
            <a:off x="8415534" y="2386980"/>
            <a:ext cx="2018302" cy="877176"/>
            <a:chOff x="2079598" y="4270877"/>
            <a:chExt cx="2053645" cy="87717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858BE-1E39-42A2-93BA-8B8100728CC5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7BBBDD-BD83-4C5F-A910-5A1A6B9206E9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70D552-3E89-45F5-99B2-637CEBA8A089}"/>
              </a:ext>
            </a:extLst>
          </p:cNvPr>
          <p:cNvGrpSpPr/>
          <p:nvPr/>
        </p:nvGrpSpPr>
        <p:grpSpPr>
          <a:xfrm>
            <a:off x="9470062" y="4525176"/>
            <a:ext cx="2018302" cy="877176"/>
            <a:chOff x="2079598" y="4270877"/>
            <a:chExt cx="2053645" cy="8771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92B29-2608-4BFE-817F-F36B506649B5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96152F-E6DE-4BBC-8923-4E2B8C884973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693BFE-0753-4CBD-B736-7922BE43603D}"/>
              </a:ext>
            </a:extLst>
          </p:cNvPr>
          <p:cNvGrpSpPr/>
          <p:nvPr/>
        </p:nvGrpSpPr>
        <p:grpSpPr>
          <a:xfrm>
            <a:off x="4541468" y="1662991"/>
            <a:ext cx="3114439" cy="687214"/>
            <a:chOff x="-537128" y="1114177"/>
            <a:chExt cx="3722722" cy="6872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022DA6-DE7D-4EA1-81DB-E28361F2A9B8}"/>
                </a:ext>
              </a:extLst>
            </p:cNvPr>
            <p:cNvSpPr txBox="1"/>
            <p:nvPr/>
          </p:nvSpPr>
          <p:spPr>
            <a:xfrm>
              <a:off x="-537128" y="1114177"/>
              <a:ext cx="372125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4BB111-1843-4BB3-A137-6E818CB6EA4C}"/>
                </a:ext>
              </a:extLst>
            </p:cNvPr>
            <p:cNvSpPr txBox="1"/>
            <p:nvPr/>
          </p:nvSpPr>
          <p:spPr>
            <a:xfrm>
              <a:off x="-522129" y="1339726"/>
              <a:ext cx="3707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D73130-E662-45D7-AF4B-CD56BA119E6E}"/>
              </a:ext>
            </a:extLst>
          </p:cNvPr>
          <p:cNvGrpSpPr/>
          <p:nvPr/>
        </p:nvGrpSpPr>
        <p:grpSpPr>
          <a:xfrm>
            <a:off x="5489734" y="2745132"/>
            <a:ext cx="1217907" cy="929304"/>
            <a:chOff x="3233964" y="1888430"/>
            <a:chExt cx="1544813" cy="929304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79944B-6716-4658-AF6C-35983EC72E3F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0AF333-0E13-4BDD-B47C-AB4F1D6C6F19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7093E-972A-4752-A07A-7C8F8B28B80A}"/>
              </a:ext>
            </a:extLst>
          </p:cNvPr>
          <p:cNvGrpSpPr/>
          <p:nvPr/>
        </p:nvGrpSpPr>
        <p:grpSpPr>
          <a:xfrm>
            <a:off x="3848852" y="3224342"/>
            <a:ext cx="1217907" cy="929304"/>
            <a:chOff x="3233964" y="1888430"/>
            <a:chExt cx="1544813" cy="929304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4193CA-0866-411B-B48E-ED73104840B3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4FF888-B7BA-4464-8AD9-E0F0567C0771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90D20C-3D8C-4D34-99F3-9160409BC2EE}"/>
              </a:ext>
            </a:extLst>
          </p:cNvPr>
          <p:cNvGrpSpPr/>
          <p:nvPr/>
        </p:nvGrpSpPr>
        <p:grpSpPr>
          <a:xfrm>
            <a:off x="2987856" y="4632876"/>
            <a:ext cx="1217907" cy="929304"/>
            <a:chOff x="3233964" y="1888430"/>
            <a:chExt cx="1544813" cy="929304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C924F7-A9AE-4876-8EFE-27D84BCE28FB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247893-4535-423B-BFB1-DD9C04D2E233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B60BBA-6F36-442F-BE7F-B8726B3AD849}"/>
              </a:ext>
            </a:extLst>
          </p:cNvPr>
          <p:cNvGrpSpPr/>
          <p:nvPr/>
        </p:nvGrpSpPr>
        <p:grpSpPr>
          <a:xfrm>
            <a:off x="7120527" y="3224342"/>
            <a:ext cx="1217907" cy="929304"/>
            <a:chOff x="3233964" y="1888430"/>
            <a:chExt cx="1544813" cy="929304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5D5B65-B777-4AC5-9B9A-376B299C19A2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0F4D78-9292-4478-89C6-1C81C9D82245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D2B453-75B8-4DC2-AA91-59EC023247C7}"/>
              </a:ext>
            </a:extLst>
          </p:cNvPr>
          <p:cNvGrpSpPr/>
          <p:nvPr/>
        </p:nvGrpSpPr>
        <p:grpSpPr>
          <a:xfrm>
            <a:off x="7970623" y="4632876"/>
            <a:ext cx="1217907" cy="929304"/>
            <a:chOff x="3233964" y="1888430"/>
            <a:chExt cx="1544813" cy="929304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2FA80E-E318-4147-9B1F-D3B9B8C51B80}"/>
                </a:ext>
              </a:extLst>
            </p:cNvPr>
            <p:cNvSpPr txBox="1"/>
            <p:nvPr/>
          </p:nvSpPr>
          <p:spPr>
            <a:xfrm>
              <a:off x="3233964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B02F93-1E16-4B6B-AD88-CF162CBDFF5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7E90A9-FFBA-4AE0-B2BF-A0402AFAB021}"/>
              </a:ext>
            </a:extLst>
          </p:cNvPr>
          <p:cNvGrpSpPr/>
          <p:nvPr/>
        </p:nvGrpSpPr>
        <p:grpSpPr>
          <a:xfrm>
            <a:off x="5397212" y="4987738"/>
            <a:ext cx="1452642" cy="1302362"/>
            <a:chOff x="4794869" y="2803448"/>
            <a:chExt cx="2781228" cy="2493501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EBBA825-133A-4F3F-8490-88B347C5F7A0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AF7E4B-4AB2-459A-A06B-93857EC367A5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BB720-77FB-453C-B420-3C8AAB97F880}"/>
              </a:ext>
            </a:extLst>
          </p:cNvPr>
          <p:cNvGrpSpPr/>
          <p:nvPr/>
        </p:nvGrpSpPr>
        <p:grpSpPr>
          <a:xfrm>
            <a:off x="910354" y="2162756"/>
            <a:ext cx="10362908" cy="1593684"/>
            <a:chOff x="702271" y="1782341"/>
            <a:chExt cx="7920880" cy="1593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BA7C3F-0045-4FEB-85E6-3F4DDD8B1C70}"/>
                </a:ext>
              </a:extLst>
            </p:cNvPr>
            <p:cNvSpPr/>
            <p:nvPr/>
          </p:nvSpPr>
          <p:spPr>
            <a:xfrm>
              <a:off x="702271" y="1782341"/>
              <a:ext cx="7920880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0CEC61AB-4CEF-45DD-B2C8-BCF382F31761}"/>
                </a:ext>
              </a:extLst>
            </p:cNvPr>
            <p:cNvSpPr/>
            <p:nvPr/>
          </p:nvSpPr>
          <p:spPr>
            <a:xfrm>
              <a:off x="2295902" y="1791849"/>
              <a:ext cx="6327249" cy="1584176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80000"/>
                    <a:lumOff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F48E25-36B6-4600-9BA2-77B4B9EE3379}"/>
              </a:ext>
            </a:extLst>
          </p:cNvPr>
          <p:cNvGrpSpPr/>
          <p:nvPr/>
        </p:nvGrpSpPr>
        <p:grpSpPr>
          <a:xfrm>
            <a:off x="906163" y="3978786"/>
            <a:ext cx="10362908" cy="1584177"/>
            <a:chOff x="607367" y="4014588"/>
            <a:chExt cx="7920881" cy="15841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DA7888-BDBC-4E2A-ADC1-1BDDA36D089E}"/>
                </a:ext>
              </a:extLst>
            </p:cNvPr>
            <p:cNvSpPr/>
            <p:nvPr/>
          </p:nvSpPr>
          <p:spPr>
            <a:xfrm>
              <a:off x="607368" y="4014589"/>
              <a:ext cx="7920880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015B4EF0-322D-48EC-BB50-45825BD37869}"/>
                </a:ext>
              </a:extLst>
            </p:cNvPr>
            <p:cNvSpPr/>
            <p:nvPr/>
          </p:nvSpPr>
          <p:spPr>
            <a:xfrm flipH="1">
              <a:off x="607367" y="4014588"/>
              <a:ext cx="5908848" cy="1584176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3">
                    <a:lumMod val="94000"/>
                    <a:lumOff val="6000"/>
                  </a:schemeClr>
                </a:gs>
                <a:gs pos="88000">
                  <a:schemeClr val="accent3">
                    <a:lumMod val="93000"/>
                    <a:lumOff val="7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76ABD0-7B51-4DC2-BED2-3B3E02A7D144}"/>
              </a:ext>
            </a:extLst>
          </p:cNvPr>
          <p:cNvGrpSpPr/>
          <p:nvPr/>
        </p:nvGrpSpPr>
        <p:grpSpPr>
          <a:xfrm>
            <a:off x="2718486" y="2415910"/>
            <a:ext cx="6690362" cy="923330"/>
            <a:chOff x="3017859" y="4283314"/>
            <a:chExt cx="1886852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97DF18-F2EE-4446-BB36-AF48F4A9497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5A52B1-15C7-4DCA-9B6C-19BBA4EDC3F6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622F19-066D-4B93-9F00-40D854EB9DA2}"/>
              </a:ext>
            </a:extLst>
          </p:cNvPr>
          <p:cNvGrpSpPr/>
          <p:nvPr/>
        </p:nvGrpSpPr>
        <p:grpSpPr>
          <a:xfrm>
            <a:off x="2722566" y="4309207"/>
            <a:ext cx="6686282" cy="923330"/>
            <a:chOff x="3017859" y="4283314"/>
            <a:chExt cx="1886852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22DFD5-A511-45C4-9D10-FB532CF56437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</a:rPr>
                <a:t>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79970-1A30-4537-A247-AFC44E831325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5BC348-6322-44AA-8464-E33AEDF66BE2}"/>
              </a:ext>
            </a:extLst>
          </p:cNvPr>
          <p:cNvGrpSpPr/>
          <p:nvPr/>
        </p:nvGrpSpPr>
        <p:grpSpPr>
          <a:xfrm>
            <a:off x="9233005" y="1147951"/>
            <a:ext cx="1955124" cy="2839363"/>
            <a:chOff x="6984074" y="1165701"/>
            <a:chExt cx="1955124" cy="2839363"/>
          </a:xfrm>
        </p:grpSpPr>
        <p:sp>
          <p:nvSpPr>
            <p:cNvPr id="19" name="Flowchart: Data 6">
              <a:extLst>
                <a:ext uri="{FF2B5EF4-FFF2-40B4-BE49-F238E27FC236}">
                  <a16:creationId xmlns:a16="http://schemas.microsoft.com/office/drawing/2014/main" id="{B22AF4E9-A3CC-43C9-BA8B-A2392BC82F4A}"/>
                </a:ext>
              </a:extLst>
            </p:cNvPr>
            <p:cNvSpPr/>
            <p:nvPr/>
          </p:nvSpPr>
          <p:spPr>
            <a:xfrm rot="10644513" flipH="1">
              <a:off x="6984074" y="3750340"/>
              <a:ext cx="955735" cy="185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A62CA5-EC51-4FAA-A1BD-6A855FB2EDF8}"/>
                </a:ext>
              </a:extLst>
            </p:cNvPr>
            <p:cNvSpPr/>
            <p:nvPr/>
          </p:nvSpPr>
          <p:spPr>
            <a:xfrm rot="10680000">
              <a:off x="7500278" y="1928297"/>
              <a:ext cx="812183" cy="207676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1B2AD20-E038-4F0D-8D0E-53AEB0DE2CBE}"/>
                </a:ext>
              </a:extLst>
            </p:cNvPr>
            <p:cNvSpPr/>
            <p:nvPr/>
          </p:nvSpPr>
          <p:spPr>
            <a:xfrm>
              <a:off x="7613781" y="1165701"/>
              <a:ext cx="1325417" cy="919257"/>
            </a:xfrm>
            <a:prstGeom prst="triangle">
              <a:avLst>
                <a:gd name="adj" fmla="val 5017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그룹 3">
            <a:extLst>
              <a:ext uri="{FF2B5EF4-FFF2-40B4-BE49-F238E27FC236}">
                <a16:creationId xmlns:a16="http://schemas.microsoft.com/office/drawing/2014/main" id="{EC896789-819A-4DC8-8081-417197D2C6C9}"/>
              </a:ext>
            </a:extLst>
          </p:cNvPr>
          <p:cNvGrpSpPr/>
          <p:nvPr/>
        </p:nvGrpSpPr>
        <p:grpSpPr>
          <a:xfrm>
            <a:off x="970210" y="3694736"/>
            <a:ext cx="2053783" cy="2811266"/>
            <a:chOff x="896067" y="3694735"/>
            <a:chExt cx="2053783" cy="2811266"/>
          </a:xfrm>
        </p:grpSpPr>
        <p:sp>
          <p:nvSpPr>
            <p:cNvPr id="23" name="Flowchart: Data 6">
              <a:extLst>
                <a:ext uri="{FF2B5EF4-FFF2-40B4-BE49-F238E27FC236}">
                  <a16:creationId xmlns:a16="http://schemas.microsoft.com/office/drawing/2014/main" id="{492A1B1E-4057-46F5-A25B-05CA7C17B3EA}"/>
                </a:ext>
              </a:extLst>
            </p:cNvPr>
            <p:cNvSpPr/>
            <p:nvPr/>
          </p:nvSpPr>
          <p:spPr>
            <a:xfrm flipH="1">
              <a:off x="1994115" y="3796333"/>
              <a:ext cx="955735" cy="185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034757-8924-4CA3-95B6-6166501030C2}"/>
                </a:ext>
              </a:extLst>
            </p:cNvPr>
            <p:cNvSpPr/>
            <p:nvPr/>
          </p:nvSpPr>
          <p:spPr>
            <a:xfrm>
              <a:off x="1563229" y="3694735"/>
              <a:ext cx="812183" cy="20767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8E2068D-01E2-4A20-975E-F952D538068A}"/>
                </a:ext>
              </a:extLst>
            </p:cNvPr>
            <p:cNvSpPr/>
            <p:nvPr/>
          </p:nvSpPr>
          <p:spPr>
            <a:xfrm rot="10800000">
              <a:off x="896067" y="5586744"/>
              <a:ext cx="1325417" cy="919257"/>
            </a:xfrm>
            <a:prstGeom prst="triangle">
              <a:avLst>
                <a:gd name="adj" fmla="val 5017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D6DE3B-BD45-4968-91D9-C61BA89AAEC8}"/>
              </a:ext>
            </a:extLst>
          </p:cNvPr>
          <p:cNvGrpSpPr/>
          <p:nvPr/>
        </p:nvGrpSpPr>
        <p:grpSpPr>
          <a:xfrm>
            <a:off x="1763273" y="1949822"/>
            <a:ext cx="1198583" cy="1368152"/>
            <a:chOff x="997153" y="1956941"/>
            <a:chExt cx="1198583" cy="1368152"/>
          </a:xfrm>
        </p:grpSpPr>
        <p:sp>
          <p:nvSpPr>
            <p:cNvPr id="27" name="Flowchart: Data 6">
              <a:extLst>
                <a:ext uri="{FF2B5EF4-FFF2-40B4-BE49-F238E27FC236}">
                  <a16:creationId xmlns:a16="http://schemas.microsoft.com/office/drawing/2014/main" id="{CA3CCB5E-CBBF-4301-B3FB-13FAAF60E0BF}"/>
                </a:ext>
              </a:extLst>
            </p:cNvPr>
            <p:cNvSpPr/>
            <p:nvPr/>
          </p:nvSpPr>
          <p:spPr>
            <a:xfrm flipH="1">
              <a:off x="1348383" y="2020536"/>
              <a:ext cx="847353" cy="164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F78515-C8C6-41F8-9FF1-4700AB3770D2}"/>
                </a:ext>
              </a:extLst>
            </p:cNvPr>
            <p:cNvSpPr/>
            <p:nvPr/>
          </p:nvSpPr>
          <p:spPr>
            <a:xfrm>
              <a:off x="997153" y="1956941"/>
              <a:ext cx="720080" cy="136815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22CC2-B439-451E-B877-1D2232EE09AE}"/>
              </a:ext>
            </a:extLst>
          </p:cNvPr>
          <p:cNvGrpSpPr/>
          <p:nvPr/>
        </p:nvGrpSpPr>
        <p:grpSpPr>
          <a:xfrm rot="10800000">
            <a:off x="9111582" y="4415876"/>
            <a:ext cx="1198583" cy="1368152"/>
            <a:chOff x="997153" y="1956941"/>
            <a:chExt cx="1198583" cy="1368152"/>
          </a:xfrm>
        </p:grpSpPr>
        <p:sp>
          <p:nvSpPr>
            <p:cNvPr id="30" name="Flowchart: Data 6">
              <a:extLst>
                <a:ext uri="{FF2B5EF4-FFF2-40B4-BE49-F238E27FC236}">
                  <a16:creationId xmlns:a16="http://schemas.microsoft.com/office/drawing/2014/main" id="{37EFE04C-6BC1-495A-9C55-4CEA172E2EDF}"/>
                </a:ext>
              </a:extLst>
            </p:cNvPr>
            <p:cNvSpPr/>
            <p:nvPr/>
          </p:nvSpPr>
          <p:spPr>
            <a:xfrm flipH="1">
              <a:off x="1348383" y="2020536"/>
              <a:ext cx="847353" cy="16418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2315 h 12315"/>
                <a:gd name="connsiteX1" fmla="*/ 2000 w 10000"/>
                <a:gd name="connsiteY1" fmla="*/ 0 h 12315"/>
                <a:gd name="connsiteX2" fmla="*/ 10000 w 10000"/>
                <a:gd name="connsiteY2" fmla="*/ 2315 h 12315"/>
                <a:gd name="connsiteX3" fmla="*/ 8000 w 10000"/>
                <a:gd name="connsiteY3" fmla="*/ 12315 h 12315"/>
                <a:gd name="connsiteX4" fmla="*/ 0 w 10000"/>
                <a:gd name="connsiteY4" fmla="*/ 12315 h 12315"/>
                <a:gd name="connsiteX0" fmla="*/ 0 w 10000"/>
                <a:gd name="connsiteY0" fmla="*/ 16614 h 16614"/>
                <a:gd name="connsiteX1" fmla="*/ 4728 w 10000"/>
                <a:gd name="connsiteY1" fmla="*/ 0 h 16614"/>
                <a:gd name="connsiteX2" fmla="*/ 10000 w 10000"/>
                <a:gd name="connsiteY2" fmla="*/ 6614 h 16614"/>
                <a:gd name="connsiteX3" fmla="*/ 8000 w 10000"/>
                <a:gd name="connsiteY3" fmla="*/ 16614 h 16614"/>
                <a:gd name="connsiteX4" fmla="*/ 0 w 10000"/>
                <a:gd name="connsiteY4" fmla="*/ 16614 h 16614"/>
                <a:gd name="connsiteX0" fmla="*/ 0 w 8016"/>
                <a:gd name="connsiteY0" fmla="*/ 5370 h 16614"/>
                <a:gd name="connsiteX1" fmla="*/ 2744 w 8016"/>
                <a:gd name="connsiteY1" fmla="*/ 0 h 16614"/>
                <a:gd name="connsiteX2" fmla="*/ 8016 w 8016"/>
                <a:gd name="connsiteY2" fmla="*/ 6614 h 16614"/>
                <a:gd name="connsiteX3" fmla="*/ 6016 w 8016"/>
                <a:gd name="connsiteY3" fmla="*/ 16614 h 16614"/>
                <a:gd name="connsiteX4" fmla="*/ 0 w 8016"/>
                <a:gd name="connsiteY4" fmla="*/ 5370 h 16614"/>
                <a:gd name="connsiteX0" fmla="*/ 0 w 9175"/>
                <a:gd name="connsiteY0" fmla="*/ 3431 h 10199"/>
                <a:gd name="connsiteX1" fmla="*/ 3423 w 9175"/>
                <a:gd name="connsiteY1" fmla="*/ 199 h 10199"/>
                <a:gd name="connsiteX2" fmla="*/ 9175 w 9175"/>
                <a:gd name="connsiteY2" fmla="*/ 0 h 10199"/>
                <a:gd name="connsiteX3" fmla="*/ 7505 w 9175"/>
                <a:gd name="connsiteY3" fmla="*/ 10199 h 10199"/>
                <a:gd name="connsiteX4" fmla="*/ 0 w 9175"/>
                <a:gd name="connsiteY4" fmla="*/ 3431 h 10199"/>
                <a:gd name="connsiteX0" fmla="*/ 0 w 10000"/>
                <a:gd name="connsiteY0" fmla="*/ 3364 h 3364"/>
                <a:gd name="connsiteX1" fmla="*/ 3731 w 10000"/>
                <a:gd name="connsiteY1" fmla="*/ 195 h 3364"/>
                <a:gd name="connsiteX2" fmla="*/ 10000 w 10000"/>
                <a:gd name="connsiteY2" fmla="*/ 0 h 3364"/>
                <a:gd name="connsiteX3" fmla="*/ 6831 w 10000"/>
                <a:gd name="connsiteY3" fmla="*/ 3169 h 3364"/>
                <a:gd name="connsiteX4" fmla="*/ 0 w 10000"/>
                <a:gd name="connsiteY4" fmla="*/ 3364 h 3364"/>
                <a:gd name="connsiteX0" fmla="*/ 0 w 10000"/>
                <a:gd name="connsiteY0" fmla="*/ 11741 h 11741"/>
                <a:gd name="connsiteX1" fmla="*/ 4068 w 10000"/>
                <a:gd name="connsiteY1" fmla="*/ 0 h 11741"/>
                <a:gd name="connsiteX2" fmla="*/ 10000 w 10000"/>
                <a:gd name="connsiteY2" fmla="*/ 1741 h 11741"/>
                <a:gd name="connsiteX3" fmla="*/ 6831 w 10000"/>
                <a:gd name="connsiteY3" fmla="*/ 11161 h 11741"/>
                <a:gd name="connsiteX4" fmla="*/ 0 w 10000"/>
                <a:gd name="connsiteY4" fmla="*/ 11741 h 11741"/>
                <a:gd name="connsiteX0" fmla="*/ 0 w 10000"/>
                <a:gd name="connsiteY0" fmla="*/ 10000 h 10000"/>
                <a:gd name="connsiteX1" fmla="*/ 4068 w 10000"/>
                <a:gd name="connsiteY1" fmla="*/ 580 h 10000"/>
                <a:gd name="connsiteX2" fmla="*/ 10000 w 10000"/>
                <a:gd name="connsiteY2" fmla="*/ 0 h 10000"/>
                <a:gd name="connsiteX3" fmla="*/ 6831 w 10000"/>
                <a:gd name="connsiteY3" fmla="*/ 9420 h 10000"/>
                <a:gd name="connsiteX4" fmla="*/ 0 w 10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4068" y="580"/>
                  </a:lnTo>
                  <a:lnTo>
                    <a:pt x="10000" y="0"/>
                  </a:lnTo>
                  <a:lnTo>
                    <a:pt x="6831" y="942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41C511-2DF7-4EBC-AF75-0E081E2C568E}"/>
                </a:ext>
              </a:extLst>
            </p:cNvPr>
            <p:cNvSpPr/>
            <p:nvPr/>
          </p:nvSpPr>
          <p:spPr>
            <a:xfrm>
              <a:off x="997153" y="1956941"/>
              <a:ext cx="720080" cy="13681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20466618" lon="2567695" rev="20598856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1B08B6-875A-4215-B9C1-2C96215C30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ED1B7-7AC0-4FEC-A5A0-5B77F6EB0B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BC315-E344-4512-8F5D-CD41DCAC6526}"/>
              </a:ext>
            </a:extLst>
          </p:cNvPr>
          <p:cNvGrpSpPr/>
          <p:nvPr/>
        </p:nvGrpSpPr>
        <p:grpSpPr>
          <a:xfrm>
            <a:off x="724148" y="1517496"/>
            <a:ext cx="2709212" cy="4680520"/>
            <a:chOff x="827584" y="1340768"/>
            <a:chExt cx="2736304" cy="4680520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B2A79A34-D343-46FD-BF33-170D56191C3C}"/>
                </a:ext>
              </a:extLst>
            </p:cNvPr>
            <p:cNvSpPr/>
            <p:nvPr/>
          </p:nvSpPr>
          <p:spPr>
            <a:xfrm>
              <a:off x="827584" y="1340768"/>
              <a:ext cx="2736304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D90781-D2A5-4033-82A5-FB8B65CBF0EE}"/>
                </a:ext>
              </a:extLst>
            </p:cNvPr>
            <p:cNvSpPr/>
            <p:nvPr/>
          </p:nvSpPr>
          <p:spPr>
            <a:xfrm>
              <a:off x="1043608" y="1340768"/>
              <a:ext cx="2520280" cy="4680520"/>
            </a:xfrm>
            <a:prstGeom prst="rect">
              <a:avLst/>
            </a:prstGeom>
            <a:solidFill>
              <a:schemeClr val="accent4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0D9C49-6963-448C-864A-B645C0A5A158}"/>
              </a:ext>
            </a:extLst>
          </p:cNvPr>
          <p:cNvSpPr txBox="1"/>
          <p:nvPr/>
        </p:nvSpPr>
        <p:spPr>
          <a:xfrm>
            <a:off x="1011947" y="2585714"/>
            <a:ext cx="2347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A4606C-1592-4E81-A126-63232BB6FDAA}"/>
              </a:ext>
            </a:extLst>
          </p:cNvPr>
          <p:cNvGrpSpPr/>
          <p:nvPr/>
        </p:nvGrpSpPr>
        <p:grpSpPr>
          <a:xfrm>
            <a:off x="4043345" y="5179821"/>
            <a:ext cx="2167332" cy="1068787"/>
            <a:chOff x="270024" y="1671304"/>
            <a:chExt cx="1280222" cy="10794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1C3CF5-D108-4227-BF9C-B33D69002D72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8E030-55BE-4A3B-842F-4F9B5AC1E91F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389B8-A56D-4E18-A5AD-F7F31EBC5A4D}"/>
              </a:ext>
            </a:extLst>
          </p:cNvPr>
          <p:cNvGrpSpPr/>
          <p:nvPr/>
        </p:nvGrpSpPr>
        <p:grpSpPr>
          <a:xfrm>
            <a:off x="6654663" y="5179821"/>
            <a:ext cx="2167332" cy="1068787"/>
            <a:chOff x="270024" y="1671304"/>
            <a:chExt cx="1280222" cy="10794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8E7E8-C9A5-4CD8-8436-6F37FB710CA6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D0AC59-9F12-4D29-BA33-3110D939B89A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7296EA-7D6F-40A6-8FAE-329619298323}"/>
              </a:ext>
            </a:extLst>
          </p:cNvPr>
          <p:cNvGrpSpPr/>
          <p:nvPr/>
        </p:nvGrpSpPr>
        <p:grpSpPr>
          <a:xfrm>
            <a:off x="9265980" y="5179821"/>
            <a:ext cx="2167332" cy="1068787"/>
            <a:chOff x="270024" y="1671304"/>
            <a:chExt cx="1280222" cy="10794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C069A1-1680-42D5-89C6-2A171C41C08A}"/>
                </a:ext>
              </a:extLst>
            </p:cNvPr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BBE55-0F25-4C37-815D-9D1382ED5341}"/>
                </a:ext>
              </a:extLst>
            </p:cNvPr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658674-BBED-4EC5-8BCE-5EECF79D1DC4}"/>
              </a:ext>
            </a:extLst>
          </p:cNvPr>
          <p:cNvSpPr/>
          <p:nvPr/>
        </p:nvSpPr>
        <p:spPr>
          <a:xfrm>
            <a:off x="1092076" y="2183068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ED665D-D7A6-418C-9C0D-95D7C85BF539}"/>
              </a:ext>
            </a:extLst>
          </p:cNvPr>
          <p:cNvSpPr/>
          <p:nvPr/>
        </p:nvSpPr>
        <p:spPr>
          <a:xfrm rot="10800000">
            <a:off x="2774337" y="5327403"/>
            <a:ext cx="346421" cy="320390"/>
          </a:xfrm>
          <a:custGeom>
            <a:avLst/>
            <a:gdLst/>
            <a:ahLst/>
            <a:cxnLst/>
            <a:rect l="l" t="t" r="r" b="b"/>
            <a:pathLst>
              <a:path w="89311" h="82600">
                <a:moveTo>
                  <a:pt x="81739" y="0"/>
                </a:moveTo>
                <a:lnTo>
                  <a:pt x="89311" y="12046"/>
                </a:lnTo>
                <a:cubicBezTo>
                  <a:pt x="83001" y="14684"/>
                  <a:pt x="78355" y="18614"/>
                  <a:pt x="75372" y="23834"/>
                </a:cubicBezTo>
                <a:cubicBezTo>
                  <a:pt x="72389" y="29053"/>
                  <a:pt x="70726" y="36654"/>
                  <a:pt x="70382" y="46634"/>
                </a:cubicBezTo>
                <a:lnTo>
                  <a:pt x="86558" y="46634"/>
                </a:lnTo>
                <a:lnTo>
                  <a:pt x="86558" y="82600"/>
                </a:lnTo>
                <a:lnTo>
                  <a:pt x="53346" y="82600"/>
                </a:lnTo>
                <a:lnTo>
                  <a:pt x="53346" y="54206"/>
                </a:lnTo>
                <a:cubicBezTo>
                  <a:pt x="53346" y="38833"/>
                  <a:pt x="55181" y="27705"/>
                  <a:pt x="58852" y="20822"/>
                </a:cubicBezTo>
                <a:cubicBezTo>
                  <a:pt x="63671" y="11644"/>
                  <a:pt x="71300" y="4704"/>
                  <a:pt x="81739" y="0"/>
                </a:cubicBezTo>
                <a:close/>
                <a:moveTo>
                  <a:pt x="28394" y="0"/>
                </a:moveTo>
                <a:lnTo>
                  <a:pt x="35965" y="12046"/>
                </a:lnTo>
                <a:cubicBezTo>
                  <a:pt x="29656" y="14684"/>
                  <a:pt x="25009" y="18614"/>
                  <a:pt x="22027" y="23834"/>
                </a:cubicBezTo>
                <a:cubicBezTo>
                  <a:pt x="19044" y="29053"/>
                  <a:pt x="17380" y="36654"/>
                  <a:pt x="17036" y="46634"/>
                </a:cubicBezTo>
                <a:lnTo>
                  <a:pt x="33212" y="46634"/>
                </a:lnTo>
                <a:lnTo>
                  <a:pt x="33212" y="82600"/>
                </a:lnTo>
                <a:lnTo>
                  <a:pt x="0" y="82600"/>
                </a:lnTo>
                <a:lnTo>
                  <a:pt x="0" y="54206"/>
                </a:lnTo>
                <a:cubicBezTo>
                  <a:pt x="0" y="38833"/>
                  <a:pt x="1836" y="27705"/>
                  <a:pt x="5507" y="20822"/>
                </a:cubicBezTo>
                <a:cubicBezTo>
                  <a:pt x="10325" y="11644"/>
                  <a:pt x="17954" y="4704"/>
                  <a:pt x="283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7495FCE-DCC8-4242-9378-A34BF926D831}"/>
              </a:ext>
            </a:extLst>
          </p:cNvPr>
          <p:cNvGrpSpPr/>
          <p:nvPr/>
        </p:nvGrpSpPr>
        <p:grpSpPr>
          <a:xfrm>
            <a:off x="2145409" y="2460997"/>
            <a:ext cx="7990813" cy="2066528"/>
            <a:chOff x="971600" y="2823151"/>
            <a:chExt cx="7990813" cy="2066528"/>
          </a:xfrm>
          <a:solidFill>
            <a:schemeClr val="accent6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7840813-E8B2-4344-9293-87BAB48DD466}"/>
                </a:ext>
              </a:extLst>
            </p:cNvPr>
            <p:cNvSpPr/>
            <p:nvPr/>
          </p:nvSpPr>
          <p:spPr>
            <a:xfrm>
              <a:off x="971600" y="2823151"/>
              <a:ext cx="2066528" cy="20665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7">
              <a:extLst>
                <a:ext uri="{FF2B5EF4-FFF2-40B4-BE49-F238E27FC236}">
                  <a16:creationId xmlns:a16="http://schemas.microsoft.com/office/drawing/2014/main" id="{5805D248-0832-403B-B609-B86F5640EA04}"/>
                </a:ext>
              </a:extLst>
            </p:cNvPr>
            <p:cNvSpPr/>
            <p:nvPr/>
          </p:nvSpPr>
          <p:spPr>
            <a:xfrm>
              <a:off x="2556223" y="3397788"/>
              <a:ext cx="914400" cy="9144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216F3D1E-F855-4531-BD6E-06FD615FB4E2}"/>
                </a:ext>
              </a:extLst>
            </p:cNvPr>
            <p:cNvSpPr/>
            <p:nvPr/>
          </p:nvSpPr>
          <p:spPr>
            <a:xfrm>
              <a:off x="3563888" y="3397788"/>
              <a:ext cx="341804" cy="914400"/>
            </a:xfrm>
            <a:prstGeom prst="roundRect">
              <a:avLst>
                <a:gd name="adj" fmla="val 3533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11558018-2E5C-468A-8028-BBDB990C58DC}"/>
                </a:ext>
              </a:extLst>
            </p:cNvPr>
            <p:cNvSpPr/>
            <p:nvPr/>
          </p:nvSpPr>
          <p:spPr>
            <a:xfrm>
              <a:off x="3401541" y="3596072"/>
              <a:ext cx="5560872" cy="529456"/>
            </a:xfrm>
            <a:prstGeom prst="roundRect">
              <a:avLst>
                <a:gd name="adj" fmla="val 9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183BFF-FA19-4BE7-B698-B3B3016D66E2}"/>
                </a:ext>
              </a:extLst>
            </p:cNvPr>
            <p:cNvSpPr/>
            <p:nvPr/>
          </p:nvSpPr>
          <p:spPr>
            <a:xfrm>
              <a:off x="4739497" y="4125527"/>
              <a:ext cx="701839" cy="764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F4DFC7-FE64-4787-9DD2-74D45BD97681}"/>
                </a:ext>
              </a:extLst>
            </p:cNvPr>
            <p:cNvSpPr/>
            <p:nvPr/>
          </p:nvSpPr>
          <p:spPr>
            <a:xfrm>
              <a:off x="5757114" y="4125527"/>
              <a:ext cx="701839" cy="764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6ACBCC-AA06-4972-BDD4-B86D8BDEF5AF}"/>
                </a:ext>
              </a:extLst>
            </p:cNvPr>
            <p:cNvSpPr/>
            <p:nvPr/>
          </p:nvSpPr>
          <p:spPr>
            <a:xfrm>
              <a:off x="6774731" y="4125527"/>
              <a:ext cx="701839" cy="764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8297BCA-D8C6-4F6D-BEBB-DD61AFB9464D}"/>
                </a:ext>
              </a:extLst>
            </p:cNvPr>
            <p:cNvSpPr/>
            <p:nvPr/>
          </p:nvSpPr>
          <p:spPr>
            <a:xfrm>
              <a:off x="7792348" y="4102861"/>
              <a:ext cx="701839" cy="764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36D7FB-27E7-4737-AA30-34AFC145BDFE}"/>
              </a:ext>
            </a:extLst>
          </p:cNvPr>
          <p:cNvSpPr/>
          <p:nvPr/>
        </p:nvSpPr>
        <p:spPr>
          <a:xfrm>
            <a:off x="2543842" y="2841847"/>
            <a:ext cx="1263175" cy="1499829"/>
          </a:xfrm>
          <a:custGeom>
            <a:avLst/>
            <a:gdLst>
              <a:gd name="connsiteX0" fmla="*/ 418750 w 837633"/>
              <a:gd name="connsiteY0" fmla="*/ 30 h 994562"/>
              <a:gd name="connsiteX1" fmla="*/ 436352 w 837633"/>
              <a:gd name="connsiteY1" fmla="*/ 6363 h 994562"/>
              <a:gd name="connsiteX2" fmla="*/ 791624 w 837633"/>
              <a:gd name="connsiteY2" fmla="*/ 82956 h 994562"/>
              <a:gd name="connsiteX3" fmla="*/ 836991 w 837633"/>
              <a:gd name="connsiteY3" fmla="*/ 121252 h 994562"/>
              <a:gd name="connsiteX4" fmla="*/ 836402 w 837633"/>
              <a:gd name="connsiteY4" fmla="*/ 209628 h 994562"/>
              <a:gd name="connsiteX5" fmla="*/ 807532 w 837633"/>
              <a:gd name="connsiteY5" fmla="*/ 525426 h 994562"/>
              <a:gd name="connsiteX6" fmla="*/ 682038 w 837633"/>
              <a:gd name="connsiteY6" fmla="*/ 781128 h 994562"/>
              <a:gd name="connsiteX7" fmla="*/ 447546 w 837633"/>
              <a:gd name="connsiteY7" fmla="*/ 984983 h 994562"/>
              <a:gd name="connsiteX8" fmla="*/ 390985 w 837633"/>
              <a:gd name="connsiteY8" fmla="*/ 985572 h 994562"/>
              <a:gd name="connsiteX9" fmla="*/ 102288 w 837633"/>
              <a:gd name="connsiteY9" fmla="*/ 712195 h 994562"/>
              <a:gd name="connsiteX10" fmla="*/ 13323 w 837633"/>
              <a:gd name="connsiteY10" fmla="*/ 434104 h 994562"/>
              <a:gd name="connsiteX11" fmla="*/ 1539 w 837633"/>
              <a:gd name="connsiteY11" fmla="*/ 119485 h 994562"/>
              <a:gd name="connsiteX12" fmla="*/ 45727 w 837633"/>
              <a:gd name="connsiteY12" fmla="*/ 82367 h 994562"/>
              <a:gd name="connsiteX13" fmla="*/ 401590 w 837633"/>
              <a:gd name="connsiteY13" fmla="*/ 6952 h 994562"/>
              <a:gd name="connsiteX14" fmla="*/ 418750 w 837633"/>
              <a:gd name="connsiteY14" fmla="*/ 30 h 99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37633" h="994562">
                <a:moveTo>
                  <a:pt x="418750" y="30"/>
                </a:moveTo>
                <a:cubicBezTo>
                  <a:pt x="424421" y="-265"/>
                  <a:pt x="430165" y="1650"/>
                  <a:pt x="436352" y="6363"/>
                </a:cubicBezTo>
                <a:cubicBezTo>
                  <a:pt x="542992" y="86491"/>
                  <a:pt x="663773" y="100631"/>
                  <a:pt x="791624" y="82956"/>
                </a:cubicBezTo>
                <a:cubicBezTo>
                  <a:pt x="831099" y="77064"/>
                  <a:pt x="835813" y="80599"/>
                  <a:pt x="836991" y="121252"/>
                </a:cubicBezTo>
                <a:cubicBezTo>
                  <a:pt x="838169" y="150711"/>
                  <a:pt x="837580" y="180170"/>
                  <a:pt x="836402" y="209628"/>
                </a:cubicBezTo>
                <a:cubicBezTo>
                  <a:pt x="837580" y="315680"/>
                  <a:pt x="829332" y="421142"/>
                  <a:pt x="807532" y="525426"/>
                </a:cubicBezTo>
                <a:cubicBezTo>
                  <a:pt x="787500" y="621462"/>
                  <a:pt x="749204" y="707482"/>
                  <a:pt x="682038" y="781128"/>
                </a:cubicBezTo>
                <a:cubicBezTo>
                  <a:pt x="611926" y="858310"/>
                  <a:pt x="537690" y="930190"/>
                  <a:pt x="447546" y="984983"/>
                </a:cubicBezTo>
                <a:cubicBezTo>
                  <a:pt x="427514" y="997356"/>
                  <a:pt x="411606" y="997945"/>
                  <a:pt x="390985" y="985572"/>
                </a:cubicBezTo>
                <a:cubicBezTo>
                  <a:pt x="276095" y="914282"/>
                  <a:pt x="180059" y="821782"/>
                  <a:pt x="102288" y="712195"/>
                </a:cubicBezTo>
                <a:cubicBezTo>
                  <a:pt x="43960" y="629710"/>
                  <a:pt x="26874" y="531907"/>
                  <a:pt x="13323" y="434104"/>
                </a:cubicBezTo>
                <a:cubicBezTo>
                  <a:pt x="-1407" y="329820"/>
                  <a:pt x="-1407" y="224358"/>
                  <a:pt x="1539" y="119485"/>
                </a:cubicBezTo>
                <a:cubicBezTo>
                  <a:pt x="2718" y="81188"/>
                  <a:pt x="8020" y="77064"/>
                  <a:pt x="45727" y="82367"/>
                </a:cubicBezTo>
                <a:cubicBezTo>
                  <a:pt x="173579" y="101220"/>
                  <a:pt x="294949" y="86491"/>
                  <a:pt x="401590" y="6952"/>
                </a:cubicBezTo>
                <a:cubicBezTo>
                  <a:pt x="407482" y="2828"/>
                  <a:pt x="413079" y="324"/>
                  <a:pt x="418750" y="3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E5510-756B-491B-B544-B1E8B14DCC09}"/>
              </a:ext>
            </a:extLst>
          </p:cNvPr>
          <p:cNvSpPr txBox="1"/>
          <p:nvPr/>
        </p:nvSpPr>
        <p:spPr>
          <a:xfrm>
            <a:off x="6479421" y="3323557"/>
            <a:ext cx="262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0B329C-2FD2-4ACD-B94E-59F1951D3BBC}"/>
              </a:ext>
            </a:extLst>
          </p:cNvPr>
          <p:cNvGrpSpPr/>
          <p:nvPr/>
        </p:nvGrpSpPr>
        <p:grpSpPr>
          <a:xfrm>
            <a:off x="8840743" y="5323212"/>
            <a:ext cx="2621932" cy="863358"/>
            <a:chOff x="803640" y="3362835"/>
            <a:chExt cx="2059657" cy="8633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CA87B-3BCC-401D-B3C9-E43CEEB7321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A58EAB-7661-4EF8-9D48-8924337B008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7D7A22-4844-48CD-B6FD-164D925886AF}"/>
              </a:ext>
            </a:extLst>
          </p:cNvPr>
          <p:cNvGrpSpPr/>
          <p:nvPr/>
        </p:nvGrpSpPr>
        <p:grpSpPr>
          <a:xfrm>
            <a:off x="3453910" y="5323212"/>
            <a:ext cx="2621932" cy="863358"/>
            <a:chOff x="803640" y="3362835"/>
            <a:chExt cx="2059657" cy="8633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19FE75-2FB6-4CA6-98D8-24411493874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69F6F5-7B8E-490B-9FCD-E53C0494943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C9300F-D090-4F03-B147-66198F37F15C}"/>
              </a:ext>
            </a:extLst>
          </p:cNvPr>
          <p:cNvGrpSpPr/>
          <p:nvPr/>
        </p:nvGrpSpPr>
        <p:grpSpPr>
          <a:xfrm>
            <a:off x="760493" y="5323212"/>
            <a:ext cx="2621932" cy="863358"/>
            <a:chOff x="803640" y="3362835"/>
            <a:chExt cx="2059657" cy="8633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6970C5-93A1-455C-8FDE-FAB20D2F0D6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47B181-3922-49A5-AAA8-2880974BFBA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7BA8DA-E99B-4761-91DF-1195E3F12C41}"/>
              </a:ext>
            </a:extLst>
          </p:cNvPr>
          <p:cNvGrpSpPr/>
          <p:nvPr/>
        </p:nvGrpSpPr>
        <p:grpSpPr>
          <a:xfrm>
            <a:off x="5635843" y="1780533"/>
            <a:ext cx="4782483" cy="1191037"/>
            <a:chOff x="4932040" y="3889926"/>
            <a:chExt cx="3456384" cy="11910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791BB4-7F46-42CF-BB39-CAC97A33839D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D0A84-3E38-49BC-90D4-2242EFA1C14D}"/>
                </a:ext>
              </a:extLst>
            </p:cNvPr>
            <p:cNvSpPr txBox="1"/>
            <p:nvPr/>
          </p:nvSpPr>
          <p:spPr>
            <a:xfrm>
              <a:off x="4932040" y="3889926"/>
              <a:ext cx="34563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B7385-9688-410E-A15D-3679516FB3DF}"/>
              </a:ext>
            </a:extLst>
          </p:cNvPr>
          <p:cNvGrpSpPr/>
          <p:nvPr/>
        </p:nvGrpSpPr>
        <p:grpSpPr>
          <a:xfrm>
            <a:off x="6147327" y="5323212"/>
            <a:ext cx="2621932" cy="863358"/>
            <a:chOff x="803640" y="3362835"/>
            <a:chExt cx="2059657" cy="86335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18A767-A5CB-416E-9C15-D3B0177EEA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B53A87-B5A5-426D-8FAC-E5F722CE1B7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30">
            <a:extLst>
              <a:ext uri="{FF2B5EF4-FFF2-40B4-BE49-F238E27FC236}">
                <a16:creationId xmlns:a16="http://schemas.microsoft.com/office/drawing/2014/main" id="{AD4A8D10-4DC3-456B-B48F-6DF0BF5D80CF}"/>
              </a:ext>
            </a:extLst>
          </p:cNvPr>
          <p:cNvSpPr/>
          <p:nvPr/>
        </p:nvSpPr>
        <p:spPr>
          <a:xfrm>
            <a:off x="4588882" y="4808992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Donut 8">
            <a:extLst>
              <a:ext uri="{FF2B5EF4-FFF2-40B4-BE49-F238E27FC236}">
                <a16:creationId xmlns:a16="http://schemas.microsoft.com/office/drawing/2014/main" id="{BC2904D0-9973-45E8-89F2-C8B2D8A0C553}"/>
              </a:ext>
            </a:extLst>
          </p:cNvPr>
          <p:cNvSpPr/>
          <p:nvPr/>
        </p:nvSpPr>
        <p:spPr>
          <a:xfrm>
            <a:off x="1900753" y="4781738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Block Arc 31">
            <a:extLst>
              <a:ext uri="{FF2B5EF4-FFF2-40B4-BE49-F238E27FC236}">
                <a16:creationId xmlns:a16="http://schemas.microsoft.com/office/drawing/2014/main" id="{47917AB6-D3B3-4F62-B5F2-D3AFB8DE8FB2}"/>
              </a:ext>
            </a:extLst>
          </p:cNvPr>
          <p:cNvSpPr/>
          <p:nvPr/>
        </p:nvSpPr>
        <p:spPr>
          <a:xfrm>
            <a:off x="10077798" y="4758328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800CB537-F186-4A31-A0CD-F3969361144A}"/>
              </a:ext>
            </a:extLst>
          </p:cNvPr>
          <p:cNvSpPr>
            <a:spLocks noChangeAspect="1"/>
          </p:cNvSpPr>
          <p:nvPr/>
        </p:nvSpPr>
        <p:spPr>
          <a:xfrm>
            <a:off x="7316808" y="4808992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30">
            <a:extLst>
              <a:ext uri="{FF2B5EF4-FFF2-40B4-BE49-F238E27FC236}">
                <a16:creationId xmlns:a16="http://schemas.microsoft.com/office/drawing/2014/main" id="{ADA67448-F5F2-4FF4-8BBA-3DB168BE8375}"/>
              </a:ext>
            </a:extLst>
          </p:cNvPr>
          <p:cNvSpPr/>
          <p:nvPr/>
        </p:nvSpPr>
        <p:spPr>
          <a:xfrm>
            <a:off x="7096960" y="399888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Donut 8">
            <a:extLst>
              <a:ext uri="{FF2B5EF4-FFF2-40B4-BE49-F238E27FC236}">
                <a16:creationId xmlns:a16="http://schemas.microsoft.com/office/drawing/2014/main" id="{2C7F6EA0-3302-4AA8-9CA8-ECA28D41CF85}"/>
              </a:ext>
            </a:extLst>
          </p:cNvPr>
          <p:cNvSpPr/>
          <p:nvPr/>
        </p:nvSpPr>
        <p:spPr>
          <a:xfrm>
            <a:off x="6075843" y="397162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Block Arc 31">
            <a:extLst>
              <a:ext uri="{FF2B5EF4-FFF2-40B4-BE49-F238E27FC236}">
                <a16:creationId xmlns:a16="http://schemas.microsoft.com/office/drawing/2014/main" id="{59803573-CA44-4906-A988-5EB34440BCEF}"/>
              </a:ext>
            </a:extLst>
          </p:cNvPr>
          <p:cNvSpPr/>
          <p:nvPr/>
        </p:nvSpPr>
        <p:spPr>
          <a:xfrm>
            <a:off x="9148524" y="3936520"/>
            <a:ext cx="365895" cy="405156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34A9E4CA-93F6-4F42-8171-06B68E2175F1}"/>
              </a:ext>
            </a:extLst>
          </p:cNvPr>
          <p:cNvSpPr>
            <a:spLocks noChangeAspect="1"/>
          </p:cNvSpPr>
          <p:nvPr/>
        </p:nvSpPr>
        <p:spPr>
          <a:xfrm>
            <a:off x="8125561" y="398312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D26F3A-F28C-4F93-8D04-C43D137AF110}"/>
              </a:ext>
            </a:extLst>
          </p:cNvPr>
          <p:cNvSpPr/>
          <p:nvPr/>
        </p:nvSpPr>
        <p:spPr>
          <a:xfrm>
            <a:off x="2941263" y="3138530"/>
            <a:ext cx="494758" cy="797990"/>
          </a:xfrm>
          <a:custGeom>
            <a:avLst/>
            <a:gdLst>
              <a:gd name="connsiteX0" fmla="*/ 311936 w 623461"/>
              <a:gd name="connsiteY0" fmla="*/ 569143 h 1005574"/>
              <a:gd name="connsiteX1" fmla="*/ 240645 w 623461"/>
              <a:gd name="connsiteY1" fmla="*/ 611564 h 1005574"/>
              <a:gd name="connsiteX2" fmla="*/ 249483 w 623461"/>
              <a:gd name="connsiteY2" fmla="*/ 696405 h 1005574"/>
              <a:gd name="connsiteX3" fmla="*/ 276585 w 623461"/>
              <a:gd name="connsiteY3" fmla="*/ 777711 h 1005574"/>
              <a:gd name="connsiteX4" fmla="*/ 276585 w 623461"/>
              <a:gd name="connsiteY4" fmla="*/ 821900 h 1005574"/>
              <a:gd name="connsiteX5" fmla="*/ 310757 w 623461"/>
              <a:gd name="connsiteY5" fmla="*/ 858429 h 1005574"/>
              <a:gd name="connsiteX6" fmla="*/ 346108 w 623461"/>
              <a:gd name="connsiteY6" fmla="*/ 823078 h 1005574"/>
              <a:gd name="connsiteX7" fmla="*/ 346697 w 623461"/>
              <a:gd name="connsiteY7" fmla="*/ 761215 h 1005574"/>
              <a:gd name="connsiteX8" fmla="*/ 369675 w 623461"/>
              <a:gd name="connsiteY8" fmla="*/ 701708 h 1005574"/>
              <a:gd name="connsiteX9" fmla="*/ 385582 w 623461"/>
              <a:gd name="connsiteY9" fmla="*/ 618045 h 1005574"/>
              <a:gd name="connsiteX10" fmla="*/ 311936 w 623461"/>
              <a:gd name="connsiteY10" fmla="*/ 569143 h 1005574"/>
              <a:gd name="connsiteX11" fmla="*/ 61536 w 623461"/>
              <a:gd name="connsiteY11" fmla="*/ 439525 h 1005574"/>
              <a:gd name="connsiteX12" fmla="*/ 314881 w 623461"/>
              <a:gd name="connsiteY12" fmla="*/ 439525 h 1005574"/>
              <a:gd name="connsiteX13" fmla="*/ 562335 w 623461"/>
              <a:gd name="connsiteY13" fmla="*/ 439525 h 1005574"/>
              <a:gd name="connsiteX14" fmla="*/ 623020 w 623461"/>
              <a:gd name="connsiteY14" fmla="*/ 499621 h 1005574"/>
              <a:gd name="connsiteX15" fmla="*/ 623020 w 623461"/>
              <a:gd name="connsiteY15" fmla="*/ 943859 h 1005574"/>
              <a:gd name="connsiteX16" fmla="*/ 561157 w 623461"/>
              <a:gd name="connsiteY16" fmla="*/ 1005133 h 1005574"/>
              <a:gd name="connsiteX17" fmla="*/ 60947 w 623461"/>
              <a:gd name="connsiteY17" fmla="*/ 1005133 h 1005574"/>
              <a:gd name="connsiteX18" fmla="*/ 262 w 623461"/>
              <a:gd name="connsiteY18" fmla="*/ 943270 h 1005574"/>
              <a:gd name="connsiteX19" fmla="*/ 262 w 623461"/>
              <a:gd name="connsiteY19" fmla="*/ 499032 h 1005574"/>
              <a:gd name="connsiteX20" fmla="*/ 61536 w 623461"/>
              <a:gd name="connsiteY20" fmla="*/ 439525 h 1005574"/>
              <a:gd name="connsiteX21" fmla="*/ 308992 w 623461"/>
              <a:gd name="connsiteY21" fmla="*/ 0 h 1005574"/>
              <a:gd name="connsiteX22" fmla="*/ 559980 w 623461"/>
              <a:gd name="connsiteY22" fmla="*/ 252167 h 1005574"/>
              <a:gd name="connsiteX23" fmla="*/ 559980 w 623461"/>
              <a:gd name="connsiteY23" fmla="*/ 299301 h 1005574"/>
              <a:gd name="connsiteX24" fmla="*/ 559980 w 623461"/>
              <a:gd name="connsiteY24" fmla="*/ 372948 h 1005574"/>
              <a:gd name="connsiteX25" fmla="*/ 533467 w 623461"/>
              <a:gd name="connsiteY25" fmla="*/ 398872 h 1005574"/>
              <a:gd name="connsiteX26" fmla="*/ 463945 w 623461"/>
              <a:gd name="connsiteY26" fmla="*/ 333473 h 1005574"/>
              <a:gd name="connsiteX27" fmla="*/ 461588 w 623461"/>
              <a:gd name="connsiteY27" fmla="*/ 239205 h 1005574"/>
              <a:gd name="connsiteX28" fmla="*/ 301332 w 623461"/>
              <a:gd name="connsiteY28" fmla="*/ 98392 h 1005574"/>
              <a:gd name="connsiteX29" fmla="*/ 154037 w 623461"/>
              <a:gd name="connsiteY29" fmla="*/ 253935 h 1005574"/>
              <a:gd name="connsiteX30" fmla="*/ 154037 w 623461"/>
              <a:gd name="connsiteY30" fmla="*/ 368824 h 1005574"/>
              <a:gd name="connsiteX31" fmla="*/ 125168 w 623461"/>
              <a:gd name="connsiteY31" fmla="*/ 398872 h 1005574"/>
              <a:gd name="connsiteX32" fmla="*/ 58002 w 623461"/>
              <a:gd name="connsiteY32" fmla="*/ 334062 h 1005574"/>
              <a:gd name="connsiteX33" fmla="*/ 58002 w 623461"/>
              <a:gd name="connsiteY33" fmla="*/ 251578 h 1005574"/>
              <a:gd name="connsiteX34" fmla="*/ 308992 w 623461"/>
              <a:gd name="connsiteY34" fmla="*/ 0 h 100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3461" h="1005574">
                <a:moveTo>
                  <a:pt x="311936" y="569143"/>
                </a:moveTo>
                <a:cubicBezTo>
                  <a:pt x="280120" y="569143"/>
                  <a:pt x="255375" y="582105"/>
                  <a:pt x="240645" y="611564"/>
                </a:cubicBezTo>
                <a:cubicBezTo>
                  <a:pt x="225916" y="642201"/>
                  <a:pt x="225327" y="674606"/>
                  <a:pt x="249483" y="696405"/>
                </a:cubicBezTo>
                <a:cubicBezTo>
                  <a:pt x="275996" y="720561"/>
                  <a:pt x="278353" y="747074"/>
                  <a:pt x="276585" y="777711"/>
                </a:cubicBezTo>
                <a:cubicBezTo>
                  <a:pt x="275407" y="792441"/>
                  <a:pt x="275996" y="807170"/>
                  <a:pt x="276585" y="821900"/>
                </a:cubicBezTo>
                <a:cubicBezTo>
                  <a:pt x="277763" y="843699"/>
                  <a:pt x="288369" y="857839"/>
                  <a:pt x="310757" y="858429"/>
                </a:cubicBezTo>
                <a:cubicBezTo>
                  <a:pt x="333735" y="859018"/>
                  <a:pt x="344340" y="844288"/>
                  <a:pt x="346108" y="823078"/>
                </a:cubicBezTo>
                <a:cubicBezTo>
                  <a:pt x="347875" y="802457"/>
                  <a:pt x="347875" y="781836"/>
                  <a:pt x="346697" y="761215"/>
                </a:cubicBezTo>
                <a:cubicBezTo>
                  <a:pt x="345519" y="737648"/>
                  <a:pt x="350821" y="718794"/>
                  <a:pt x="369675" y="701708"/>
                </a:cubicBezTo>
                <a:cubicBezTo>
                  <a:pt x="393831" y="679319"/>
                  <a:pt x="398544" y="649271"/>
                  <a:pt x="385582" y="618045"/>
                </a:cubicBezTo>
                <a:cubicBezTo>
                  <a:pt x="373210" y="586819"/>
                  <a:pt x="345519" y="569143"/>
                  <a:pt x="311936" y="569143"/>
                </a:cubicBezTo>
                <a:close/>
                <a:moveTo>
                  <a:pt x="61536" y="439525"/>
                </a:moveTo>
                <a:cubicBezTo>
                  <a:pt x="146377" y="439525"/>
                  <a:pt x="230629" y="439525"/>
                  <a:pt x="314881" y="439525"/>
                </a:cubicBezTo>
                <a:cubicBezTo>
                  <a:pt x="397366" y="439525"/>
                  <a:pt x="479851" y="438936"/>
                  <a:pt x="562335" y="439525"/>
                </a:cubicBezTo>
                <a:cubicBezTo>
                  <a:pt x="607112" y="439525"/>
                  <a:pt x="623020" y="454843"/>
                  <a:pt x="623020" y="499621"/>
                </a:cubicBezTo>
                <a:cubicBezTo>
                  <a:pt x="623609" y="648093"/>
                  <a:pt x="623609" y="795976"/>
                  <a:pt x="623020" y="943859"/>
                </a:cubicBezTo>
                <a:cubicBezTo>
                  <a:pt x="622431" y="986869"/>
                  <a:pt x="604167" y="1005133"/>
                  <a:pt x="561157" y="1005133"/>
                </a:cubicBezTo>
                <a:cubicBezTo>
                  <a:pt x="394420" y="1005722"/>
                  <a:pt x="227684" y="1005722"/>
                  <a:pt x="60947" y="1005133"/>
                </a:cubicBezTo>
                <a:cubicBezTo>
                  <a:pt x="18526" y="1004544"/>
                  <a:pt x="262" y="986279"/>
                  <a:pt x="262" y="943270"/>
                </a:cubicBezTo>
                <a:cubicBezTo>
                  <a:pt x="-327" y="795387"/>
                  <a:pt x="262" y="646915"/>
                  <a:pt x="262" y="499032"/>
                </a:cubicBezTo>
                <a:cubicBezTo>
                  <a:pt x="262" y="454843"/>
                  <a:pt x="16170" y="439525"/>
                  <a:pt x="61536" y="439525"/>
                </a:cubicBezTo>
                <a:close/>
                <a:moveTo>
                  <a:pt x="308992" y="0"/>
                </a:moveTo>
                <a:cubicBezTo>
                  <a:pt x="446269" y="0"/>
                  <a:pt x="558802" y="112532"/>
                  <a:pt x="559980" y="252167"/>
                </a:cubicBezTo>
                <a:cubicBezTo>
                  <a:pt x="559980" y="268075"/>
                  <a:pt x="559980" y="283393"/>
                  <a:pt x="559980" y="299301"/>
                </a:cubicBezTo>
                <a:cubicBezTo>
                  <a:pt x="559980" y="324046"/>
                  <a:pt x="559391" y="348203"/>
                  <a:pt x="559980" y="372948"/>
                </a:cubicBezTo>
                <a:cubicBezTo>
                  <a:pt x="560569" y="392391"/>
                  <a:pt x="551732" y="398872"/>
                  <a:pt x="533467" y="398872"/>
                </a:cubicBezTo>
                <a:cubicBezTo>
                  <a:pt x="450983" y="398282"/>
                  <a:pt x="465123" y="405353"/>
                  <a:pt x="463945" y="333473"/>
                </a:cubicBezTo>
                <a:cubicBezTo>
                  <a:pt x="463356" y="302247"/>
                  <a:pt x="465123" y="270431"/>
                  <a:pt x="461588" y="239205"/>
                </a:cubicBezTo>
                <a:cubicBezTo>
                  <a:pt x="450983" y="152596"/>
                  <a:pt x="382049" y="94268"/>
                  <a:pt x="301332" y="98392"/>
                </a:cubicBezTo>
                <a:cubicBezTo>
                  <a:pt x="218848" y="103106"/>
                  <a:pt x="157573" y="167326"/>
                  <a:pt x="154037" y="253935"/>
                </a:cubicBezTo>
                <a:cubicBezTo>
                  <a:pt x="152270" y="292231"/>
                  <a:pt x="152859" y="330527"/>
                  <a:pt x="154037" y="368824"/>
                </a:cubicBezTo>
                <a:cubicBezTo>
                  <a:pt x="154627" y="390034"/>
                  <a:pt x="147557" y="398872"/>
                  <a:pt x="125168" y="398872"/>
                </a:cubicBezTo>
                <a:cubicBezTo>
                  <a:pt x="46218" y="397693"/>
                  <a:pt x="59180" y="405353"/>
                  <a:pt x="58002" y="334062"/>
                </a:cubicBezTo>
                <a:cubicBezTo>
                  <a:pt x="57413" y="306371"/>
                  <a:pt x="58002" y="279269"/>
                  <a:pt x="58002" y="251578"/>
                </a:cubicBezTo>
                <a:cubicBezTo>
                  <a:pt x="59180" y="111943"/>
                  <a:pt x="171713" y="0"/>
                  <a:pt x="308992" y="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F68E11-B818-4E03-BD16-C7A09BDE1625}"/>
              </a:ext>
            </a:extLst>
          </p:cNvPr>
          <p:cNvCxnSpPr>
            <a:cxnSpLocks/>
          </p:cNvCxnSpPr>
          <p:nvPr/>
        </p:nvCxnSpPr>
        <p:spPr>
          <a:xfrm rot="10800000">
            <a:off x="904143" y="2551015"/>
            <a:ext cx="10383715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>
            <a:extLst>
              <a:ext uri="{FF2B5EF4-FFF2-40B4-BE49-F238E27FC236}">
                <a16:creationId xmlns:a16="http://schemas.microsoft.com/office/drawing/2014/main" id="{1774F783-FAED-4C00-9921-B07D9BBF6B72}"/>
              </a:ext>
            </a:extLst>
          </p:cNvPr>
          <p:cNvSpPr/>
          <p:nvPr/>
        </p:nvSpPr>
        <p:spPr>
          <a:xfrm rot="8100000">
            <a:off x="1581869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CDC83-A192-40E6-BE7F-129B10386D3A}"/>
              </a:ext>
            </a:extLst>
          </p:cNvPr>
          <p:cNvSpPr txBox="1"/>
          <p:nvPr/>
        </p:nvSpPr>
        <p:spPr>
          <a:xfrm>
            <a:off x="9845630" y="173436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3FB780-2E4D-4DA1-B88B-3E493B31A4B6}"/>
              </a:ext>
            </a:extLst>
          </p:cNvPr>
          <p:cNvSpPr/>
          <p:nvPr/>
        </p:nvSpPr>
        <p:spPr>
          <a:xfrm rot="10800000">
            <a:off x="1695368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201DAB9A-0EDF-4026-A62D-847BD73F7531}"/>
              </a:ext>
            </a:extLst>
          </p:cNvPr>
          <p:cNvSpPr/>
          <p:nvPr/>
        </p:nvSpPr>
        <p:spPr>
          <a:xfrm rot="8100000">
            <a:off x="3301111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30E3A-1CE3-41FF-8960-B017C4E0F538}"/>
              </a:ext>
            </a:extLst>
          </p:cNvPr>
          <p:cNvSpPr/>
          <p:nvPr/>
        </p:nvSpPr>
        <p:spPr>
          <a:xfrm rot="10800000">
            <a:off x="3414610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4CF46518-A55B-438D-8EBE-DCFA3B5C824D}"/>
              </a:ext>
            </a:extLst>
          </p:cNvPr>
          <p:cNvSpPr/>
          <p:nvPr/>
        </p:nvSpPr>
        <p:spPr>
          <a:xfrm rot="8100000">
            <a:off x="5020353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FA4A2A-828A-4CCC-9898-42570D560BCD}"/>
              </a:ext>
            </a:extLst>
          </p:cNvPr>
          <p:cNvSpPr/>
          <p:nvPr/>
        </p:nvSpPr>
        <p:spPr>
          <a:xfrm rot="10800000">
            <a:off x="5133852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5BEDF847-B0E5-419E-8DD0-9728DA1580E9}"/>
              </a:ext>
            </a:extLst>
          </p:cNvPr>
          <p:cNvSpPr/>
          <p:nvPr/>
        </p:nvSpPr>
        <p:spPr>
          <a:xfrm rot="8100000">
            <a:off x="6739595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CF62E-8089-473D-988A-BFE6228E7BBB}"/>
              </a:ext>
            </a:extLst>
          </p:cNvPr>
          <p:cNvSpPr/>
          <p:nvPr/>
        </p:nvSpPr>
        <p:spPr>
          <a:xfrm rot="10800000">
            <a:off x="6853094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E97E0B52-47B5-421D-85BD-D6F83825327E}"/>
              </a:ext>
            </a:extLst>
          </p:cNvPr>
          <p:cNvSpPr/>
          <p:nvPr/>
        </p:nvSpPr>
        <p:spPr>
          <a:xfrm rot="8100000">
            <a:off x="8458837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CE0C77-177A-4A62-B49F-BDAC9E35048B}"/>
              </a:ext>
            </a:extLst>
          </p:cNvPr>
          <p:cNvSpPr/>
          <p:nvPr/>
        </p:nvSpPr>
        <p:spPr>
          <a:xfrm rot="10800000">
            <a:off x="8572336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C6F36C48-7D24-4713-9A62-EF99994F9472}"/>
              </a:ext>
            </a:extLst>
          </p:cNvPr>
          <p:cNvSpPr/>
          <p:nvPr/>
        </p:nvSpPr>
        <p:spPr>
          <a:xfrm rot="8100000">
            <a:off x="10178081" y="2320672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142D7-AD20-4CBC-8EC4-ABEB8280414B}"/>
              </a:ext>
            </a:extLst>
          </p:cNvPr>
          <p:cNvSpPr txBox="1"/>
          <p:nvPr/>
        </p:nvSpPr>
        <p:spPr>
          <a:xfrm>
            <a:off x="1249416" y="173436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045FA-8CAE-4469-A01A-51DE8B5B6123}"/>
              </a:ext>
            </a:extLst>
          </p:cNvPr>
          <p:cNvSpPr txBox="1"/>
          <p:nvPr/>
        </p:nvSpPr>
        <p:spPr>
          <a:xfrm>
            <a:off x="2968658" y="173436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DA760-73BA-471E-88F0-0B30F3E8DBB7}"/>
              </a:ext>
            </a:extLst>
          </p:cNvPr>
          <p:cNvSpPr txBox="1"/>
          <p:nvPr/>
        </p:nvSpPr>
        <p:spPr>
          <a:xfrm>
            <a:off x="4687900" y="173436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B6C70-D127-4656-89D5-FF11E70456A2}"/>
              </a:ext>
            </a:extLst>
          </p:cNvPr>
          <p:cNvSpPr txBox="1"/>
          <p:nvPr/>
        </p:nvSpPr>
        <p:spPr>
          <a:xfrm>
            <a:off x="6407142" y="173436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C583C-1A22-465A-87D6-A6FC08C49079}"/>
              </a:ext>
            </a:extLst>
          </p:cNvPr>
          <p:cNvSpPr txBox="1"/>
          <p:nvPr/>
        </p:nvSpPr>
        <p:spPr>
          <a:xfrm>
            <a:off x="8126386" y="1734369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E7ACB3-F2F6-4B17-BBA3-5564A808D19E}"/>
              </a:ext>
            </a:extLst>
          </p:cNvPr>
          <p:cNvSpPr/>
          <p:nvPr/>
        </p:nvSpPr>
        <p:spPr>
          <a:xfrm rot="10800000">
            <a:off x="10291580" y="2436088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131">
            <a:extLst>
              <a:ext uri="{FF2B5EF4-FFF2-40B4-BE49-F238E27FC236}">
                <a16:creationId xmlns:a16="http://schemas.microsoft.com/office/drawing/2014/main" id="{FAF6EBE4-481F-4C86-8191-7CD6EF9CD239}"/>
              </a:ext>
            </a:extLst>
          </p:cNvPr>
          <p:cNvSpPr/>
          <p:nvPr/>
        </p:nvSpPr>
        <p:spPr>
          <a:xfrm>
            <a:off x="1455776" y="4403128"/>
            <a:ext cx="684000" cy="68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7DA23C7A-DF0D-496B-9E77-F48EF1232D24}"/>
              </a:ext>
            </a:extLst>
          </p:cNvPr>
          <p:cNvGrpSpPr/>
          <p:nvPr/>
        </p:nvGrpSpPr>
        <p:grpSpPr>
          <a:xfrm>
            <a:off x="996268" y="5123036"/>
            <a:ext cx="1550267" cy="1086471"/>
            <a:chOff x="1570525" y="4862808"/>
            <a:chExt cx="1550267" cy="108647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D61BAA-98FA-4FE4-BE9F-681F2755B792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24B391-018B-4AF9-B4C1-67D02A2AC11A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1" name="Straight Arrow Connector 133">
            <a:extLst>
              <a:ext uri="{FF2B5EF4-FFF2-40B4-BE49-F238E27FC236}">
                <a16:creationId xmlns:a16="http://schemas.microsoft.com/office/drawing/2014/main" id="{FEB32DDB-81A6-445D-8EDA-14FF6472611F}"/>
              </a:ext>
            </a:extLst>
          </p:cNvPr>
          <p:cNvCxnSpPr>
            <a:cxnSpLocks/>
          </p:cNvCxnSpPr>
          <p:nvPr/>
        </p:nvCxnSpPr>
        <p:spPr>
          <a:xfrm flipH="1" flipV="1">
            <a:off x="1783442" y="3281957"/>
            <a:ext cx="14334" cy="1121171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7">
            <a:extLst>
              <a:ext uri="{FF2B5EF4-FFF2-40B4-BE49-F238E27FC236}">
                <a16:creationId xmlns:a16="http://schemas.microsoft.com/office/drawing/2014/main" id="{9EE975B6-E201-4C12-A404-F5DE0569D69E}"/>
              </a:ext>
            </a:extLst>
          </p:cNvPr>
          <p:cNvSpPr/>
          <p:nvPr/>
        </p:nvSpPr>
        <p:spPr>
          <a:xfrm>
            <a:off x="1636756" y="457715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125">
            <a:extLst>
              <a:ext uri="{FF2B5EF4-FFF2-40B4-BE49-F238E27FC236}">
                <a16:creationId xmlns:a16="http://schemas.microsoft.com/office/drawing/2014/main" id="{E0838848-F90A-4504-9667-CE40A32A4E68}"/>
              </a:ext>
            </a:extLst>
          </p:cNvPr>
          <p:cNvSpPr/>
          <p:nvPr/>
        </p:nvSpPr>
        <p:spPr>
          <a:xfrm>
            <a:off x="10052420" y="3564443"/>
            <a:ext cx="684000" cy="68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17">
            <a:extLst>
              <a:ext uri="{FF2B5EF4-FFF2-40B4-BE49-F238E27FC236}">
                <a16:creationId xmlns:a16="http://schemas.microsoft.com/office/drawing/2014/main" id="{0BF53088-3D38-43DC-932E-B2877CC1C02C}"/>
              </a:ext>
            </a:extLst>
          </p:cNvPr>
          <p:cNvGrpSpPr/>
          <p:nvPr/>
        </p:nvGrpSpPr>
        <p:grpSpPr>
          <a:xfrm>
            <a:off x="9619287" y="4291300"/>
            <a:ext cx="1550267" cy="1086471"/>
            <a:chOff x="7119339" y="3350432"/>
            <a:chExt cx="1550267" cy="108647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F8D569-16AF-45E6-83B6-BB35760ADCF9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E809B5-94B3-48F8-9245-9FDFC7BACFB2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6" name="Straight Arrow Connector 127">
            <a:extLst>
              <a:ext uri="{FF2B5EF4-FFF2-40B4-BE49-F238E27FC236}">
                <a16:creationId xmlns:a16="http://schemas.microsoft.com/office/drawing/2014/main" id="{A00254BA-5235-49A4-BE9C-B55D96464DAF}"/>
              </a:ext>
            </a:extLst>
          </p:cNvPr>
          <p:cNvCxnSpPr/>
          <p:nvPr/>
        </p:nvCxnSpPr>
        <p:spPr>
          <a:xfrm flipH="1" flipV="1">
            <a:off x="10392130" y="3283333"/>
            <a:ext cx="4580" cy="28111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7">
            <a:extLst>
              <a:ext uri="{FF2B5EF4-FFF2-40B4-BE49-F238E27FC236}">
                <a16:creationId xmlns:a16="http://schemas.microsoft.com/office/drawing/2014/main" id="{977C7A04-341C-4C1A-BA9C-43F54DE8CEAB}"/>
              </a:ext>
            </a:extLst>
          </p:cNvPr>
          <p:cNvSpPr/>
          <p:nvPr/>
        </p:nvSpPr>
        <p:spPr>
          <a:xfrm>
            <a:off x="10221860" y="3725779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Oval 150">
            <a:extLst>
              <a:ext uri="{FF2B5EF4-FFF2-40B4-BE49-F238E27FC236}">
                <a16:creationId xmlns:a16="http://schemas.microsoft.com/office/drawing/2014/main" id="{9207008A-7E64-43C4-B2D8-E3513A2F833F}"/>
              </a:ext>
            </a:extLst>
          </p:cNvPr>
          <p:cNvSpPr/>
          <p:nvPr/>
        </p:nvSpPr>
        <p:spPr>
          <a:xfrm>
            <a:off x="4876897" y="4369956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3" name="Group 14">
            <a:extLst>
              <a:ext uri="{FF2B5EF4-FFF2-40B4-BE49-F238E27FC236}">
                <a16:creationId xmlns:a16="http://schemas.microsoft.com/office/drawing/2014/main" id="{171886D8-E01D-4C0D-AD18-40BC5D78D757}"/>
              </a:ext>
            </a:extLst>
          </p:cNvPr>
          <p:cNvGrpSpPr/>
          <p:nvPr/>
        </p:nvGrpSpPr>
        <p:grpSpPr>
          <a:xfrm>
            <a:off x="4445476" y="5093340"/>
            <a:ext cx="1550267" cy="1086471"/>
            <a:chOff x="3790962" y="4859332"/>
            <a:chExt cx="1550267" cy="108647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459933-03D9-4DA8-BC6B-5F39B43CE82C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29094B-4CB2-4F03-9C3B-B18D7CC9492C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6" name="Straight Arrow Connector 152">
            <a:extLst>
              <a:ext uri="{FF2B5EF4-FFF2-40B4-BE49-F238E27FC236}">
                <a16:creationId xmlns:a16="http://schemas.microsoft.com/office/drawing/2014/main" id="{6EDF1D08-6A39-43D7-A80D-608885F2D378}"/>
              </a:ext>
            </a:extLst>
          </p:cNvPr>
          <p:cNvCxnSpPr>
            <a:cxnSpLocks/>
          </p:cNvCxnSpPr>
          <p:nvPr/>
        </p:nvCxnSpPr>
        <p:spPr>
          <a:xfrm flipV="1">
            <a:off x="5218897" y="3289514"/>
            <a:ext cx="2002" cy="1080442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27">
            <a:extLst>
              <a:ext uri="{FF2B5EF4-FFF2-40B4-BE49-F238E27FC236}">
                <a16:creationId xmlns:a16="http://schemas.microsoft.com/office/drawing/2014/main" id="{E6A09E26-D442-49F9-BFF8-CFDB4443ABF9}"/>
              </a:ext>
            </a:extLst>
          </p:cNvPr>
          <p:cNvSpPr/>
          <p:nvPr/>
        </p:nvSpPr>
        <p:spPr>
          <a:xfrm>
            <a:off x="5045736" y="4569782"/>
            <a:ext cx="367329" cy="2821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119">
            <a:extLst>
              <a:ext uri="{FF2B5EF4-FFF2-40B4-BE49-F238E27FC236}">
                <a16:creationId xmlns:a16="http://schemas.microsoft.com/office/drawing/2014/main" id="{B00589D1-E1FB-42F8-95AF-CB88F89C1450}"/>
              </a:ext>
            </a:extLst>
          </p:cNvPr>
          <p:cNvSpPr/>
          <p:nvPr/>
        </p:nvSpPr>
        <p:spPr>
          <a:xfrm>
            <a:off x="6603212" y="3581287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8" name="Group 15">
            <a:extLst>
              <a:ext uri="{FF2B5EF4-FFF2-40B4-BE49-F238E27FC236}">
                <a16:creationId xmlns:a16="http://schemas.microsoft.com/office/drawing/2014/main" id="{882B77A3-8ABD-4C25-A205-8FF33F5938E0}"/>
              </a:ext>
            </a:extLst>
          </p:cNvPr>
          <p:cNvGrpSpPr/>
          <p:nvPr/>
        </p:nvGrpSpPr>
        <p:grpSpPr>
          <a:xfrm>
            <a:off x="6170080" y="4308144"/>
            <a:ext cx="1550267" cy="1086471"/>
            <a:chOff x="4898136" y="3349274"/>
            <a:chExt cx="1550267" cy="10864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E91545-35FB-419B-AEFF-E22AD7662A9C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5BEC06-EF7D-485A-8892-E607D62974DA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1" name="Straight Arrow Connector 121">
            <a:extLst>
              <a:ext uri="{FF2B5EF4-FFF2-40B4-BE49-F238E27FC236}">
                <a16:creationId xmlns:a16="http://schemas.microsoft.com/office/drawing/2014/main" id="{687917E3-03FB-4CF6-8A84-F71382B35481}"/>
              </a:ext>
            </a:extLst>
          </p:cNvPr>
          <p:cNvCxnSpPr>
            <a:cxnSpLocks/>
          </p:cNvCxnSpPr>
          <p:nvPr/>
        </p:nvCxnSpPr>
        <p:spPr>
          <a:xfrm flipV="1">
            <a:off x="6945213" y="3283333"/>
            <a:ext cx="8215" cy="297954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E0338C5C-FD79-49FD-8AD7-1EC087C83705}"/>
              </a:ext>
            </a:extLst>
          </p:cNvPr>
          <p:cNvSpPr/>
          <p:nvPr/>
        </p:nvSpPr>
        <p:spPr>
          <a:xfrm>
            <a:off x="6774840" y="3749617"/>
            <a:ext cx="373459" cy="32229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113">
            <a:extLst>
              <a:ext uri="{FF2B5EF4-FFF2-40B4-BE49-F238E27FC236}">
                <a16:creationId xmlns:a16="http://schemas.microsoft.com/office/drawing/2014/main" id="{91D6B88B-E530-40CC-8BCF-054A5284A4C5}"/>
              </a:ext>
            </a:extLst>
          </p:cNvPr>
          <p:cNvSpPr/>
          <p:nvPr/>
        </p:nvSpPr>
        <p:spPr>
          <a:xfrm>
            <a:off x="3154004" y="3577230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5A271A81-D007-4D91-9238-4D3017C5A843}"/>
              </a:ext>
            </a:extLst>
          </p:cNvPr>
          <p:cNvGrpSpPr/>
          <p:nvPr/>
        </p:nvGrpSpPr>
        <p:grpSpPr>
          <a:xfrm>
            <a:off x="2720872" y="4304087"/>
            <a:ext cx="1550267" cy="1086471"/>
            <a:chOff x="2676933" y="3348115"/>
            <a:chExt cx="1550267" cy="10864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42AC3F-85DD-4487-A075-D0560C5A2DC3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520541-CD3B-4D83-9276-ABF9F941453B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6" name="Straight Arrow Connector 115">
            <a:extLst>
              <a:ext uri="{FF2B5EF4-FFF2-40B4-BE49-F238E27FC236}">
                <a16:creationId xmlns:a16="http://schemas.microsoft.com/office/drawing/2014/main" id="{AA754C55-DC31-4057-80EA-7EB6EC38DF57}"/>
              </a:ext>
            </a:extLst>
          </p:cNvPr>
          <p:cNvCxnSpPr>
            <a:cxnSpLocks/>
          </p:cNvCxnSpPr>
          <p:nvPr/>
        </p:nvCxnSpPr>
        <p:spPr>
          <a:xfrm flipV="1">
            <a:off x="3496004" y="3283333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Block Arc 25">
            <a:extLst>
              <a:ext uri="{FF2B5EF4-FFF2-40B4-BE49-F238E27FC236}">
                <a16:creationId xmlns:a16="http://schemas.microsoft.com/office/drawing/2014/main" id="{E21EFA1F-F5B3-4C7B-9318-8257E8B1B75E}"/>
              </a:ext>
            </a:extLst>
          </p:cNvPr>
          <p:cNvSpPr/>
          <p:nvPr/>
        </p:nvSpPr>
        <p:spPr>
          <a:xfrm>
            <a:off x="3371020" y="373148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Oval 156">
            <a:extLst>
              <a:ext uri="{FF2B5EF4-FFF2-40B4-BE49-F238E27FC236}">
                <a16:creationId xmlns:a16="http://schemas.microsoft.com/office/drawing/2014/main" id="{85EFAFA3-9899-4E41-AB07-C926769F7219}"/>
              </a:ext>
            </a:extLst>
          </p:cNvPr>
          <p:cNvSpPr/>
          <p:nvPr/>
        </p:nvSpPr>
        <p:spPr>
          <a:xfrm>
            <a:off x="8327817" y="4366480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8" name="Group 16">
            <a:extLst>
              <a:ext uri="{FF2B5EF4-FFF2-40B4-BE49-F238E27FC236}">
                <a16:creationId xmlns:a16="http://schemas.microsoft.com/office/drawing/2014/main" id="{9607AFCF-1C45-4742-9106-667D2228BE44}"/>
              </a:ext>
            </a:extLst>
          </p:cNvPr>
          <p:cNvGrpSpPr/>
          <p:nvPr/>
        </p:nvGrpSpPr>
        <p:grpSpPr>
          <a:xfrm>
            <a:off x="7894684" y="5093340"/>
            <a:ext cx="1550267" cy="1086471"/>
            <a:chOff x="6011399" y="4855856"/>
            <a:chExt cx="1550267" cy="108647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C6967E-4DA5-4920-A129-AF0EBFAC0A57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1AA280-5612-4E43-AA5F-8F9464BF1EE0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1" name="Straight Arrow Connector 158">
            <a:extLst>
              <a:ext uri="{FF2B5EF4-FFF2-40B4-BE49-F238E27FC236}">
                <a16:creationId xmlns:a16="http://schemas.microsoft.com/office/drawing/2014/main" id="{BC9E66CC-9130-4EFF-AAC7-97B9A4397481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8669817" y="3283334"/>
            <a:ext cx="12044" cy="108314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 Same Side Corner Rectangle 36">
            <a:extLst>
              <a:ext uri="{FF2B5EF4-FFF2-40B4-BE49-F238E27FC236}">
                <a16:creationId xmlns:a16="http://schemas.microsoft.com/office/drawing/2014/main" id="{56FD9ED3-4FA5-42D7-9961-75517FDC9A2A}"/>
              </a:ext>
            </a:extLst>
          </p:cNvPr>
          <p:cNvSpPr/>
          <p:nvPr/>
        </p:nvSpPr>
        <p:spPr>
          <a:xfrm>
            <a:off x="8494044" y="4574002"/>
            <a:ext cx="351546" cy="277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1B769C69-A71E-4DAD-ADC8-248F19D247BF}"/>
              </a:ext>
            </a:extLst>
          </p:cNvPr>
          <p:cNvSpPr/>
          <p:nvPr/>
        </p:nvSpPr>
        <p:spPr>
          <a:xfrm>
            <a:off x="999052" y="2897887"/>
            <a:ext cx="3115749" cy="2016224"/>
          </a:xfrm>
          <a:prstGeom prst="roundRect">
            <a:avLst>
              <a:gd name="adj" fmla="val 1525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E41932-9E75-40D3-BBDD-92F116689634}"/>
              </a:ext>
            </a:extLst>
          </p:cNvPr>
          <p:cNvGrpSpPr/>
          <p:nvPr/>
        </p:nvGrpSpPr>
        <p:grpSpPr>
          <a:xfrm>
            <a:off x="1261872" y="3120724"/>
            <a:ext cx="2606000" cy="1569661"/>
            <a:chOff x="3017859" y="4283314"/>
            <a:chExt cx="1886852" cy="1569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B2CD43-06D5-42DF-B90B-8295F87ADFEE}"/>
                </a:ext>
              </a:extLst>
            </p:cNvPr>
            <p:cNvSpPr txBox="1"/>
            <p:nvPr/>
          </p:nvSpPr>
          <p:spPr>
            <a:xfrm>
              <a:off x="3017859" y="4652646"/>
              <a:ext cx="188685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22E086-063B-4545-BB14-0404A7065DE3}"/>
                </a:ext>
              </a:extLst>
            </p:cNvPr>
            <p:cNvSpPr txBox="1"/>
            <p:nvPr/>
          </p:nvSpPr>
          <p:spPr>
            <a:xfrm>
              <a:off x="3017859" y="4283314"/>
              <a:ext cx="18868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Quad Arrow 7">
            <a:extLst>
              <a:ext uri="{FF2B5EF4-FFF2-40B4-BE49-F238E27FC236}">
                <a16:creationId xmlns:a16="http://schemas.microsoft.com/office/drawing/2014/main" id="{F86A4CCE-09B6-48D8-BCE4-F1D6DBD33CC9}"/>
              </a:ext>
            </a:extLst>
          </p:cNvPr>
          <p:cNvSpPr/>
          <p:nvPr/>
        </p:nvSpPr>
        <p:spPr>
          <a:xfrm>
            <a:off x="4937668" y="2861883"/>
            <a:ext cx="2384286" cy="2088232"/>
          </a:xfrm>
          <a:prstGeom prst="quadArrow">
            <a:avLst>
              <a:gd name="adj1" fmla="val 14289"/>
              <a:gd name="adj2" fmla="val 17483"/>
              <a:gd name="adj3" fmla="val 18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7F928BB-4EBC-49C6-AF3A-7B661A361379}"/>
              </a:ext>
            </a:extLst>
          </p:cNvPr>
          <p:cNvSpPr/>
          <p:nvPr/>
        </p:nvSpPr>
        <p:spPr>
          <a:xfrm>
            <a:off x="8144822" y="3111816"/>
            <a:ext cx="3102822" cy="156072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252A9ACA-CE6E-4B0C-B838-BD5202A34C01}"/>
              </a:ext>
            </a:extLst>
          </p:cNvPr>
          <p:cNvSpPr/>
          <p:nvPr/>
        </p:nvSpPr>
        <p:spPr>
          <a:xfrm>
            <a:off x="4114800" y="1749808"/>
            <a:ext cx="4067546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B31BAFF7-38C2-4360-B450-9E1FFAE8950B}"/>
              </a:ext>
            </a:extLst>
          </p:cNvPr>
          <p:cNvSpPr/>
          <p:nvPr/>
        </p:nvSpPr>
        <p:spPr>
          <a:xfrm>
            <a:off x="4096038" y="5125614"/>
            <a:ext cx="4067546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C2112D-3AF6-4A96-BF9C-F0B0E589714E}"/>
              </a:ext>
            </a:extLst>
          </p:cNvPr>
          <p:cNvGrpSpPr/>
          <p:nvPr/>
        </p:nvGrpSpPr>
        <p:grpSpPr>
          <a:xfrm>
            <a:off x="8340262" y="3368383"/>
            <a:ext cx="2772970" cy="1107996"/>
            <a:chOff x="3017859" y="4283314"/>
            <a:chExt cx="1886852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37DA9B-3073-4CB4-B299-41E82BE6E90B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9A2409-1910-4BF0-96F4-85217F14923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0563DA-5BF9-4BF3-B423-225980017B9B}"/>
              </a:ext>
            </a:extLst>
          </p:cNvPr>
          <p:cNvGrpSpPr/>
          <p:nvPr/>
        </p:nvGrpSpPr>
        <p:grpSpPr>
          <a:xfrm>
            <a:off x="4496770" y="5242073"/>
            <a:ext cx="3374620" cy="738665"/>
            <a:chOff x="3017859" y="4283314"/>
            <a:chExt cx="1890849" cy="738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32004C-4AC3-4FCB-BF52-88466895E06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B28FC7-05E7-4D9A-BCA8-C2E1B6A82E13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1BEB0-5B32-4D80-B293-9377507BEA92}"/>
              </a:ext>
            </a:extLst>
          </p:cNvPr>
          <p:cNvGrpSpPr/>
          <p:nvPr/>
        </p:nvGrpSpPr>
        <p:grpSpPr>
          <a:xfrm>
            <a:off x="4442501" y="1866479"/>
            <a:ext cx="3374620" cy="738665"/>
            <a:chOff x="3017859" y="4283314"/>
            <a:chExt cx="1890849" cy="738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BA4CC4-926A-4AA8-8727-D7DD90C23ADF}"/>
                </a:ext>
              </a:extLst>
            </p:cNvPr>
            <p:cNvSpPr txBox="1"/>
            <p:nvPr/>
          </p:nvSpPr>
          <p:spPr>
            <a:xfrm>
              <a:off x="3021856" y="4560314"/>
              <a:ext cx="18868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9AE39-9D68-4AB8-8F17-3B217167183B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D3D587-E1B8-43E6-8B62-622008AB4195}"/>
              </a:ext>
            </a:extLst>
          </p:cNvPr>
          <p:cNvGrpSpPr/>
          <p:nvPr/>
        </p:nvGrpSpPr>
        <p:grpSpPr>
          <a:xfrm>
            <a:off x="2463300" y="2025340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8AE69AAE-C708-4359-AF13-24F71948C3C2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4B0871F-2E37-4CFE-8934-D58DD8FAE28D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B90CCC-A07A-4FEA-A0DF-93374A90C747}"/>
              </a:ext>
            </a:extLst>
          </p:cNvPr>
          <p:cNvGrpSpPr/>
          <p:nvPr/>
        </p:nvGrpSpPr>
        <p:grpSpPr>
          <a:xfrm flipV="1">
            <a:off x="2463300" y="4356523"/>
            <a:ext cx="1328046" cy="1423885"/>
            <a:chOff x="1841702" y="1951752"/>
            <a:chExt cx="1328046" cy="1423885"/>
          </a:xfrm>
          <a:solidFill>
            <a:schemeClr val="accent2"/>
          </a:solidFill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DBA5BA01-349E-4E37-8730-C119DD4F82F9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D05A117-003B-4210-8B59-72C4B8CF063B}"/>
                </a:ext>
              </a:extLst>
            </p:cNvPr>
            <p:cNvSpPr/>
            <p:nvPr/>
          </p:nvSpPr>
          <p:spPr>
            <a:xfrm rot="5400000">
              <a:off x="2476917" y="1978799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C2AB5A-C947-45C4-BD7C-EDE83C86C7A3}"/>
              </a:ext>
            </a:extLst>
          </p:cNvPr>
          <p:cNvGrpSpPr/>
          <p:nvPr/>
        </p:nvGrpSpPr>
        <p:grpSpPr>
          <a:xfrm flipH="1" flipV="1">
            <a:off x="8466855" y="4452362"/>
            <a:ext cx="1419600" cy="1328046"/>
            <a:chOff x="1750148" y="2047591"/>
            <a:chExt cx="1419600" cy="1328046"/>
          </a:xfrm>
          <a:solidFill>
            <a:schemeClr val="accent3"/>
          </a:solidFill>
        </p:grpSpPr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83B72C7E-D688-4BF0-B604-6BE8B2FB7762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6292B26-1BF6-4BBA-8973-1F5C69711649}"/>
                </a:ext>
              </a:extLst>
            </p:cNvPr>
            <p:cNvSpPr/>
            <p:nvPr/>
          </p:nvSpPr>
          <p:spPr>
            <a:xfrm rot="10800000">
              <a:off x="1750148" y="2702865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98F730-81F5-4C6B-9E8E-99458CA3CB50}"/>
              </a:ext>
            </a:extLst>
          </p:cNvPr>
          <p:cNvGrpSpPr/>
          <p:nvPr/>
        </p:nvGrpSpPr>
        <p:grpSpPr>
          <a:xfrm flipH="1">
            <a:off x="8466855" y="2025340"/>
            <a:ext cx="1419600" cy="1328046"/>
            <a:chOff x="1750148" y="2047591"/>
            <a:chExt cx="1419600" cy="1328046"/>
          </a:xfrm>
          <a:solidFill>
            <a:schemeClr val="accent1"/>
          </a:solidFill>
        </p:grpSpPr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A9C30FFF-4975-40F6-8F32-85F1B924B3AE}"/>
                </a:ext>
              </a:extLst>
            </p:cNvPr>
            <p:cNvSpPr/>
            <p:nvPr/>
          </p:nvSpPr>
          <p:spPr>
            <a:xfrm>
              <a:off x="1841702" y="2047591"/>
              <a:ext cx="1328046" cy="1328046"/>
            </a:xfrm>
            <a:prstGeom prst="blockArc">
              <a:avLst>
                <a:gd name="adj1" fmla="val 10800000"/>
                <a:gd name="adj2" fmla="val 16200000"/>
                <a:gd name="adj3" fmla="val 15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BA17C-9855-45A8-BED8-0B0AAD8A06BC}"/>
                </a:ext>
              </a:extLst>
            </p:cNvPr>
            <p:cNvSpPr/>
            <p:nvPr/>
          </p:nvSpPr>
          <p:spPr>
            <a:xfrm rot="10800000">
              <a:off x="1750148" y="2704926"/>
              <a:ext cx="392177" cy="33808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EC9B5B-96F4-46B9-B2EF-F31B041657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278606-E161-4E4D-89E1-E2A4ED1BABB5}"/>
              </a:ext>
            </a:extLst>
          </p:cNvPr>
          <p:cNvSpPr/>
          <p:nvPr/>
        </p:nvSpPr>
        <p:spPr>
          <a:xfrm>
            <a:off x="1" y="1333683"/>
            <a:ext cx="9821008" cy="55243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D7B3A-87E0-4B11-9560-8AAC19588647}"/>
              </a:ext>
            </a:extLst>
          </p:cNvPr>
          <p:cNvSpPr txBox="1"/>
          <p:nvPr/>
        </p:nvSpPr>
        <p:spPr>
          <a:xfrm>
            <a:off x="6443268" y="2609806"/>
            <a:ext cx="3008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 </a:t>
            </a:r>
            <a:endParaRPr lang="ko-KR" altLang="en-US" sz="1400" dirty="0"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98D03-8C61-4662-8D5F-40F04A6CB621}"/>
              </a:ext>
            </a:extLst>
          </p:cNvPr>
          <p:cNvCxnSpPr>
            <a:cxnSpLocks/>
          </p:cNvCxnSpPr>
          <p:nvPr/>
        </p:nvCxnSpPr>
        <p:spPr>
          <a:xfrm>
            <a:off x="3446585" y="2989385"/>
            <a:ext cx="6374424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3F7FA0-9ECC-4CC9-8304-74442326849F}"/>
              </a:ext>
            </a:extLst>
          </p:cNvPr>
          <p:cNvSpPr txBox="1"/>
          <p:nvPr/>
        </p:nvSpPr>
        <p:spPr>
          <a:xfrm>
            <a:off x="431771" y="1860851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Quality </a:t>
            </a:r>
            <a:r>
              <a:rPr lang="en-US" altLang="ko-KR" sz="2800" dirty="0"/>
              <a:t>Professional </a:t>
            </a:r>
          </a:p>
          <a:p>
            <a:r>
              <a:rPr lang="en-US" altLang="ko-KR" sz="2800" dirty="0"/>
              <a:t>PPT </a:t>
            </a:r>
            <a:r>
              <a:rPr lang="en-US" altLang="ko-KR" sz="2800" dirty="0">
                <a:solidFill>
                  <a:schemeClr val="accent2"/>
                </a:solidFill>
              </a:rPr>
              <a:t>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A855EC-6258-4293-B28C-B953AE851F12}"/>
              </a:ext>
            </a:extLst>
          </p:cNvPr>
          <p:cNvGrpSpPr/>
          <p:nvPr/>
        </p:nvGrpSpPr>
        <p:grpSpPr>
          <a:xfrm>
            <a:off x="656084" y="3396711"/>
            <a:ext cx="3746765" cy="3014007"/>
            <a:chOff x="656084" y="3396711"/>
            <a:chExt cx="3746765" cy="30140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C668E-E3C6-4416-A2C9-CDBF8AACF7DE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CDB0FA-E247-4338-A881-1ABDF5A2D51C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958499-758D-4ADC-B1CD-1A56F24B107F}"/>
              </a:ext>
            </a:extLst>
          </p:cNvPr>
          <p:cNvGrpSpPr/>
          <p:nvPr/>
        </p:nvGrpSpPr>
        <p:grpSpPr>
          <a:xfrm>
            <a:off x="5317369" y="3396711"/>
            <a:ext cx="3746765" cy="3014007"/>
            <a:chOff x="5537176" y="3396711"/>
            <a:chExt cx="3746765" cy="30140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40A03F-B27F-4F7F-B591-D96C481BD201}"/>
                </a:ext>
              </a:extLst>
            </p:cNvPr>
            <p:cNvSpPr txBox="1"/>
            <p:nvPr/>
          </p:nvSpPr>
          <p:spPr>
            <a:xfrm>
              <a:off x="5537176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36EC4-CF47-48AB-97AD-AE2B010922A0}"/>
                </a:ext>
              </a:extLst>
            </p:cNvPr>
            <p:cNvSpPr txBox="1"/>
            <p:nvPr/>
          </p:nvSpPr>
          <p:spPr>
            <a:xfrm>
              <a:off x="5537176" y="3733062"/>
              <a:ext cx="374676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91C10-A296-4B62-B96F-FE9206120D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9CD61-5120-4D9E-8BDA-EC896F190471}"/>
              </a:ext>
            </a:extLst>
          </p:cNvPr>
          <p:cNvSpPr/>
          <p:nvPr/>
        </p:nvSpPr>
        <p:spPr>
          <a:xfrm>
            <a:off x="2370992" y="3578468"/>
            <a:ext cx="9821008" cy="32795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9B688-2594-4EBC-B188-9E2914B32A5D}"/>
              </a:ext>
            </a:extLst>
          </p:cNvPr>
          <p:cNvSpPr txBox="1"/>
          <p:nvPr/>
        </p:nvSpPr>
        <p:spPr>
          <a:xfrm>
            <a:off x="5777137" y="3877226"/>
            <a:ext cx="300871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4"/>
                </a:solidFill>
                <a:cs typeface="Arial" pitchFamily="34" charset="0"/>
              </a:rPr>
              <a:t>OREM IPSUM DOLOR SIT AMET, </a:t>
            </a:r>
            <a:endParaRPr lang="ko-KR" altLang="en-US" sz="1400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524628-C667-4488-BC91-38116D0045FF}"/>
              </a:ext>
            </a:extLst>
          </p:cNvPr>
          <p:cNvCxnSpPr>
            <a:cxnSpLocks/>
          </p:cNvCxnSpPr>
          <p:nvPr/>
        </p:nvCxnSpPr>
        <p:spPr>
          <a:xfrm flipV="1">
            <a:off x="8695592" y="1641232"/>
            <a:ext cx="3496408" cy="1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82439E-0D7A-4FA5-90F8-68D72CDD2732}"/>
              </a:ext>
            </a:extLst>
          </p:cNvPr>
          <p:cNvSpPr txBox="1"/>
          <p:nvPr/>
        </p:nvSpPr>
        <p:spPr>
          <a:xfrm>
            <a:off x="5601649" y="496572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/>
              <a:t>We Create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Quality </a:t>
            </a:r>
            <a:r>
              <a:rPr lang="en-US" altLang="ko-KR" sz="2800" dirty="0"/>
              <a:t>Professional </a:t>
            </a:r>
          </a:p>
          <a:p>
            <a:r>
              <a:rPr lang="en-US" altLang="ko-KR" sz="2800" dirty="0"/>
              <a:t>PPT </a:t>
            </a:r>
            <a:r>
              <a:rPr lang="en-US" altLang="ko-KR" sz="2800" dirty="0">
                <a:solidFill>
                  <a:schemeClr val="accent2"/>
                </a:solidFill>
              </a:rPr>
              <a:t>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C81CC1-4FEA-4AB9-9D4B-5616FD9915AB}"/>
              </a:ext>
            </a:extLst>
          </p:cNvPr>
          <p:cNvGrpSpPr/>
          <p:nvPr/>
        </p:nvGrpSpPr>
        <p:grpSpPr>
          <a:xfrm>
            <a:off x="5824047" y="4476162"/>
            <a:ext cx="2914899" cy="2090677"/>
            <a:chOff x="656084" y="3396711"/>
            <a:chExt cx="3746765" cy="20906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AFD2C-557B-4432-90C1-A85E904A12B4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38BB62-3D5D-4148-B75F-937C9CF6A268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B48-B25D-4A54-B165-2B757D089573}"/>
              </a:ext>
            </a:extLst>
          </p:cNvPr>
          <p:cNvGrpSpPr/>
          <p:nvPr/>
        </p:nvGrpSpPr>
        <p:grpSpPr>
          <a:xfrm>
            <a:off x="2822073" y="4476162"/>
            <a:ext cx="2914899" cy="2090677"/>
            <a:chOff x="656084" y="3396711"/>
            <a:chExt cx="3746765" cy="20906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569D2C-4465-475F-BEC4-F58F083A3023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5FAC96-D1DC-4A8C-A2B9-D4D3A1E904B1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A53C45-19CC-46AB-BE71-2ADF56357CE3}"/>
              </a:ext>
            </a:extLst>
          </p:cNvPr>
          <p:cNvGrpSpPr/>
          <p:nvPr/>
        </p:nvGrpSpPr>
        <p:grpSpPr>
          <a:xfrm>
            <a:off x="8826020" y="4476162"/>
            <a:ext cx="2914899" cy="2090677"/>
            <a:chOff x="656084" y="3396711"/>
            <a:chExt cx="3746765" cy="20906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E18F61-620A-426F-82BE-16132578470B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D56C01-B3C1-4C6E-BDAD-7D40348D294C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175BCAD-BD67-4BC9-B516-B98813C91E08}"/>
              </a:ext>
            </a:extLst>
          </p:cNvPr>
          <p:cNvSpPr txBox="1"/>
          <p:nvPr/>
        </p:nvSpPr>
        <p:spPr>
          <a:xfrm>
            <a:off x="5601649" y="2612555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5836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40953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A3846F-1272-4E4E-A0C6-B145BB0ECA58}"/>
              </a:ext>
            </a:extLst>
          </p:cNvPr>
          <p:cNvGrpSpPr/>
          <p:nvPr/>
        </p:nvGrpSpPr>
        <p:grpSpPr>
          <a:xfrm>
            <a:off x="7031170" y="1446435"/>
            <a:ext cx="4683134" cy="4252341"/>
            <a:chOff x="4435124" y="3353306"/>
            <a:chExt cx="3128555" cy="28407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A837E5-2340-42A5-8C6A-F38711BD640A}"/>
                </a:ext>
              </a:extLst>
            </p:cNvPr>
            <p:cNvGrpSpPr/>
            <p:nvPr/>
          </p:nvGrpSpPr>
          <p:grpSpPr>
            <a:xfrm>
              <a:off x="5639328" y="3840170"/>
              <a:ext cx="1924351" cy="2353901"/>
              <a:chOff x="6446339" y="1280897"/>
              <a:chExt cx="4320717" cy="52851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C6A21D0-459D-4605-9B57-DD66E9B68D5F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CC125E2-2729-4A90-8677-279127B86C86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81D32C4-1905-421F-A4C6-E72F9AD45356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A870AB1-1D77-4D55-AE40-7B8CFC99E750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5D38461-521F-43FF-97A5-8060FF7C74CD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015094E-2E23-4648-8C75-E15A10E0944F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9402EC3-66C8-4480-97FA-0546FFF9D05F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7D1D7E-862F-470A-99AA-CF8A622ACB57}"/>
                </a:ext>
              </a:extLst>
            </p:cNvPr>
            <p:cNvGrpSpPr/>
            <p:nvPr/>
          </p:nvGrpSpPr>
          <p:grpSpPr>
            <a:xfrm>
              <a:off x="4435124" y="3353306"/>
              <a:ext cx="2933162" cy="2145327"/>
              <a:chOff x="8221527" y="2543775"/>
              <a:chExt cx="5669302" cy="414655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7C2A51A-775E-4E94-B1B5-F7F76D8B617B}"/>
                  </a:ext>
                </a:extLst>
              </p:cNvPr>
              <p:cNvSpPr/>
              <p:nvPr/>
            </p:nvSpPr>
            <p:spPr>
              <a:xfrm>
                <a:off x="8221527" y="2543775"/>
                <a:ext cx="2313503" cy="2033534"/>
              </a:xfrm>
              <a:custGeom>
                <a:avLst/>
                <a:gdLst>
                  <a:gd name="connsiteX0" fmla="*/ 1669828 w 2579663"/>
                  <a:gd name="connsiteY0" fmla="*/ 1588710 h 2267484"/>
                  <a:gd name="connsiteX1" fmla="*/ 1669828 w 2579663"/>
                  <a:gd name="connsiteY1" fmla="*/ 1762636 h 2267484"/>
                  <a:gd name="connsiteX2" fmla="*/ 1936057 w 2579663"/>
                  <a:gd name="connsiteY2" fmla="*/ 1762636 h 2267484"/>
                  <a:gd name="connsiteX3" fmla="*/ 1936058 w 2579663"/>
                  <a:gd name="connsiteY3" fmla="*/ 1762636 h 2267484"/>
                  <a:gd name="connsiteX4" fmla="*/ 1936058 w 2579663"/>
                  <a:gd name="connsiteY4" fmla="*/ 1588710 h 2267484"/>
                  <a:gd name="connsiteX5" fmla="*/ 1936057 w 2579663"/>
                  <a:gd name="connsiteY5" fmla="*/ 1588710 h 2267484"/>
                  <a:gd name="connsiteX6" fmla="*/ 1669828 w 2579663"/>
                  <a:gd name="connsiteY6" fmla="*/ 1588710 h 2267484"/>
                  <a:gd name="connsiteX7" fmla="*/ 325582 w 2579663"/>
                  <a:gd name="connsiteY7" fmla="*/ 1588710 h 2267484"/>
                  <a:gd name="connsiteX8" fmla="*/ 325582 w 2579663"/>
                  <a:gd name="connsiteY8" fmla="*/ 1763039 h 2267484"/>
                  <a:gd name="connsiteX9" fmla="*/ 592012 w 2579663"/>
                  <a:gd name="connsiteY9" fmla="*/ 1763039 h 2267484"/>
                  <a:gd name="connsiteX10" fmla="*/ 592013 w 2579663"/>
                  <a:gd name="connsiteY10" fmla="*/ 1763039 h 2267484"/>
                  <a:gd name="connsiteX11" fmla="*/ 592013 w 2579663"/>
                  <a:gd name="connsiteY11" fmla="*/ 1588710 h 2267484"/>
                  <a:gd name="connsiteX12" fmla="*/ 592012 w 2579663"/>
                  <a:gd name="connsiteY12" fmla="*/ 1588710 h 2267484"/>
                  <a:gd name="connsiteX13" fmla="*/ 325582 w 2579663"/>
                  <a:gd name="connsiteY13" fmla="*/ 1588710 h 2267484"/>
                  <a:gd name="connsiteX14" fmla="*/ 627684 w 2579663"/>
                  <a:gd name="connsiteY14" fmla="*/ 1588508 h 2267484"/>
                  <a:gd name="connsiteX15" fmla="*/ 627684 w 2579663"/>
                  <a:gd name="connsiteY15" fmla="*/ 1588509 h 2267484"/>
                  <a:gd name="connsiteX16" fmla="*/ 627684 w 2579663"/>
                  <a:gd name="connsiteY16" fmla="*/ 1763038 h 2267484"/>
                  <a:gd name="connsiteX17" fmla="*/ 627684 w 2579663"/>
                  <a:gd name="connsiteY17" fmla="*/ 1763039 h 2267484"/>
                  <a:gd name="connsiteX18" fmla="*/ 920718 w 2579663"/>
                  <a:gd name="connsiteY18" fmla="*/ 1763039 h 2267484"/>
                  <a:gd name="connsiteX19" fmla="*/ 920718 w 2579663"/>
                  <a:gd name="connsiteY19" fmla="*/ 1588509 h 2267484"/>
                  <a:gd name="connsiteX20" fmla="*/ 920717 w 2579663"/>
                  <a:gd name="connsiteY20" fmla="*/ 1588509 h 2267484"/>
                  <a:gd name="connsiteX21" fmla="*/ 920717 w 2579663"/>
                  <a:gd name="connsiteY21" fmla="*/ 1588508 h 2267484"/>
                  <a:gd name="connsiteX22" fmla="*/ 627684 w 2579663"/>
                  <a:gd name="connsiteY22" fmla="*/ 1588508 h 2267484"/>
                  <a:gd name="connsiteX23" fmla="*/ 1971528 w 2579663"/>
                  <a:gd name="connsiteY23" fmla="*/ 1588306 h 2267484"/>
                  <a:gd name="connsiteX24" fmla="*/ 1971528 w 2579663"/>
                  <a:gd name="connsiteY24" fmla="*/ 1588307 h 2267484"/>
                  <a:gd name="connsiteX25" fmla="*/ 1971527 w 2579663"/>
                  <a:gd name="connsiteY25" fmla="*/ 1588307 h 2267484"/>
                  <a:gd name="connsiteX26" fmla="*/ 1971527 w 2579663"/>
                  <a:gd name="connsiteY26" fmla="*/ 1762636 h 2267484"/>
                  <a:gd name="connsiteX27" fmla="*/ 2264359 w 2579663"/>
                  <a:gd name="connsiteY27" fmla="*/ 1762636 h 2267484"/>
                  <a:gd name="connsiteX28" fmla="*/ 2264359 w 2579663"/>
                  <a:gd name="connsiteY28" fmla="*/ 1762635 h 2267484"/>
                  <a:gd name="connsiteX29" fmla="*/ 2264360 w 2579663"/>
                  <a:gd name="connsiteY29" fmla="*/ 1762635 h 2267484"/>
                  <a:gd name="connsiteX30" fmla="*/ 2264360 w 2579663"/>
                  <a:gd name="connsiteY30" fmla="*/ 1588306 h 2267484"/>
                  <a:gd name="connsiteX31" fmla="*/ 1971528 w 2579663"/>
                  <a:gd name="connsiteY31" fmla="*/ 1588306 h 2267484"/>
                  <a:gd name="connsiteX32" fmla="*/ 1971326 w 2579663"/>
                  <a:gd name="connsiteY32" fmla="*/ 1379112 h 2267484"/>
                  <a:gd name="connsiteX33" fmla="*/ 1971326 w 2579663"/>
                  <a:gd name="connsiteY33" fmla="*/ 1553038 h 2267484"/>
                  <a:gd name="connsiteX34" fmla="*/ 2264561 w 2579663"/>
                  <a:gd name="connsiteY34" fmla="*/ 1553038 h 2267484"/>
                  <a:gd name="connsiteX35" fmla="*/ 2264561 w 2579663"/>
                  <a:gd name="connsiteY35" fmla="*/ 1379112 h 2267484"/>
                  <a:gd name="connsiteX36" fmla="*/ 1971326 w 2579663"/>
                  <a:gd name="connsiteY36" fmla="*/ 1379112 h 2267484"/>
                  <a:gd name="connsiteX37" fmla="*/ 627483 w 2579663"/>
                  <a:gd name="connsiteY37" fmla="*/ 1379112 h 2267484"/>
                  <a:gd name="connsiteX38" fmla="*/ 627483 w 2579663"/>
                  <a:gd name="connsiteY38" fmla="*/ 1552836 h 2267484"/>
                  <a:gd name="connsiteX39" fmla="*/ 627483 w 2579663"/>
                  <a:gd name="connsiteY39" fmla="*/ 1552837 h 2267484"/>
                  <a:gd name="connsiteX40" fmla="*/ 920919 w 2579663"/>
                  <a:gd name="connsiteY40" fmla="*/ 1552837 h 2267484"/>
                  <a:gd name="connsiteX41" fmla="*/ 920919 w 2579663"/>
                  <a:gd name="connsiteY41" fmla="*/ 1552836 h 2267484"/>
                  <a:gd name="connsiteX42" fmla="*/ 920919 w 2579663"/>
                  <a:gd name="connsiteY42" fmla="*/ 1379112 h 2267484"/>
                  <a:gd name="connsiteX43" fmla="*/ 627483 w 2579663"/>
                  <a:gd name="connsiteY43" fmla="*/ 1379112 h 2267484"/>
                  <a:gd name="connsiteX44" fmla="*/ 1669828 w 2579663"/>
                  <a:gd name="connsiteY44" fmla="*/ 1378910 h 2267484"/>
                  <a:gd name="connsiteX45" fmla="*/ 1669828 w 2579663"/>
                  <a:gd name="connsiteY45" fmla="*/ 1378911 h 2267484"/>
                  <a:gd name="connsiteX46" fmla="*/ 1669828 w 2579663"/>
                  <a:gd name="connsiteY46" fmla="*/ 1553037 h 2267484"/>
                  <a:gd name="connsiteX47" fmla="*/ 1669828 w 2579663"/>
                  <a:gd name="connsiteY47" fmla="*/ 1553038 h 2267484"/>
                  <a:gd name="connsiteX48" fmla="*/ 1935453 w 2579663"/>
                  <a:gd name="connsiteY48" fmla="*/ 1553038 h 2267484"/>
                  <a:gd name="connsiteX49" fmla="*/ 1935453 w 2579663"/>
                  <a:gd name="connsiteY49" fmla="*/ 1378911 h 2267484"/>
                  <a:gd name="connsiteX50" fmla="*/ 1935452 w 2579663"/>
                  <a:gd name="connsiteY50" fmla="*/ 1378911 h 2267484"/>
                  <a:gd name="connsiteX51" fmla="*/ 1935452 w 2579663"/>
                  <a:gd name="connsiteY51" fmla="*/ 1378910 h 2267484"/>
                  <a:gd name="connsiteX52" fmla="*/ 1669828 w 2579663"/>
                  <a:gd name="connsiteY52" fmla="*/ 1378910 h 2267484"/>
                  <a:gd name="connsiteX53" fmla="*/ 325985 w 2579663"/>
                  <a:gd name="connsiteY53" fmla="*/ 1378910 h 2267484"/>
                  <a:gd name="connsiteX54" fmla="*/ 325985 w 2579663"/>
                  <a:gd name="connsiteY54" fmla="*/ 1378911 h 2267484"/>
                  <a:gd name="connsiteX55" fmla="*/ 325985 w 2579663"/>
                  <a:gd name="connsiteY55" fmla="*/ 1552836 h 2267484"/>
                  <a:gd name="connsiteX56" fmla="*/ 325985 w 2579663"/>
                  <a:gd name="connsiteY56" fmla="*/ 1552837 h 2267484"/>
                  <a:gd name="connsiteX57" fmla="*/ 592012 w 2579663"/>
                  <a:gd name="connsiteY57" fmla="*/ 1552837 h 2267484"/>
                  <a:gd name="connsiteX58" fmla="*/ 592012 w 2579663"/>
                  <a:gd name="connsiteY58" fmla="*/ 1552836 h 2267484"/>
                  <a:gd name="connsiteX59" fmla="*/ 592012 w 2579663"/>
                  <a:gd name="connsiteY59" fmla="*/ 1378911 h 2267484"/>
                  <a:gd name="connsiteX60" fmla="*/ 592012 w 2579663"/>
                  <a:gd name="connsiteY60" fmla="*/ 1378910 h 2267484"/>
                  <a:gd name="connsiteX61" fmla="*/ 325985 w 2579663"/>
                  <a:gd name="connsiteY61" fmla="*/ 1378910 h 2267484"/>
                  <a:gd name="connsiteX62" fmla="*/ 1301017 w 2579663"/>
                  <a:gd name="connsiteY62" fmla="*/ 1256377 h 2267484"/>
                  <a:gd name="connsiteX63" fmla="*/ 2414504 w 2579663"/>
                  <a:gd name="connsiteY63" fmla="*/ 1256377 h 2267484"/>
                  <a:gd name="connsiteX64" fmla="*/ 2435061 w 2579663"/>
                  <a:gd name="connsiteY64" fmla="*/ 1276934 h 2267484"/>
                  <a:gd name="connsiteX65" fmla="*/ 2434456 w 2579663"/>
                  <a:gd name="connsiteY65" fmla="*/ 2267283 h 2267484"/>
                  <a:gd name="connsiteX66" fmla="*/ 1527543 w 2579663"/>
                  <a:gd name="connsiteY66" fmla="*/ 2267283 h 2267484"/>
                  <a:gd name="connsiteX67" fmla="*/ 1527947 w 2579663"/>
                  <a:gd name="connsiteY67" fmla="*/ 2260229 h 2267484"/>
                  <a:gd name="connsiteX68" fmla="*/ 1527947 w 2579663"/>
                  <a:gd name="connsiteY68" fmla="*/ 1558278 h 2267484"/>
                  <a:gd name="connsiteX69" fmla="*/ 1527946 w 2579663"/>
                  <a:gd name="connsiteY69" fmla="*/ 1558255 h 2267484"/>
                  <a:gd name="connsiteX70" fmla="*/ 1527946 w 2579663"/>
                  <a:gd name="connsiteY70" fmla="*/ 1558076 h 2267484"/>
                  <a:gd name="connsiteX71" fmla="*/ 1527543 w 2579663"/>
                  <a:gd name="connsiteY71" fmla="*/ 1548604 h 2267484"/>
                  <a:gd name="connsiteX72" fmla="*/ 1092426 w 2579663"/>
                  <a:gd name="connsiteY72" fmla="*/ 1548604 h 2267484"/>
                  <a:gd name="connsiteX73" fmla="*/ 1092426 w 2579663"/>
                  <a:gd name="connsiteY73" fmla="*/ 1560092 h 2267484"/>
                  <a:gd name="connsiteX74" fmla="*/ 1092426 w 2579663"/>
                  <a:gd name="connsiteY74" fmla="*/ 1711244 h 2267484"/>
                  <a:gd name="connsiteX75" fmla="*/ 1092225 w 2579663"/>
                  <a:gd name="connsiteY75" fmla="*/ 2267283 h 2267484"/>
                  <a:gd name="connsiteX76" fmla="*/ 1092225 w 2579663"/>
                  <a:gd name="connsiteY76" fmla="*/ 2267484 h 2267484"/>
                  <a:gd name="connsiteX77" fmla="*/ 145005 w 2579663"/>
                  <a:gd name="connsiteY77" fmla="*/ 2267484 h 2267484"/>
                  <a:gd name="connsiteX78" fmla="*/ 144602 w 2579663"/>
                  <a:gd name="connsiteY78" fmla="*/ 2257407 h 2267484"/>
                  <a:gd name="connsiteX79" fmla="*/ 144602 w 2579663"/>
                  <a:gd name="connsiteY79" fmla="*/ 1267865 h 2267484"/>
                  <a:gd name="connsiteX80" fmla="*/ 145207 w 2579663"/>
                  <a:gd name="connsiteY80" fmla="*/ 1256578 h 2267484"/>
                  <a:gd name="connsiteX81" fmla="*/ 160322 w 2579663"/>
                  <a:gd name="connsiteY81" fmla="*/ 1256578 h 2267484"/>
                  <a:gd name="connsiteX82" fmla="*/ 1301017 w 2579663"/>
                  <a:gd name="connsiteY82" fmla="*/ 1256377 h 2267484"/>
                  <a:gd name="connsiteX83" fmla="*/ 898448 w 2579663"/>
                  <a:gd name="connsiteY83" fmla="*/ 687440 h 2267484"/>
                  <a:gd name="connsiteX84" fmla="*/ 898448 w 2579663"/>
                  <a:gd name="connsiteY84" fmla="*/ 953065 h 2267484"/>
                  <a:gd name="connsiteX85" fmla="*/ 1262826 w 2579663"/>
                  <a:gd name="connsiteY85" fmla="*/ 953065 h 2267484"/>
                  <a:gd name="connsiteX86" fmla="*/ 1262826 w 2579663"/>
                  <a:gd name="connsiteY86" fmla="*/ 687440 h 2267484"/>
                  <a:gd name="connsiteX87" fmla="*/ 898448 w 2579663"/>
                  <a:gd name="connsiteY87" fmla="*/ 687440 h 2267484"/>
                  <a:gd name="connsiteX88" fmla="*/ 1312605 w 2579663"/>
                  <a:gd name="connsiteY88" fmla="*/ 686836 h 2267484"/>
                  <a:gd name="connsiteX89" fmla="*/ 1312605 w 2579663"/>
                  <a:gd name="connsiteY89" fmla="*/ 952662 h 2267484"/>
                  <a:gd name="connsiteX90" fmla="*/ 1676781 w 2579663"/>
                  <a:gd name="connsiteY90" fmla="*/ 952662 h 2267484"/>
                  <a:gd name="connsiteX91" fmla="*/ 1676781 w 2579663"/>
                  <a:gd name="connsiteY91" fmla="*/ 686836 h 2267484"/>
                  <a:gd name="connsiteX92" fmla="*/ 1312605 w 2579663"/>
                  <a:gd name="connsiteY92" fmla="*/ 686836 h 2267484"/>
                  <a:gd name="connsiteX93" fmla="*/ 1797300 w 2579663"/>
                  <a:gd name="connsiteY93" fmla="*/ 491547 h 2267484"/>
                  <a:gd name="connsiteX94" fmla="*/ 1797300 w 2579663"/>
                  <a:gd name="connsiteY94" fmla="*/ 1012518 h 2267484"/>
                  <a:gd name="connsiteX95" fmla="*/ 763016 w 2579663"/>
                  <a:gd name="connsiteY95" fmla="*/ 1012518 h 2267484"/>
                  <a:gd name="connsiteX96" fmla="*/ 763016 w 2579663"/>
                  <a:gd name="connsiteY96" fmla="*/ 496384 h 2267484"/>
                  <a:gd name="connsiteX97" fmla="*/ 739033 w 2579663"/>
                  <a:gd name="connsiteY97" fmla="*/ 531854 h 2267484"/>
                  <a:gd name="connsiteX98" fmla="*/ 739436 w 2579663"/>
                  <a:gd name="connsiteY98" fmla="*/ 1033679 h 2267484"/>
                  <a:gd name="connsiteX99" fmla="*/ 739436 w 2579663"/>
                  <a:gd name="connsiteY99" fmla="*/ 1045167 h 2267484"/>
                  <a:gd name="connsiteX100" fmla="*/ 1823298 w 2579663"/>
                  <a:gd name="connsiteY100" fmla="*/ 1045167 h 2267484"/>
                  <a:gd name="connsiteX101" fmla="*/ 1823902 w 2579663"/>
                  <a:gd name="connsiteY101" fmla="*/ 1041539 h 2267484"/>
                  <a:gd name="connsiteX102" fmla="*/ 1823902 w 2579663"/>
                  <a:gd name="connsiteY102" fmla="*/ 518553 h 2267484"/>
                  <a:gd name="connsiteX103" fmla="*/ 1821081 w 2579663"/>
                  <a:gd name="connsiteY103" fmla="*/ 510491 h 2267484"/>
                  <a:gd name="connsiteX104" fmla="*/ 1797300 w 2579663"/>
                  <a:gd name="connsiteY104" fmla="*/ 491547 h 2267484"/>
                  <a:gd name="connsiteX105" fmla="*/ 1312202 w 2579663"/>
                  <a:gd name="connsiteY105" fmla="*/ 486508 h 2267484"/>
                  <a:gd name="connsiteX106" fmla="*/ 1312202 w 2579663"/>
                  <a:gd name="connsiteY106" fmla="*/ 660233 h 2267484"/>
                  <a:gd name="connsiteX107" fmla="*/ 1676177 w 2579663"/>
                  <a:gd name="connsiteY107" fmla="*/ 660233 h 2267484"/>
                  <a:gd name="connsiteX108" fmla="*/ 1676177 w 2579663"/>
                  <a:gd name="connsiteY108" fmla="*/ 486508 h 2267484"/>
                  <a:gd name="connsiteX109" fmla="*/ 1312202 w 2579663"/>
                  <a:gd name="connsiteY109" fmla="*/ 486508 h 2267484"/>
                  <a:gd name="connsiteX110" fmla="*/ 898448 w 2579663"/>
                  <a:gd name="connsiteY110" fmla="*/ 486105 h 2267484"/>
                  <a:gd name="connsiteX111" fmla="*/ 898448 w 2579663"/>
                  <a:gd name="connsiteY111" fmla="*/ 660434 h 2267484"/>
                  <a:gd name="connsiteX112" fmla="*/ 1262624 w 2579663"/>
                  <a:gd name="connsiteY112" fmla="*/ 660434 h 2267484"/>
                  <a:gd name="connsiteX113" fmla="*/ 1262624 w 2579663"/>
                  <a:gd name="connsiteY113" fmla="*/ 486105 h 2267484"/>
                  <a:gd name="connsiteX114" fmla="*/ 898448 w 2579663"/>
                  <a:gd name="connsiteY114" fmla="*/ 486105 h 2267484"/>
                  <a:gd name="connsiteX115" fmla="*/ 1286705 w 2579663"/>
                  <a:gd name="connsiteY115" fmla="*/ 31572 h 2267484"/>
                  <a:gd name="connsiteX116" fmla="*/ 1334268 w 2579663"/>
                  <a:gd name="connsiteY116" fmla="*/ 67647 h 2267484"/>
                  <a:gd name="connsiteX117" fmla="*/ 1845363 w 2579663"/>
                  <a:gd name="connsiteY117" fmla="*/ 455000 h 2267484"/>
                  <a:gd name="connsiteX118" fmla="*/ 1861285 w 2579663"/>
                  <a:gd name="connsiteY118" fmla="*/ 497323 h 2267484"/>
                  <a:gd name="connsiteX119" fmla="*/ 1814729 w 2579663"/>
                  <a:gd name="connsiteY119" fmla="*/ 462054 h 2267484"/>
                  <a:gd name="connsiteX120" fmla="*/ 1298999 w 2579663"/>
                  <a:gd name="connsiteY120" fmla="*/ 69058 h 2267484"/>
                  <a:gd name="connsiteX121" fmla="*/ 1281062 w 2579663"/>
                  <a:gd name="connsiteY121" fmla="*/ 68856 h 2267484"/>
                  <a:gd name="connsiteX122" fmla="*/ 727644 w 2579663"/>
                  <a:gd name="connsiteY122" fmla="*/ 490470 h 2267484"/>
                  <a:gd name="connsiteX123" fmla="*/ 718776 w 2579663"/>
                  <a:gd name="connsiteY123" fmla="*/ 497121 h 2267484"/>
                  <a:gd name="connsiteX124" fmla="*/ 733085 w 2579663"/>
                  <a:gd name="connsiteY124" fmla="*/ 456411 h 2267484"/>
                  <a:gd name="connsiteX125" fmla="*/ 1281667 w 2579663"/>
                  <a:gd name="connsiteY125" fmla="*/ 35200 h 2267484"/>
                  <a:gd name="connsiteX126" fmla="*/ 1286705 w 2579663"/>
                  <a:gd name="connsiteY126" fmla="*/ 31572 h 2267484"/>
                  <a:gd name="connsiteX127" fmla="*/ 1282375 w 2579663"/>
                  <a:gd name="connsiteY127" fmla="*/ 4232 h 2267484"/>
                  <a:gd name="connsiteX128" fmla="*/ 1275321 w 2579663"/>
                  <a:gd name="connsiteY128" fmla="*/ 9271 h 2267484"/>
                  <a:gd name="connsiteX129" fmla="*/ 983899 w 2579663"/>
                  <a:gd name="connsiteY129" fmla="*/ 231565 h 2267484"/>
                  <a:gd name="connsiteX130" fmla="*/ 703563 w 2579663"/>
                  <a:gd name="connsiteY130" fmla="*/ 445193 h 2267484"/>
                  <a:gd name="connsiteX131" fmla="*/ 691874 w 2579663"/>
                  <a:gd name="connsiteY131" fmla="*/ 465952 h 2267484"/>
                  <a:gd name="connsiteX132" fmla="*/ 692277 w 2579663"/>
                  <a:gd name="connsiteY132" fmla="*/ 527420 h 2267484"/>
                  <a:gd name="connsiteX133" fmla="*/ 693687 w 2579663"/>
                  <a:gd name="connsiteY133" fmla="*/ 539512 h 2267484"/>
                  <a:gd name="connsiteX134" fmla="*/ 1286003 w 2579663"/>
                  <a:gd name="connsiteY134" fmla="*/ 100365 h 2267484"/>
                  <a:gd name="connsiteX135" fmla="*/ 1876906 w 2579663"/>
                  <a:gd name="connsiteY135" fmla="*/ 544954 h 2267484"/>
                  <a:gd name="connsiteX136" fmla="*/ 1877108 w 2579663"/>
                  <a:gd name="connsiteY136" fmla="*/ 470385 h 2267484"/>
                  <a:gd name="connsiteX137" fmla="*/ 1861590 w 2579663"/>
                  <a:gd name="connsiteY137" fmla="*/ 438140 h 2267484"/>
                  <a:gd name="connsiteX138" fmla="*/ 1373268 w 2579663"/>
                  <a:gd name="connsiteY138" fmla="*/ 72351 h 2267484"/>
                  <a:gd name="connsiteX139" fmla="*/ 1282375 w 2579663"/>
                  <a:gd name="connsiteY139" fmla="*/ 4232 h 2267484"/>
                  <a:gd name="connsiteX140" fmla="*/ 1281770 w 2579663"/>
                  <a:gd name="connsiteY140" fmla="*/ 0 h 2267484"/>
                  <a:gd name="connsiteX141" fmla="*/ 1283785 w 2579663"/>
                  <a:gd name="connsiteY141" fmla="*/ 0 h 2267484"/>
                  <a:gd name="connsiteX142" fmla="*/ 1290436 w 2579663"/>
                  <a:gd name="connsiteY142" fmla="*/ 6046 h 2267484"/>
                  <a:gd name="connsiteX143" fmla="*/ 1815438 w 2579663"/>
                  <a:gd name="connsiteY143" fmla="*/ 400251 h 2267484"/>
                  <a:gd name="connsiteX144" fmla="*/ 1847079 w 2579663"/>
                  <a:gd name="connsiteY144" fmla="*/ 410731 h 2267484"/>
                  <a:gd name="connsiteX145" fmla="*/ 2220929 w 2579663"/>
                  <a:gd name="connsiteY145" fmla="*/ 409925 h 2267484"/>
                  <a:gd name="connsiteX146" fmla="*/ 2247330 w 2579663"/>
                  <a:gd name="connsiteY146" fmla="*/ 427458 h 2267484"/>
                  <a:gd name="connsiteX147" fmla="*/ 2570393 w 2579663"/>
                  <a:gd name="connsiteY147" fmla="*/ 1181405 h 2267484"/>
                  <a:gd name="connsiteX148" fmla="*/ 2579663 w 2579663"/>
                  <a:gd name="connsiteY148" fmla="*/ 1201156 h 2267484"/>
                  <a:gd name="connsiteX149" fmla="*/ 2579663 w 2579663"/>
                  <a:gd name="connsiteY149" fmla="*/ 1203171 h 2267484"/>
                  <a:gd name="connsiteX150" fmla="*/ 2567773 w 2579663"/>
                  <a:gd name="connsiteY150" fmla="*/ 1204179 h 2267484"/>
                  <a:gd name="connsiteX151" fmla="*/ 11891 w 2579663"/>
                  <a:gd name="connsiteY151" fmla="*/ 1204179 h 2267484"/>
                  <a:gd name="connsiteX152" fmla="*/ 0 w 2579663"/>
                  <a:gd name="connsiteY152" fmla="*/ 1203171 h 2267484"/>
                  <a:gd name="connsiteX153" fmla="*/ 0 w 2579663"/>
                  <a:gd name="connsiteY153" fmla="*/ 1201156 h 2267484"/>
                  <a:gd name="connsiteX154" fmla="*/ 3426 w 2579663"/>
                  <a:gd name="connsiteY154" fmla="*/ 1195311 h 2267484"/>
                  <a:gd name="connsiteX155" fmla="*/ 332938 w 2579663"/>
                  <a:gd name="connsiteY155" fmla="*/ 425846 h 2267484"/>
                  <a:gd name="connsiteX156" fmla="*/ 357122 w 2579663"/>
                  <a:gd name="connsiteY156" fmla="*/ 410126 h 2267484"/>
                  <a:gd name="connsiteX157" fmla="*/ 723717 w 2579663"/>
                  <a:gd name="connsiteY157" fmla="*/ 411134 h 2267484"/>
                  <a:gd name="connsiteX158" fmla="*/ 758985 w 2579663"/>
                  <a:gd name="connsiteY158" fmla="*/ 399243 h 2267484"/>
                  <a:gd name="connsiteX159" fmla="*/ 1033478 w 2579663"/>
                  <a:gd name="connsiteY159" fmla="*/ 189646 h 2267484"/>
                  <a:gd name="connsiteX160" fmla="*/ 1281770 w 2579663"/>
                  <a:gd name="connsiteY160" fmla="*/ 0 h 226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</a:cxnLst>
                <a:rect l="l" t="t" r="r" b="b"/>
                <a:pathLst>
                  <a:path w="2579663" h="2267484">
                    <a:moveTo>
                      <a:pt x="1669828" y="1588710"/>
                    </a:moveTo>
                    <a:lnTo>
                      <a:pt x="1669828" y="1762636"/>
                    </a:lnTo>
                    <a:cubicBezTo>
                      <a:pt x="1758907" y="1762636"/>
                      <a:pt x="1847180" y="1762636"/>
                      <a:pt x="1936057" y="1762636"/>
                    </a:cubicBezTo>
                    <a:lnTo>
                      <a:pt x="1936058" y="1762636"/>
                    </a:lnTo>
                    <a:cubicBezTo>
                      <a:pt x="1936058" y="1704392"/>
                      <a:pt x="1936058" y="1647156"/>
                      <a:pt x="1936058" y="1588710"/>
                    </a:cubicBezTo>
                    <a:lnTo>
                      <a:pt x="1936057" y="1588710"/>
                    </a:lnTo>
                    <a:cubicBezTo>
                      <a:pt x="1846978" y="1588710"/>
                      <a:pt x="1758504" y="1588710"/>
                      <a:pt x="1669828" y="1588710"/>
                    </a:cubicBezTo>
                    <a:close/>
                    <a:moveTo>
                      <a:pt x="325582" y="1588710"/>
                    </a:moveTo>
                    <a:lnTo>
                      <a:pt x="325582" y="1763039"/>
                    </a:lnTo>
                    <a:cubicBezTo>
                      <a:pt x="414660" y="1763039"/>
                      <a:pt x="503135" y="1763039"/>
                      <a:pt x="592012" y="1763039"/>
                    </a:cubicBezTo>
                    <a:lnTo>
                      <a:pt x="592013" y="1763039"/>
                    </a:lnTo>
                    <a:cubicBezTo>
                      <a:pt x="592013" y="1704795"/>
                      <a:pt x="592013" y="1646954"/>
                      <a:pt x="592013" y="1588710"/>
                    </a:cubicBezTo>
                    <a:lnTo>
                      <a:pt x="592012" y="1588710"/>
                    </a:lnTo>
                    <a:cubicBezTo>
                      <a:pt x="503135" y="1588710"/>
                      <a:pt x="414660" y="1588710"/>
                      <a:pt x="325582" y="1588710"/>
                    </a:cubicBezTo>
                    <a:close/>
                    <a:moveTo>
                      <a:pt x="627684" y="1588508"/>
                    </a:moveTo>
                    <a:lnTo>
                      <a:pt x="627684" y="1588509"/>
                    </a:lnTo>
                    <a:lnTo>
                      <a:pt x="627684" y="1763038"/>
                    </a:lnTo>
                    <a:lnTo>
                      <a:pt x="627684" y="1763039"/>
                    </a:lnTo>
                    <a:cubicBezTo>
                      <a:pt x="725631" y="1763039"/>
                      <a:pt x="822771" y="1763039"/>
                      <a:pt x="920718" y="1763039"/>
                    </a:cubicBezTo>
                    <a:cubicBezTo>
                      <a:pt x="920718" y="1704392"/>
                      <a:pt x="920718" y="1646551"/>
                      <a:pt x="920718" y="1588509"/>
                    </a:cubicBezTo>
                    <a:lnTo>
                      <a:pt x="920717" y="1588509"/>
                    </a:lnTo>
                    <a:lnTo>
                      <a:pt x="920717" y="1588508"/>
                    </a:lnTo>
                    <a:cubicBezTo>
                      <a:pt x="822771" y="1588508"/>
                      <a:pt x="725429" y="1588508"/>
                      <a:pt x="627684" y="1588508"/>
                    </a:cubicBezTo>
                    <a:close/>
                    <a:moveTo>
                      <a:pt x="1971528" y="1588306"/>
                    </a:moveTo>
                    <a:lnTo>
                      <a:pt x="1971528" y="1588307"/>
                    </a:lnTo>
                    <a:lnTo>
                      <a:pt x="1971527" y="1588307"/>
                    </a:lnTo>
                    <a:cubicBezTo>
                      <a:pt x="1971527" y="1647156"/>
                      <a:pt x="1971527" y="1704997"/>
                      <a:pt x="1971527" y="1762636"/>
                    </a:cubicBezTo>
                    <a:cubicBezTo>
                      <a:pt x="2069675" y="1762636"/>
                      <a:pt x="2167219" y="1762636"/>
                      <a:pt x="2264359" y="1762636"/>
                    </a:cubicBezTo>
                    <a:lnTo>
                      <a:pt x="2264359" y="1762635"/>
                    </a:lnTo>
                    <a:lnTo>
                      <a:pt x="2264360" y="1762635"/>
                    </a:lnTo>
                    <a:cubicBezTo>
                      <a:pt x="2264360" y="1704189"/>
                      <a:pt x="2264360" y="1646349"/>
                      <a:pt x="2264360" y="1588306"/>
                    </a:cubicBezTo>
                    <a:cubicBezTo>
                      <a:pt x="2166413" y="1588306"/>
                      <a:pt x="2069475" y="1588306"/>
                      <a:pt x="1971528" y="1588306"/>
                    </a:cubicBezTo>
                    <a:close/>
                    <a:moveTo>
                      <a:pt x="1971326" y="1379112"/>
                    </a:moveTo>
                    <a:lnTo>
                      <a:pt x="1971326" y="1553038"/>
                    </a:lnTo>
                    <a:cubicBezTo>
                      <a:pt x="2069071" y="1553038"/>
                      <a:pt x="2166211" y="1553038"/>
                      <a:pt x="2264561" y="1553038"/>
                    </a:cubicBezTo>
                    <a:lnTo>
                      <a:pt x="2264561" y="1379112"/>
                    </a:lnTo>
                    <a:cubicBezTo>
                      <a:pt x="2166413" y="1379112"/>
                      <a:pt x="2068869" y="1379112"/>
                      <a:pt x="1971326" y="1379112"/>
                    </a:cubicBezTo>
                    <a:close/>
                    <a:moveTo>
                      <a:pt x="627483" y="1379112"/>
                    </a:moveTo>
                    <a:lnTo>
                      <a:pt x="627483" y="1552836"/>
                    </a:lnTo>
                    <a:lnTo>
                      <a:pt x="627483" y="1552837"/>
                    </a:lnTo>
                    <a:cubicBezTo>
                      <a:pt x="725631" y="1552837"/>
                      <a:pt x="823174" y="1552837"/>
                      <a:pt x="920919" y="1552837"/>
                    </a:cubicBezTo>
                    <a:lnTo>
                      <a:pt x="920919" y="1552836"/>
                    </a:lnTo>
                    <a:lnTo>
                      <a:pt x="920919" y="1379112"/>
                    </a:lnTo>
                    <a:cubicBezTo>
                      <a:pt x="822771" y="1379112"/>
                      <a:pt x="725026" y="1379112"/>
                      <a:pt x="627483" y="1379112"/>
                    </a:cubicBezTo>
                    <a:close/>
                    <a:moveTo>
                      <a:pt x="1669828" y="1378910"/>
                    </a:moveTo>
                    <a:lnTo>
                      <a:pt x="1669828" y="1378911"/>
                    </a:lnTo>
                    <a:lnTo>
                      <a:pt x="1669828" y="1553037"/>
                    </a:lnTo>
                    <a:lnTo>
                      <a:pt x="1669828" y="1553038"/>
                    </a:lnTo>
                    <a:cubicBezTo>
                      <a:pt x="1758907" y="1553038"/>
                      <a:pt x="1847180" y="1553038"/>
                      <a:pt x="1935453" y="1553038"/>
                    </a:cubicBezTo>
                    <a:cubicBezTo>
                      <a:pt x="1935453" y="1494593"/>
                      <a:pt x="1935453" y="1436752"/>
                      <a:pt x="1935453" y="1378911"/>
                    </a:cubicBezTo>
                    <a:lnTo>
                      <a:pt x="1935452" y="1378911"/>
                    </a:lnTo>
                    <a:lnTo>
                      <a:pt x="1935452" y="1378910"/>
                    </a:lnTo>
                    <a:cubicBezTo>
                      <a:pt x="1846575" y="1378910"/>
                      <a:pt x="1758504" y="1378910"/>
                      <a:pt x="1669828" y="1378910"/>
                    </a:cubicBezTo>
                    <a:close/>
                    <a:moveTo>
                      <a:pt x="325985" y="1378910"/>
                    </a:moveTo>
                    <a:lnTo>
                      <a:pt x="325985" y="1378911"/>
                    </a:lnTo>
                    <a:lnTo>
                      <a:pt x="325985" y="1552836"/>
                    </a:lnTo>
                    <a:lnTo>
                      <a:pt x="325985" y="1552837"/>
                    </a:lnTo>
                    <a:cubicBezTo>
                      <a:pt x="415063" y="1552837"/>
                      <a:pt x="503336" y="1552837"/>
                      <a:pt x="592012" y="1552837"/>
                    </a:cubicBezTo>
                    <a:lnTo>
                      <a:pt x="592012" y="1552836"/>
                    </a:lnTo>
                    <a:lnTo>
                      <a:pt x="592012" y="1378911"/>
                    </a:lnTo>
                    <a:lnTo>
                      <a:pt x="592012" y="1378910"/>
                    </a:lnTo>
                    <a:cubicBezTo>
                      <a:pt x="503337" y="1378910"/>
                      <a:pt x="415064" y="1378910"/>
                      <a:pt x="325985" y="1378910"/>
                    </a:cubicBezTo>
                    <a:close/>
                    <a:moveTo>
                      <a:pt x="1301017" y="1256377"/>
                    </a:moveTo>
                    <a:cubicBezTo>
                      <a:pt x="1672246" y="1256377"/>
                      <a:pt x="2043275" y="1256377"/>
                      <a:pt x="2414504" y="1256377"/>
                    </a:cubicBezTo>
                    <a:cubicBezTo>
                      <a:pt x="2435061" y="1256377"/>
                      <a:pt x="2435061" y="1256377"/>
                      <a:pt x="2435061" y="1276934"/>
                    </a:cubicBezTo>
                    <a:cubicBezTo>
                      <a:pt x="2434658" y="1607050"/>
                      <a:pt x="2434456" y="1937166"/>
                      <a:pt x="2434456" y="2267283"/>
                    </a:cubicBezTo>
                    <a:cubicBezTo>
                      <a:pt x="2132152" y="2267283"/>
                      <a:pt x="1829847" y="2267283"/>
                      <a:pt x="1527543" y="2267283"/>
                    </a:cubicBezTo>
                    <a:cubicBezTo>
                      <a:pt x="1527745" y="2264864"/>
                      <a:pt x="1527947" y="2262647"/>
                      <a:pt x="1527947" y="2260229"/>
                    </a:cubicBezTo>
                    <a:cubicBezTo>
                      <a:pt x="1527947" y="2026245"/>
                      <a:pt x="1527947" y="1792262"/>
                      <a:pt x="1527947" y="1558278"/>
                    </a:cubicBezTo>
                    <a:lnTo>
                      <a:pt x="1527946" y="1558255"/>
                    </a:lnTo>
                    <a:lnTo>
                      <a:pt x="1527946" y="1558076"/>
                    </a:lnTo>
                    <a:cubicBezTo>
                      <a:pt x="1527946" y="1555053"/>
                      <a:pt x="1527745" y="1552030"/>
                      <a:pt x="1527543" y="1548604"/>
                    </a:cubicBezTo>
                    <a:cubicBezTo>
                      <a:pt x="1382437" y="1548604"/>
                      <a:pt x="1237936" y="1548604"/>
                      <a:pt x="1092426" y="1548604"/>
                    </a:cubicBezTo>
                    <a:cubicBezTo>
                      <a:pt x="1092426" y="1552836"/>
                      <a:pt x="1092426" y="1556464"/>
                      <a:pt x="1092426" y="1560092"/>
                    </a:cubicBezTo>
                    <a:cubicBezTo>
                      <a:pt x="1092426" y="1610476"/>
                      <a:pt x="1092426" y="1660860"/>
                      <a:pt x="1092426" y="1711244"/>
                    </a:cubicBezTo>
                    <a:cubicBezTo>
                      <a:pt x="1092225" y="1896657"/>
                      <a:pt x="1092225" y="2081869"/>
                      <a:pt x="1092225" y="2267283"/>
                    </a:cubicBezTo>
                    <a:lnTo>
                      <a:pt x="1092225" y="2267484"/>
                    </a:lnTo>
                    <a:cubicBezTo>
                      <a:pt x="776418" y="2267484"/>
                      <a:pt x="460812" y="2267484"/>
                      <a:pt x="145005" y="2267484"/>
                    </a:cubicBezTo>
                    <a:cubicBezTo>
                      <a:pt x="144804" y="2264058"/>
                      <a:pt x="144602" y="2260833"/>
                      <a:pt x="144602" y="2257407"/>
                    </a:cubicBezTo>
                    <a:cubicBezTo>
                      <a:pt x="144602" y="1927492"/>
                      <a:pt x="144602" y="1597779"/>
                      <a:pt x="144602" y="1267865"/>
                    </a:cubicBezTo>
                    <a:cubicBezTo>
                      <a:pt x="144602" y="1264439"/>
                      <a:pt x="145005" y="1260811"/>
                      <a:pt x="145207" y="1256578"/>
                    </a:cubicBezTo>
                    <a:cubicBezTo>
                      <a:pt x="150850" y="1256578"/>
                      <a:pt x="155485" y="1256578"/>
                      <a:pt x="160322" y="1256578"/>
                    </a:cubicBezTo>
                    <a:cubicBezTo>
                      <a:pt x="540621" y="1256578"/>
                      <a:pt x="920718" y="1256377"/>
                      <a:pt x="1301017" y="1256377"/>
                    </a:cubicBezTo>
                    <a:close/>
                    <a:moveTo>
                      <a:pt x="898448" y="687440"/>
                    </a:moveTo>
                    <a:cubicBezTo>
                      <a:pt x="898448" y="776519"/>
                      <a:pt x="898448" y="864590"/>
                      <a:pt x="898448" y="953065"/>
                    </a:cubicBezTo>
                    <a:cubicBezTo>
                      <a:pt x="1019975" y="953065"/>
                      <a:pt x="1140896" y="953065"/>
                      <a:pt x="1262826" y="953065"/>
                    </a:cubicBezTo>
                    <a:cubicBezTo>
                      <a:pt x="1262826" y="863986"/>
                      <a:pt x="1262826" y="775713"/>
                      <a:pt x="1262826" y="687440"/>
                    </a:cubicBezTo>
                    <a:cubicBezTo>
                      <a:pt x="1140896" y="687440"/>
                      <a:pt x="1019571" y="687440"/>
                      <a:pt x="898448" y="687440"/>
                    </a:cubicBezTo>
                    <a:close/>
                    <a:moveTo>
                      <a:pt x="1312605" y="686836"/>
                    </a:moveTo>
                    <a:cubicBezTo>
                      <a:pt x="1312605" y="776116"/>
                      <a:pt x="1312605" y="864389"/>
                      <a:pt x="1312605" y="952662"/>
                    </a:cubicBezTo>
                    <a:cubicBezTo>
                      <a:pt x="1434535" y="952662"/>
                      <a:pt x="1555456" y="952662"/>
                      <a:pt x="1676781" y="952662"/>
                    </a:cubicBezTo>
                    <a:cubicBezTo>
                      <a:pt x="1676781" y="863784"/>
                      <a:pt x="1676781" y="775511"/>
                      <a:pt x="1676781" y="686836"/>
                    </a:cubicBezTo>
                    <a:cubicBezTo>
                      <a:pt x="1554449" y="686836"/>
                      <a:pt x="1433527" y="686836"/>
                      <a:pt x="1312605" y="686836"/>
                    </a:cubicBezTo>
                    <a:close/>
                    <a:moveTo>
                      <a:pt x="1797300" y="491547"/>
                    </a:moveTo>
                    <a:cubicBezTo>
                      <a:pt x="1797300" y="667287"/>
                      <a:pt x="1797300" y="839801"/>
                      <a:pt x="1797300" y="1012518"/>
                    </a:cubicBezTo>
                    <a:cubicBezTo>
                      <a:pt x="1452471" y="1012518"/>
                      <a:pt x="1108449" y="1012518"/>
                      <a:pt x="763016" y="1012518"/>
                    </a:cubicBezTo>
                    <a:cubicBezTo>
                      <a:pt x="763016" y="840204"/>
                      <a:pt x="763016" y="668496"/>
                      <a:pt x="763016" y="496384"/>
                    </a:cubicBezTo>
                    <a:cubicBezTo>
                      <a:pt x="745079" y="502430"/>
                      <a:pt x="739033" y="513716"/>
                      <a:pt x="739033" y="531854"/>
                    </a:cubicBezTo>
                    <a:cubicBezTo>
                      <a:pt x="739638" y="699129"/>
                      <a:pt x="739436" y="866404"/>
                      <a:pt x="739436" y="1033679"/>
                    </a:cubicBezTo>
                    <a:cubicBezTo>
                      <a:pt x="739436" y="1037508"/>
                      <a:pt x="739436" y="1041539"/>
                      <a:pt x="739436" y="1045167"/>
                    </a:cubicBezTo>
                    <a:cubicBezTo>
                      <a:pt x="1101798" y="1045167"/>
                      <a:pt x="1462548" y="1045167"/>
                      <a:pt x="1823298" y="1045167"/>
                    </a:cubicBezTo>
                    <a:cubicBezTo>
                      <a:pt x="1823499" y="1043353"/>
                      <a:pt x="1823902" y="1042345"/>
                      <a:pt x="1823902" y="1041539"/>
                    </a:cubicBezTo>
                    <a:cubicBezTo>
                      <a:pt x="1823902" y="867210"/>
                      <a:pt x="1823902" y="692882"/>
                      <a:pt x="1823902" y="518553"/>
                    </a:cubicBezTo>
                    <a:cubicBezTo>
                      <a:pt x="1823902" y="515933"/>
                      <a:pt x="1822895" y="512104"/>
                      <a:pt x="1821081" y="510491"/>
                    </a:cubicBezTo>
                    <a:cubicBezTo>
                      <a:pt x="1814430" y="504445"/>
                      <a:pt x="1806973" y="499004"/>
                      <a:pt x="1797300" y="491547"/>
                    </a:cubicBezTo>
                    <a:close/>
                    <a:moveTo>
                      <a:pt x="1312202" y="486508"/>
                    </a:moveTo>
                    <a:cubicBezTo>
                      <a:pt x="1312202" y="544753"/>
                      <a:pt x="1312202" y="602190"/>
                      <a:pt x="1312202" y="660233"/>
                    </a:cubicBezTo>
                    <a:cubicBezTo>
                      <a:pt x="1434333" y="660233"/>
                      <a:pt x="1555255" y="660233"/>
                      <a:pt x="1676177" y="660233"/>
                    </a:cubicBezTo>
                    <a:cubicBezTo>
                      <a:pt x="1676177" y="601787"/>
                      <a:pt x="1676177" y="543946"/>
                      <a:pt x="1676177" y="486508"/>
                    </a:cubicBezTo>
                    <a:cubicBezTo>
                      <a:pt x="1554449" y="486508"/>
                      <a:pt x="1433325" y="486508"/>
                      <a:pt x="1312202" y="486508"/>
                    </a:cubicBezTo>
                    <a:close/>
                    <a:moveTo>
                      <a:pt x="898448" y="486105"/>
                    </a:moveTo>
                    <a:cubicBezTo>
                      <a:pt x="898448" y="544954"/>
                      <a:pt x="898448" y="602795"/>
                      <a:pt x="898448" y="660434"/>
                    </a:cubicBezTo>
                    <a:cubicBezTo>
                      <a:pt x="1020378" y="660434"/>
                      <a:pt x="1141501" y="660434"/>
                      <a:pt x="1262624" y="660434"/>
                    </a:cubicBezTo>
                    <a:cubicBezTo>
                      <a:pt x="1262624" y="601989"/>
                      <a:pt x="1262624" y="544148"/>
                      <a:pt x="1262624" y="486105"/>
                    </a:cubicBezTo>
                    <a:cubicBezTo>
                      <a:pt x="1140896" y="486105"/>
                      <a:pt x="1020176" y="486105"/>
                      <a:pt x="898448" y="486105"/>
                    </a:cubicBezTo>
                    <a:close/>
                    <a:moveTo>
                      <a:pt x="1286705" y="31572"/>
                    </a:moveTo>
                    <a:cubicBezTo>
                      <a:pt x="1302425" y="43463"/>
                      <a:pt x="1318346" y="55555"/>
                      <a:pt x="1334268" y="67647"/>
                    </a:cubicBezTo>
                    <a:cubicBezTo>
                      <a:pt x="1504566" y="196832"/>
                      <a:pt x="1674662" y="326218"/>
                      <a:pt x="1845363" y="455000"/>
                    </a:cubicBezTo>
                    <a:cubicBezTo>
                      <a:pt x="1860277" y="466286"/>
                      <a:pt x="1865718" y="478580"/>
                      <a:pt x="1861285" y="497323"/>
                    </a:cubicBezTo>
                    <a:cubicBezTo>
                      <a:pt x="1845565" y="485432"/>
                      <a:pt x="1830046" y="473743"/>
                      <a:pt x="1814729" y="462054"/>
                    </a:cubicBezTo>
                    <a:cubicBezTo>
                      <a:pt x="1642819" y="331055"/>
                      <a:pt x="1470707" y="200258"/>
                      <a:pt x="1298999" y="69058"/>
                    </a:cubicBezTo>
                    <a:cubicBezTo>
                      <a:pt x="1292348" y="64020"/>
                      <a:pt x="1288116" y="63616"/>
                      <a:pt x="1281062" y="68856"/>
                    </a:cubicBezTo>
                    <a:cubicBezTo>
                      <a:pt x="1096656" y="209529"/>
                      <a:pt x="912251" y="350000"/>
                      <a:pt x="727644" y="490470"/>
                    </a:cubicBezTo>
                    <a:cubicBezTo>
                      <a:pt x="725024" y="492486"/>
                      <a:pt x="722404" y="494501"/>
                      <a:pt x="718776" y="497121"/>
                    </a:cubicBezTo>
                    <a:cubicBezTo>
                      <a:pt x="715350" y="479789"/>
                      <a:pt x="718172" y="467697"/>
                      <a:pt x="733085" y="456411"/>
                    </a:cubicBezTo>
                    <a:cubicBezTo>
                      <a:pt x="916282" y="316343"/>
                      <a:pt x="1098873" y="175671"/>
                      <a:pt x="1281667" y="35200"/>
                    </a:cubicBezTo>
                    <a:cubicBezTo>
                      <a:pt x="1283077" y="34192"/>
                      <a:pt x="1284287" y="33184"/>
                      <a:pt x="1286705" y="31572"/>
                    </a:cubicBezTo>
                    <a:close/>
                    <a:moveTo>
                      <a:pt x="1282375" y="4232"/>
                    </a:moveTo>
                    <a:cubicBezTo>
                      <a:pt x="1279553" y="6248"/>
                      <a:pt x="1277336" y="7659"/>
                      <a:pt x="1275321" y="9271"/>
                    </a:cubicBezTo>
                    <a:cubicBezTo>
                      <a:pt x="1178181" y="83235"/>
                      <a:pt x="1081040" y="157400"/>
                      <a:pt x="983899" y="231565"/>
                    </a:cubicBezTo>
                    <a:cubicBezTo>
                      <a:pt x="890387" y="302707"/>
                      <a:pt x="797076" y="374051"/>
                      <a:pt x="703563" y="445193"/>
                    </a:cubicBezTo>
                    <a:cubicBezTo>
                      <a:pt x="696509" y="450635"/>
                      <a:pt x="691471" y="456278"/>
                      <a:pt x="691874" y="465952"/>
                    </a:cubicBezTo>
                    <a:cubicBezTo>
                      <a:pt x="692277" y="486508"/>
                      <a:pt x="692075" y="506864"/>
                      <a:pt x="692277" y="527420"/>
                    </a:cubicBezTo>
                    <a:cubicBezTo>
                      <a:pt x="692277" y="530846"/>
                      <a:pt x="693083" y="534273"/>
                      <a:pt x="693687" y="539512"/>
                    </a:cubicBezTo>
                    <a:cubicBezTo>
                      <a:pt x="895224" y="396623"/>
                      <a:pt x="1087892" y="245270"/>
                      <a:pt x="1286003" y="100365"/>
                    </a:cubicBezTo>
                    <a:cubicBezTo>
                      <a:pt x="1482097" y="248494"/>
                      <a:pt x="1676781" y="398236"/>
                      <a:pt x="1876906" y="544954"/>
                    </a:cubicBezTo>
                    <a:cubicBezTo>
                      <a:pt x="1876906" y="517948"/>
                      <a:pt x="1876100" y="494167"/>
                      <a:pt x="1877108" y="470385"/>
                    </a:cubicBezTo>
                    <a:cubicBezTo>
                      <a:pt x="1877713" y="456077"/>
                      <a:pt x="1873077" y="446806"/>
                      <a:pt x="1861590" y="438140"/>
                    </a:cubicBezTo>
                    <a:cubicBezTo>
                      <a:pt x="1698749" y="316412"/>
                      <a:pt x="1536109" y="194281"/>
                      <a:pt x="1373268" y="72351"/>
                    </a:cubicBezTo>
                    <a:cubicBezTo>
                      <a:pt x="1343037" y="49578"/>
                      <a:pt x="1312807" y="27006"/>
                      <a:pt x="1282375" y="4232"/>
                    </a:cubicBezTo>
                    <a:close/>
                    <a:moveTo>
                      <a:pt x="1281770" y="0"/>
                    </a:moveTo>
                    <a:cubicBezTo>
                      <a:pt x="1282375" y="0"/>
                      <a:pt x="1283181" y="0"/>
                      <a:pt x="1283785" y="0"/>
                    </a:cubicBezTo>
                    <a:cubicBezTo>
                      <a:pt x="1286003" y="2015"/>
                      <a:pt x="1288018" y="4232"/>
                      <a:pt x="1290436" y="6046"/>
                    </a:cubicBezTo>
                    <a:cubicBezTo>
                      <a:pt x="1465370" y="137448"/>
                      <a:pt x="1640505" y="268849"/>
                      <a:pt x="1815438" y="400251"/>
                    </a:cubicBezTo>
                    <a:cubicBezTo>
                      <a:pt x="1825112" y="407506"/>
                      <a:pt x="1835189" y="410731"/>
                      <a:pt x="1847079" y="410731"/>
                    </a:cubicBezTo>
                    <a:cubicBezTo>
                      <a:pt x="1971628" y="410328"/>
                      <a:pt x="2096178" y="410529"/>
                      <a:pt x="2220929" y="409925"/>
                    </a:cubicBezTo>
                    <a:cubicBezTo>
                      <a:pt x="2234835" y="409925"/>
                      <a:pt x="2241889" y="414762"/>
                      <a:pt x="2247330" y="427458"/>
                    </a:cubicBezTo>
                    <a:cubicBezTo>
                      <a:pt x="2354749" y="678975"/>
                      <a:pt x="2462571" y="930090"/>
                      <a:pt x="2570393" y="1181405"/>
                    </a:cubicBezTo>
                    <a:cubicBezTo>
                      <a:pt x="2573214" y="1188056"/>
                      <a:pt x="2576640" y="1194505"/>
                      <a:pt x="2579663" y="1201156"/>
                    </a:cubicBezTo>
                    <a:cubicBezTo>
                      <a:pt x="2579663" y="1201761"/>
                      <a:pt x="2579663" y="1202567"/>
                      <a:pt x="2579663" y="1203171"/>
                    </a:cubicBezTo>
                    <a:cubicBezTo>
                      <a:pt x="2575632" y="1203574"/>
                      <a:pt x="2571803" y="1204179"/>
                      <a:pt x="2567773" y="1204179"/>
                    </a:cubicBezTo>
                    <a:cubicBezTo>
                      <a:pt x="1715879" y="1204179"/>
                      <a:pt x="863985" y="1204179"/>
                      <a:pt x="11891" y="1204179"/>
                    </a:cubicBezTo>
                    <a:cubicBezTo>
                      <a:pt x="7860" y="1204179"/>
                      <a:pt x="4031" y="1203574"/>
                      <a:pt x="0" y="1203171"/>
                    </a:cubicBezTo>
                    <a:cubicBezTo>
                      <a:pt x="0" y="1202567"/>
                      <a:pt x="0" y="1201761"/>
                      <a:pt x="0" y="1201156"/>
                    </a:cubicBezTo>
                    <a:cubicBezTo>
                      <a:pt x="1210" y="1199140"/>
                      <a:pt x="2620" y="1197327"/>
                      <a:pt x="3426" y="1195311"/>
                    </a:cubicBezTo>
                    <a:cubicBezTo>
                      <a:pt x="113465" y="938756"/>
                      <a:pt x="223302" y="682402"/>
                      <a:pt x="332938" y="425846"/>
                    </a:cubicBezTo>
                    <a:cubicBezTo>
                      <a:pt x="337976" y="414157"/>
                      <a:pt x="344425" y="409925"/>
                      <a:pt x="357122" y="410126"/>
                    </a:cubicBezTo>
                    <a:cubicBezTo>
                      <a:pt x="479253" y="410731"/>
                      <a:pt x="601585" y="410731"/>
                      <a:pt x="723717" y="411134"/>
                    </a:cubicBezTo>
                    <a:cubicBezTo>
                      <a:pt x="737219" y="411134"/>
                      <a:pt x="748304" y="407305"/>
                      <a:pt x="758985" y="399243"/>
                    </a:cubicBezTo>
                    <a:cubicBezTo>
                      <a:pt x="850281" y="329310"/>
                      <a:pt x="941980" y="259579"/>
                      <a:pt x="1033478" y="189646"/>
                    </a:cubicBezTo>
                    <a:cubicBezTo>
                      <a:pt x="1116309" y="126363"/>
                      <a:pt x="1199140" y="63081"/>
                      <a:pt x="1281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0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3EB8842-C0AB-4C42-90DF-C1ACFD8C7397}"/>
                  </a:ext>
                </a:extLst>
              </p:cNvPr>
              <p:cNvGrpSpPr/>
              <p:nvPr/>
            </p:nvGrpSpPr>
            <p:grpSpPr>
              <a:xfrm>
                <a:off x="8433595" y="4375742"/>
                <a:ext cx="5457234" cy="2314584"/>
                <a:chOff x="8375229" y="3720574"/>
                <a:chExt cx="5457234" cy="2314584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9E4E61F-4B99-430D-BEAD-EFF42F6E8464}"/>
                    </a:ext>
                  </a:extLst>
                </p:cNvPr>
                <p:cNvSpPr/>
                <p:nvPr/>
              </p:nvSpPr>
              <p:spPr>
                <a:xfrm>
                  <a:off x="10748907" y="4182125"/>
                  <a:ext cx="3083556" cy="1853033"/>
                </a:xfrm>
                <a:custGeom>
                  <a:avLst/>
                  <a:gdLst>
                    <a:gd name="connsiteX0" fmla="*/ 1872802 w 1873250"/>
                    <a:gd name="connsiteY0" fmla="*/ 500218 h 2279650"/>
                    <a:gd name="connsiteX1" fmla="*/ 1873437 w 1873250"/>
                    <a:gd name="connsiteY1" fmla="*/ 2283298 h 2279650"/>
                    <a:gd name="connsiteX2" fmla="*/ 21777 w 1873250"/>
                    <a:gd name="connsiteY2" fmla="*/ 1399378 h 2279650"/>
                    <a:gd name="connsiteX3" fmla="*/ 7807 w 1873250"/>
                    <a:gd name="connsiteY3" fmla="*/ 1354293 h 2279650"/>
                    <a:gd name="connsiteX4" fmla="*/ 762822 w 1873250"/>
                    <a:gd name="connsiteY4" fmla="*/ 48733 h 2279650"/>
                    <a:gd name="connsiteX5" fmla="*/ 863787 w 1873250"/>
                    <a:gd name="connsiteY5" fmla="*/ 20158 h 2279650"/>
                    <a:gd name="connsiteX6" fmla="*/ 1872802 w 1873250"/>
                    <a:gd name="connsiteY6" fmla="*/ 500218 h 2279650"/>
                    <a:gd name="connsiteX0" fmla="*/ 3342605 w 3342605"/>
                    <a:gd name="connsiteY0" fmla="*/ 1136629 h 2283298"/>
                    <a:gd name="connsiteX1" fmla="*/ 1873437 w 3342605"/>
                    <a:gd name="connsiteY1" fmla="*/ 2283298 h 2283298"/>
                    <a:gd name="connsiteX2" fmla="*/ 21777 w 3342605"/>
                    <a:gd name="connsiteY2" fmla="*/ 1399378 h 2283298"/>
                    <a:gd name="connsiteX3" fmla="*/ 7807 w 3342605"/>
                    <a:gd name="connsiteY3" fmla="*/ 1354293 h 2283298"/>
                    <a:gd name="connsiteX4" fmla="*/ 762822 w 3342605"/>
                    <a:gd name="connsiteY4" fmla="*/ 48733 h 2283298"/>
                    <a:gd name="connsiteX5" fmla="*/ 863787 w 3342605"/>
                    <a:gd name="connsiteY5" fmla="*/ 20158 h 2283298"/>
                    <a:gd name="connsiteX6" fmla="*/ 3342605 w 3342605"/>
                    <a:gd name="connsiteY6" fmla="*/ 1136629 h 2283298"/>
                    <a:gd name="connsiteX0" fmla="*/ 3465889 w 3465889"/>
                    <a:gd name="connsiteY0" fmla="*/ 1136629 h 2268145"/>
                    <a:gd name="connsiteX1" fmla="*/ 1996721 w 3465889"/>
                    <a:gd name="connsiteY1" fmla="*/ 2268145 h 2268145"/>
                    <a:gd name="connsiteX2" fmla="*/ 145061 w 3465889"/>
                    <a:gd name="connsiteY2" fmla="*/ 1399378 h 2268145"/>
                    <a:gd name="connsiteX3" fmla="*/ 131091 w 3465889"/>
                    <a:gd name="connsiteY3" fmla="*/ 1354293 h 2268145"/>
                    <a:gd name="connsiteX4" fmla="*/ 886106 w 3465889"/>
                    <a:gd name="connsiteY4" fmla="*/ 48733 h 2268145"/>
                    <a:gd name="connsiteX5" fmla="*/ 987071 w 3465889"/>
                    <a:gd name="connsiteY5" fmla="*/ 20158 h 2268145"/>
                    <a:gd name="connsiteX6" fmla="*/ 3465889 w 3465889"/>
                    <a:gd name="connsiteY6" fmla="*/ 1136629 h 2268145"/>
                    <a:gd name="connsiteX0" fmla="*/ 3465891 w 3531438"/>
                    <a:gd name="connsiteY0" fmla="*/ 1136629 h 2271234"/>
                    <a:gd name="connsiteX1" fmla="*/ 2744533 w 3531438"/>
                    <a:gd name="connsiteY1" fmla="*/ 1668638 h 2271234"/>
                    <a:gd name="connsiteX2" fmla="*/ 1996723 w 3531438"/>
                    <a:gd name="connsiteY2" fmla="*/ 2268145 h 2271234"/>
                    <a:gd name="connsiteX3" fmla="*/ 145063 w 3531438"/>
                    <a:gd name="connsiteY3" fmla="*/ 1399378 h 2271234"/>
                    <a:gd name="connsiteX4" fmla="*/ 131093 w 3531438"/>
                    <a:gd name="connsiteY4" fmla="*/ 1354293 h 2271234"/>
                    <a:gd name="connsiteX5" fmla="*/ 886108 w 3531438"/>
                    <a:gd name="connsiteY5" fmla="*/ 48733 h 2271234"/>
                    <a:gd name="connsiteX6" fmla="*/ 987073 w 3531438"/>
                    <a:gd name="connsiteY6" fmla="*/ 20158 h 2271234"/>
                    <a:gd name="connsiteX7" fmla="*/ 3465891 w 3531438"/>
                    <a:gd name="connsiteY7" fmla="*/ 1136629 h 2271234"/>
                    <a:gd name="connsiteX0" fmla="*/ 3465891 w 3644456"/>
                    <a:gd name="connsiteY0" fmla="*/ 1136629 h 2357076"/>
                    <a:gd name="connsiteX1" fmla="*/ 3411249 w 3644456"/>
                    <a:gd name="connsiteY1" fmla="*/ 2259590 h 2357076"/>
                    <a:gd name="connsiteX2" fmla="*/ 1996723 w 3644456"/>
                    <a:gd name="connsiteY2" fmla="*/ 2268145 h 2357076"/>
                    <a:gd name="connsiteX3" fmla="*/ 145063 w 3644456"/>
                    <a:gd name="connsiteY3" fmla="*/ 1399378 h 2357076"/>
                    <a:gd name="connsiteX4" fmla="*/ 131093 w 3644456"/>
                    <a:gd name="connsiteY4" fmla="*/ 1354293 h 2357076"/>
                    <a:gd name="connsiteX5" fmla="*/ 886108 w 3644456"/>
                    <a:gd name="connsiteY5" fmla="*/ 48733 h 2357076"/>
                    <a:gd name="connsiteX6" fmla="*/ 987073 w 3644456"/>
                    <a:gd name="connsiteY6" fmla="*/ 20158 h 2357076"/>
                    <a:gd name="connsiteX7" fmla="*/ 3465891 w 3644456"/>
                    <a:gd name="connsiteY7" fmla="*/ 1136629 h 2357076"/>
                    <a:gd name="connsiteX0" fmla="*/ 3465891 w 3583725"/>
                    <a:gd name="connsiteY0" fmla="*/ 1136629 h 2410026"/>
                    <a:gd name="connsiteX1" fmla="*/ 3411249 w 3583725"/>
                    <a:gd name="connsiteY1" fmla="*/ 2259590 h 2410026"/>
                    <a:gd name="connsiteX2" fmla="*/ 1996723 w 3583725"/>
                    <a:gd name="connsiteY2" fmla="*/ 2268145 h 2410026"/>
                    <a:gd name="connsiteX3" fmla="*/ 145063 w 3583725"/>
                    <a:gd name="connsiteY3" fmla="*/ 1399378 h 2410026"/>
                    <a:gd name="connsiteX4" fmla="*/ 131093 w 3583725"/>
                    <a:gd name="connsiteY4" fmla="*/ 1354293 h 2410026"/>
                    <a:gd name="connsiteX5" fmla="*/ 886108 w 3583725"/>
                    <a:gd name="connsiteY5" fmla="*/ 48733 h 2410026"/>
                    <a:gd name="connsiteX6" fmla="*/ 987073 w 3583725"/>
                    <a:gd name="connsiteY6" fmla="*/ 20158 h 2410026"/>
                    <a:gd name="connsiteX7" fmla="*/ 3465891 w 3583725"/>
                    <a:gd name="connsiteY7" fmla="*/ 1136629 h 2410026"/>
                    <a:gd name="connsiteX0" fmla="*/ 3465891 w 3474274"/>
                    <a:gd name="connsiteY0" fmla="*/ 1136629 h 2410026"/>
                    <a:gd name="connsiteX1" fmla="*/ 3411249 w 3474274"/>
                    <a:gd name="connsiteY1" fmla="*/ 2259590 h 2410026"/>
                    <a:gd name="connsiteX2" fmla="*/ 1996723 w 3474274"/>
                    <a:gd name="connsiteY2" fmla="*/ 2268145 h 2410026"/>
                    <a:gd name="connsiteX3" fmla="*/ 145063 w 3474274"/>
                    <a:gd name="connsiteY3" fmla="*/ 1399378 h 2410026"/>
                    <a:gd name="connsiteX4" fmla="*/ 131093 w 3474274"/>
                    <a:gd name="connsiteY4" fmla="*/ 1354293 h 2410026"/>
                    <a:gd name="connsiteX5" fmla="*/ 886108 w 3474274"/>
                    <a:gd name="connsiteY5" fmla="*/ 48733 h 2410026"/>
                    <a:gd name="connsiteX6" fmla="*/ 987073 w 3474274"/>
                    <a:gd name="connsiteY6" fmla="*/ 20158 h 2410026"/>
                    <a:gd name="connsiteX7" fmla="*/ 3465891 w 3474274"/>
                    <a:gd name="connsiteY7" fmla="*/ 1136629 h 2410026"/>
                    <a:gd name="connsiteX0" fmla="*/ 3465891 w 3474274"/>
                    <a:gd name="connsiteY0" fmla="*/ 1136629 h 2290743"/>
                    <a:gd name="connsiteX1" fmla="*/ 3411249 w 3474274"/>
                    <a:gd name="connsiteY1" fmla="*/ 2259590 h 2290743"/>
                    <a:gd name="connsiteX2" fmla="*/ 1996723 w 3474274"/>
                    <a:gd name="connsiteY2" fmla="*/ 2268145 h 2290743"/>
                    <a:gd name="connsiteX3" fmla="*/ 145063 w 3474274"/>
                    <a:gd name="connsiteY3" fmla="*/ 1399378 h 2290743"/>
                    <a:gd name="connsiteX4" fmla="*/ 131093 w 3474274"/>
                    <a:gd name="connsiteY4" fmla="*/ 1354293 h 2290743"/>
                    <a:gd name="connsiteX5" fmla="*/ 886108 w 3474274"/>
                    <a:gd name="connsiteY5" fmla="*/ 48733 h 2290743"/>
                    <a:gd name="connsiteX6" fmla="*/ 987073 w 3474274"/>
                    <a:gd name="connsiteY6" fmla="*/ 20158 h 2290743"/>
                    <a:gd name="connsiteX7" fmla="*/ 3465891 w 3474274"/>
                    <a:gd name="connsiteY7" fmla="*/ 1136629 h 2290743"/>
                    <a:gd name="connsiteX0" fmla="*/ 3468129 w 3476512"/>
                    <a:gd name="connsiteY0" fmla="*/ 1136629 h 2281208"/>
                    <a:gd name="connsiteX1" fmla="*/ 3413487 w 3476512"/>
                    <a:gd name="connsiteY1" fmla="*/ 2259590 h 2281208"/>
                    <a:gd name="connsiteX2" fmla="*/ 2029267 w 3476512"/>
                    <a:gd name="connsiteY2" fmla="*/ 2252993 h 2281208"/>
                    <a:gd name="connsiteX3" fmla="*/ 147301 w 3476512"/>
                    <a:gd name="connsiteY3" fmla="*/ 1399378 h 2281208"/>
                    <a:gd name="connsiteX4" fmla="*/ 133331 w 3476512"/>
                    <a:gd name="connsiteY4" fmla="*/ 1354293 h 2281208"/>
                    <a:gd name="connsiteX5" fmla="*/ 888346 w 3476512"/>
                    <a:gd name="connsiteY5" fmla="*/ 48733 h 2281208"/>
                    <a:gd name="connsiteX6" fmla="*/ 989311 w 3476512"/>
                    <a:gd name="connsiteY6" fmla="*/ 20158 h 2281208"/>
                    <a:gd name="connsiteX7" fmla="*/ 3468129 w 3476512"/>
                    <a:gd name="connsiteY7" fmla="*/ 1136629 h 2281208"/>
                    <a:gd name="connsiteX0" fmla="*/ 3468131 w 3476514"/>
                    <a:gd name="connsiteY0" fmla="*/ 1136629 h 2270642"/>
                    <a:gd name="connsiteX1" fmla="*/ 3413489 w 3476514"/>
                    <a:gd name="connsiteY1" fmla="*/ 2259590 h 2270642"/>
                    <a:gd name="connsiteX2" fmla="*/ 2029269 w 3476514"/>
                    <a:gd name="connsiteY2" fmla="*/ 2252993 h 2270642"/>
                    <a:gd name="connsiteX3" fmla="*/ 147303 w 3476514"/>
                    <a:gd name="connsiteY3" fmla="*/ 1399378 h 2270642"/>
                    <a:gd name="connsiteX4" fmla="*/ 133333 w 3476514"/>
                    <a:gd name="connsiteY4" fmla="*/ 1354293 h 2270642"/>
                    <a:gd name="connsiteX5" fmla="*/ 888348 w 3476514"/>
                    <a:gd name="connsiteY5" fmla="*/ 48733 h 2270642"/>
                    <a:gd name="connsiteX6" fmla="*/ 989313 w 3476514"/>
                    <a:gd name="connsiteY6" fmla="*/ 20158 h 2270642"/>
                    <a:gd name="connsiteX7" fmla="*/ 3468131 w 3476514"/>
                    <a:gd name="connsiteY7" fmla="*/ 1136629 h 2270642"/>
                    <a:gd name="connsiteX0" fmla="*/ 3468131 w 3468441"/>
                    <a:gd name="connsiteY0" fmla="*/ 1136629 h 2270644"/>
                    <a:gd name="connsiteX1" fmla="*/ 3413489 w 3468441"/>
                    <a:gd name="connsiteY1" fmla="*/ 2259590 h 2270644"/>
                    <a:gd name="connsiteX2" fmla="*/ 2029269 w 3468441"/>
                    <a:gd name="connsiteY2" fmla="*/ 2252993 h 2270644"/>
                    <a:gd name="connsiteX3" fmla="*/ 147303 w 3468441"/>
                    <a:gd name="connsiteY3" fmla="*/ 1399378 h 2270644"/>
                    <a:gd name="connsiteX4" fmla="*/ 133333 w 3468441"/>
                    <a:gd name="connsiteY4" fmla="*/ 1354293 h 2270644"/>
                    <a:gd name="connsiteX5" fmla="*/ 888348 w 3468441"/>
                    <a:gd name="connsiteY5" fmla="*/ 48733 h 2270644"/>
                    <a:gd name="connsiteX6" fmla="*/ 989313 w 3468441"/>
                    <a:gd name="connsiteY6" fmla="*/ 20158 h 2270644"/>
                    <a:gd name="connsiteX7" fmla="*/ 3468131 w 3468441"/>
                    <a:gd name="connsiteY7" fmla="*/ 1136629 h 2270644"/>
                    <a:gd name="connsiteX0" fmla="*/ 3468131 w 3468441"/>
                    <a:gd name="connsiteY0" fmla="*/ 1136629 h 2270644"/>
                    <a:gd name="connsiteX1" fmla="*/ 3413489 w 3468441"/>
                    <a:gd name="connsiteY1" fmla="*/ 2259591 h 2270644"/>
                    <a:gd name="connsiteX2" fmla="*/ 2029269 w 3468441"/>
                    <a:gd name="connsiteY2" fmla="*/ 2252993 h 2270644"/>
                    <a:gd name="connsiteX3" fmla="*/ 147303 w 3468441"/>
                    <a:gd name="connsiteY3" fmla="*/ 1399378 h 2270644"/>
                    <a:gd name="connsiteX4" fmla="*/ 133333 w 3468441"/>
                    <a:gd name="connsiteY4" fmla="*/ 1354293 h 2270644"/>
                    <a:gd name="connsiteX5" fmla="*/ 888348 w 3468441"/>
                    <a:gd name="connsiteY5" fmla="*/ 48733 h 2270644"/>
                    <a:gd name="connsiteX6" fmla="*/ 989313 w 3468441"/>
                    <a:gd name="connsiteY6" fmla="*/ 20158 h 2270644"/>
                    <a:gd name="connsiteX7" fmla="*/ 3468131 w 3468441"/>
                    <a:gd name="connsiteY7" fmla="*/ 1136629 h 2270644"/>
                    <a:gd name="connsiteX0" fmla="*/ 3468131 w 3468542"/>
                    <a:gd name="connsiteY0" fmla="*/ 1136629 h 2270644"/>
                    <a:gd name="connsiteX1" fmla="*/ 3413489 w 3468542"/>
                    <a:gd name="connsiteY1" fmla="*/ 2259591 h 2270644"/>
                    <a:gd name="connsiteX2" fmla="*/ 2029269 w 3468542"/>
                    <a:gd name="connsiteY2" fmla="*/ 2252993 h 2270644"/>
                    <a:gd name="connsiteX3" fmla="*/ 147303 w 3468542"/>
                    <a:gd name="connsiteY3" fmla="*/ 1399378 h 2270644"/>
                    <a:gd name="connsiteX4" fmla="*/ 133333 w 3468542"/>
                    <a:gd name="connsiteY4" fmla="*/ 1354293 h 2270644"/>
                    <a:gd name="connsiteX5" fmla="*/ 888348 w 3468542"/>
                    <a:gd name="connsiteY5" fmla="*/ 48733 h 2270644"/>
                    <a:gd name="connsiteX6" fmla="*/ 989313 w 3468542"/>
                    <a:gd name="connsiteY6" fmla="*/ 20158 h 2270644"/>
                    <a:gd name="connsiteX7" fmla="*/ 3468131 w 3468542"/>
                    <a:gd name="connsiteY7" fmla="*/ 1136629 h 2270644"/>
                    <a:gd name="connsiteX0" fmla="*/ 3360574 w 3360985"/>
                    <a:gd name="connsiteY0" fmla="*/ 1136629 h 2270644"/>
                    <a:gd name="connsiteX1" fmla="*/ 3305932 w 3360985"/>
                    <a:gd name="connsiteY1" fmla="*/ 2259591 h 2270644"/>
                    <a:gd name="connsiteX2" fmla="*/ 1921712 w 3360985"/>
                    <a:gd name="connsiteY2" fmla="*/ 2252993 h 2270644"/>
                    <a:gd name="connsiteX3" fmla="*/ 25776 w 3360985"/>
                    <a:gd name="connsiteY3" fmla="*/ 1354293 h 2270644"/>
                    <a:gd name="connsiteX4" fmla="*/ 780791 w 3360985"/>
                    <a:gd name="connsiteY4" fmla="*/ 48733 h 2270644"/>
                    <a:gd name="connsiteX5" fmla="*/ 881756 w 3360985"/>
                    <a:gd name="connsiteY5" fmla="*/ 20158 h 2270644"/>
                    <a:gd name="connsiteX6" fmla="*/ 3360574 w 3360985"/>
                    <a:gd name="connsiteY6" fmla="*/ 1136629 h 2270644"/>
                    <a:gd name="connsiteX0" fmla="*/ 3334797 w 3335208"/>
                    <a:gd name="connsiteY0" fmla="*/ 1136629 h 2270644"/>
                    <a:gd name="connsiteX1" fmla="*/ 3280155 w 3335208"/>
                    <a:gd name="connsiteY1" fmla="*/ 2259591 h 2270644"/>
                    <a:gd name="connsiteX2" fmla="*/ 1895935 w 3335208"/>
                    <a:gd name="connsiteY2" fmla="*/ 2252993 h 2270644"/>
                    <a:gd name="connsiteX3" fmla="*/ -1 w 3335208"/>
                    <a:gd name="connsiteY3" fmla="*/ 1354293 h 2270644"/>
                    <a:gd name="connsiteX4" fmla="*/ 755014 w 3335208"/>
                    <a:gd name="connsiteY4" fmla="*/ 48733 h 2270644"/>
                    <a:gd name="connsiteX5" fmla="*/ 855979 w 3335208"/>
                    <a:gd name="connsiteY5" fmla="*/ 20158 h 2270644"/>
                    <a:gd name="connsiteX6" fmla="*/ 3334797 w 3335208"/>
                    <a:gd name="connsiteY6" fmla="*/ 1136629 h 2270644"/>
                    <a:gd name="connsiteX0" fmla="*/ 3334799 w 3335210"/>
                    <a:gd name="connsiteY0" fmla="*/ 1136629 h 2270644"/>
                    <a:gd name="connsiteX1" fmla="*/ 3280157 w 3335210"/>
                    <a:gd name="connsiteY1" fmla="*/ 2259591 h 2270644"/>
                    <a:gd name="connsiteX2" fmla="*/ 1895937 w 3335210"/>
                    <a:gd name="connsiteY2" fmla="*/ 2252993 h 2270644"/>
                    <a:gd name="connsiteX3" fmla="*/ 1 w 3335210"/>
                    <a:gd name="connsiteY3" fmla="*/ 1354293 h 2270644"/>
                    <a:gd name="connsiteX4" fmla="*/ 755016 w 3335210"/>
                    <a:gd name="connsiteY4" fmla="*/ 48733 h 2270644"/>
                    <a:gd name="connsiteX5" fmla="*/ 855981 w 3335210"/>
                    <a:gd name="connsiteY5" fmla="*/ 20158 h 2270644"/>
                    <a:gd name="connsiteX6" fmla="*/ 3334799 w 3335210"/>
                    <a:gd name="connsiteY6" fmla="*/ 1136629 h 2270644"/>
                    <a:gd name="connsiteX0" fmla="*/ 3334797 w 3335208"/>
                    <a:gd name="connsiteY0" fmla="*/ 1089157 h 2223172"/>
                    <a:gd name="connsiteX1" fmla="*/ 3280155 w 3335208"/>
                    <a:gd name="connsiteY1" fmla="*/ 2212119 h 2223172"/>
                    <a:gd name="connsiteX2" fmla="*/ 1895935 w 3335208"/>
                    <a:gd name="connsiteY2" fmla="*/ 2205521 h 2223172"/>
                    <a:gd name="connsiteX3" fmla="*/ -1 w 3335208"/>
                    <a:gd name="connsiteY3" fmla="*/ 1306821 h 2223172"/>
                    <a:gd name="connsiteX4" fmla="*/ 755014 w 3335208"/>
                    <a:gd name="connsiteY4" fmla="*/ 1261 h 2223172"/>
                    <a:gd name="connsiteX5" fmla="*/ 3334797 w 3335208"/>
                    <a:gd name="connsiteY5" fmla="*/ 1089157 h 2223172"/>
                    <a:gd name="connsiteX0" fmla="*/ 3334799 w 3335210"/>
                    <a:gd name="connsiteY0" fmla="*/ 1119413 h 2253428"/>
                    <a:gd name="connsiteX1" fmla="*/ 3280157 w 3335210"/>
                    <a:gd name="connsiteY1" fmla="*/ 2242375 h 2253428"/>
                    <a:gd name="connsiteX2" fmla="*/ 1895937 w 3335210"/>
                    <a:gd name="connsiteY2" fmla="*/ 2235777 h 2253428"/>
                    <a:gd name="connsiteX3" fmla="*/ 1 w 3335210"/>
                    <a:gd name="connsiteY3" fmla="*/ 1337077 h 2253428"/>
                    <a:gd name="connsiteX4" fmla="*/ 785321 w 3335210"/>
                    <a:gd name="connsiteY4" fmla="*/ 1213 h 2253428"/>
                    <a:gd name="connsiteX5" fmla="*/ 3334799 w 3335210"/>
                    <a:gd name="connsiteY5" fmla="*/ 1119413 h 2253428"/>
                    <a:gd name="connsiteX0" fmla="*/ 3334797 w 3335208"/>
                    <a:gd name="connsiteY0" fmla="*/ 1119413 h 2253428"/>
                    <a:gd name="connsiteX1" fmla="*/ 3280155 w 3335208"/>
                    <a:gd name="connsiteY1" fmla="*/ 2242375 h 2253428"/>
                    <a:gd name="connsiteX2" fmla="*/ 1895935 w 3335208"/>
                    <a:gd name="connsiteY2" fmla="*/ 2235777 h 2253428"/>
                    <a:gd name="connsiteX3" fmla="*/ -1 w 3335208"/>
                    <a:gd name="connsiteY3" fmla="*/ 1337077 h 2253428"/>
                    <a:gd name="connsiteX4" fmla="*/ 785319 w 3335208"/>
                    <a:gd name="connsiteY4" fmla="*/ 1213 h 2253428"/>
                    <a:gd name="connsiteX5" fmla="*/ 3334797 w 3335208"/>
                    <a:gd name="connsiteY5" fmla="*/ 1119413 h 2253428"/>
                    <a:gd name="connsiteX0" fmla="*/ 3334799 w 3335210"/>
                    <a:gd name="connsiteY0" fmla="*/ 1118200 h 2252215"/>
                    <a:gd name="connsiteX1" fmla="*/ 3280157 w 3335210"/>
                    <a:gd name="connsiteY1" fmla="*/ 2241162 h 2252215"/>
                    <a:gd name="connsiteX2" fmla="*/ 1895937 w 3335210"/>
                    <a:gd name="connsiteY2" fmla="*/ 2234564 h 2252215"/>
                    <a:gd name="connsiteX3" fmla="*/ 1 w 3335210"/>
                    <a:gd name="connsiteY3" fmla="*/ 1335864 h 2252215"/>
                    <a:gd name="connsiteX4" fmla="*/ 785321 w 3335210"/>
                    <a:gd name="connsiteY4" fmla="*/ 0 h 2252215"/>
                    <a:gd name="connsiteX5" fmla="*/ 3334799 w 3335210"/>
                    <a:gd name="connsiteY5" fmla="*/ 1118200 h 2252215"/>
                    <a:gd name="connsiteX0" fmla="*/ 3334797 w 3335208"/>
                    <a:gd name="connsiteY0" fmla="*/ 1118200 h 2252215"/>
                    <a:gd name="connsiteX1" fmla="*/ 3280155 w 3335208"/>
                    <a:gd name="connsiteY1" fmla="*/ 2241162 h 2252215"/>
                    <a:gd name="connsiteX2" fmla="*/ 1895935 w 3335208"/>
                    <a:gd name="connsiteY2" fmla="*/ 2234564 h 2252215"/>
                    <a:gd name="connsiteX3" fmla="*/ -1 w 3335208"/>
                    <a:gd name="connsiteY3" fmla="*/ 1335864 h 2252215"/>
                    <a:gd name="connsiteX4" fmla="*/ 785319 w 3335208"/>
                    <a:gd name="connsiteY4" fmla="*/ 0 h 2252215"/>
                    <a:gd name="connsiteX5" fmla="*/ 3334797 w 3335208"/>
                    <a:gd name="connsiteY5" fmla="*/ 1118200 h 2252215"/>
                    <a:gd name="connsiteX0" fmla="*/ 3334799 w 3335210"/>
                    <a:gd name="connsiteY0" fmla="*/ 1178811 h 2312826"/>
                    <a:gd name="connsiteX1" fmla="*/ 3280157 w 3335210"/>
                    <a:gd name="connsiteY1" fmla="*/ 2301773 h 2312826"/>
                    <a:gd name="connsiteX2" fmla="*/ 1895937 w 3335210"/>
                    <a:gd name="connsiteY2" fmla="*/ 2295175 h 2312826"/>
                    <a:gd name="connsiteX3" fmla="*/ 1 w 3335210"/>
                    <a:gd name="connsiteY3" fmla="*/ 1396475 h 2312826"/>
                    <a:gd name="connsiteX4" fmla="*/ 876236 w 3335210"/>
                    <a:gd name="connsiteY4" fmla="*/ 0 h 2312826"/>
                    <a:gd name="connsiteX5" fmla="*/ 3334799 w 3335210"/>
                    <a:gd name="connsiteY5" fmla="*/ 1178811 h 2312826"/>
                    <a:gd name="connsiteX0" fmla="*/ 3334797 w 3886661"/>
                    <a:gd name="connsiteY0" fmla="*/ 1178811 h 2377535"/>
                    <a:gd name="connsiteX1" fmla="*/ 3886259 w 3886661"/>
                    <a:gd name="connsiteY1" fmla="*/ 2377535 h 2377535"/>
                    <a:gd name="connsiteX2" fmla="*/ 1895935 w 3886661"/>
                    <a:gd name="connsiteY2" fmla="*/ 2295175 h 2377535"/>
                    <a:gd name="connsiteX3" fmla="*/ -1 w 3886661"/>
                    <a:gd name="connsiteY3" fmla="*/ 1396475 h 2377535"/>
                    <a:gd name="connsiteX4" fmla="*/ 876234 w 3886661"/>
                    <a:gd name="connsiteY4" fmla="*/ 0 h 2377535"/>
                    <a:gd name="connsiteX5" fmla="*/ 3334797 w 3886661"/>
                    <a:gd name="connsiteY5" fmla="*/ 1178811 h 2377535"/>
                    <a:gd name="connsiteX0" fmla="*/ 3956056 w 3956364"/>
                    <a:gd name="connsiteY0" fmla="*/ 1497015 h 2377535"/>
                    <a:gd name="connsiteX1" fmla="*/ 3886261 w 3956364"/>
                    <a:gd name="connsiteY1" fmla="*/ 2377535 h 2377535"/>
                    <a:gd name="connsiteX2" fmla="*/ 1895937 w 3956364"/>
                    <a:gd name="connsiteY2" fmla="*/ 2295175 h 2377535"/>
                    <a:gd name="connsiteX3" fmla="*/ 1 w 3956364"/>
                    <a:gd name="connsiteY3" fmla="*/ 1396475 h 2377535"/>
                    <a:gd name="connsiteX4" fmla="*/ 876236 w 3956364"/>
                    <a:gd name="connsiteY4" fmla="*/ 0 h 2377535"/>
                    <a:gd name="connsiteX5" fmla="*/ 3956056 w 3956364"/>
                    <a:gd name="connsiteY5" fmla="*/ 1497015 h 2377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56364" h="2377535">
                      <a:moveTo>
                        <a:pt x="3956056" y="1497015"/>
                      </a:moveTo>
                      <a:cubicBezTo>
                        <a:pt x="3961068" y="2074814"/>
                        <a:pt x="3903835" y="1885896"/>
                        <a:pt x="3886261" y="2377535"/>
                      </a:cubicBezTo>
                      <a:lnTo>
                        <a:pt x="1895937" y="2295175"/>
                      </a:lnTo>
                      <a:cubicBezTo>
                        <a:pt x="1349244" y="2144292"/>
                        <a:pt x="568969" y="1657785"/>
                        <a:pt x="1" y="1396475"/>
                      </a:cubicBezTo>
                      <a:cubicBezTo>
                        <a:pt x="279578" y="938183"/>
                        <a:pt x="733425" y="227924"/>
                        <a:pt x="876236" y="0"/>
                      </a:cubicBezTo>
                      <a:lnTo>
                        <a:pt x="3956056" y="149701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D67725-9920-46F9-9F35-3D0CF8C6FF25}"/>
                    </a:ext>
                  </a:extLst>
                </p:cNvPr>
                <p:cNvSpPr/>
                <p:nvPr/>
              </p:nvSpPr>
              <p:spPr>
                <a:xfrm>
                  <a:off x="8375229" y="3720574"/>
                  <a:ext cx="2637891" cy="900743"/>
                </a:xfrm>
                <a:custGeom>
                  <a:avLst/>
                  <a:gdLst>
                    <a:gd name="connsiteX0" fmla="*/ 3027139 w 3384550"/>
                    <a:gd name="connsiteY0" fmla="*/ 1156818 h 1155700"/>
                    <a:gd name="connsiteX1" fmla="*/ 2561685 w 3384550"/>
                    <a:gd name="connsiteY1" fmla="*/ 894563 h 1155700"/>
                    <a:gd name="connsiteX2" fmla="*/ 1955260 w 3384550"/>
                    <a:gd name="connsiteY2" fmla="*/ 766293 h 1155700"/>
                    <a:gd name="connsiteX3" fmla="*/ 1420589 w 3384550"/>
                    <a:gd name="connsiteY3" fmla="*/ 636118 h 1155700"/>
                    <a:gd name="connsiteX4" fmla="*/ 278859 w 3384550"/>
                    <a:gd name="connsiteY4" fmla="*/ 387833 h 1155700"/>
                    <a:gd name="connsiteX5" fmla="*/ 26764 w 3384550"/>
                    <a:gd name="connsiteY5" fmla="*/ 263374 h 1155700"/>
                    <a:gd name="connsiteX6" fmla="*/ 1320260 w 3384550"/>
                    <a:gd name="connsiteY6" fmla="*/ 200508 h 1155700"/>
                    <a:gd name="connsiteX7" fmla="*/ 1324704 w 3384550"/>
                    <a:gd name="connsiteY7" fmla="*/ 192253 h 1155700"/>
                    <a:gd name="connsiteX8" fmla="*/ 1581879 w 3384550"/>
                    <a:gd name="connsiteY8" fmla="*/ 87478 h 1155700"/>
                    <a:gd name="connsiteX9" fmla="*/ 2243550 w 3384550"/>
                    <a:gd name="connsiteY9" fmla="*/ 85574 h 1155700"/>
                    <a:gd name="connsiteX10" fmla="*/ 2873469 w 3384550"/>
                    <a:gd name="connsiteY10" fmla="*/ 90653 h 1155700"/>
                    <a:gd name="connsiteX11" fmla="*/ 3049364 w 3384550"/>
                    <a:gd name="connsiteY11" fmla="*/ 254483 h 1155700"/>
                    <a:gd name="connsiteX12" fmla="*/ 3377025 w 3384550"/>
                    <a:gd name="connsiteY12" fmla="*/ 491338 h 1155700"/>
                    <a:gd name="connsiteX13" fmla="*/ 3027139 w 3384550"/>
                    <a:gd name="connsiteY13" fmla="*/ 1156818 h 115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384550" h="1155700">
                      <a:moveTo>
                        <a:pt x="3027139" y="1156818"/>
                      </a:moveTo>
                      <a:cubicBezTo>
                        <a:pt x="2846800" y="1126338"/>
                        <a:pt x="2733135" y="949174"/>
                        <a:pt x="2561685" y="894563"/>
                      </a:cubicBezTo>
                      <a:cubicBezTo>
                        <a:pt x="2364200" y="831699"/>
                        <a:pt x="2159729" y="798043"/>
                        <a:pt x="1955260" y="766293"/>
                      </a:cubicBezTo>
                      <a:cubicBezTo>
                        <a:pt x="1809210" y="743433"/>
                        <a:pt x="1526635" y="753593"/>
                        <a:pt x="1420589" y="636118"/>
                      </a:cubicBezTo>
                      <a:cubicBezTo>
                        <a:pt x="1413604" y="628499"/>
                        <a:pt x="656685" y="441808"/>
                        <a:pt x="278859" y="387833"/>
                      </a:cubicBezTo>
                      <a:cubicBezTo>
                        <a:pt x="215994" y="378943"/>
                        <a:pt x="-91346" y="370688"/>
                        <a:pt x="26764" y="263374"/>
                      </a:cubicBezTo>
                      <a:cubicBezTo>
                        <a:pt x="245204" y="64618"/>
                        <a:pt x="1312639" y="218924"/>
                        <a:pt x="1320260" y="200508"/>
                      </a:cubicBezTo>
                      <a:cubicBezTo>
                        <a:pt x="1321529" y="197333"/>
                        <a:pt x="1323435" y="194793"/>
                        <a:pt x="1324704" y="192253"/>
                      </a:cubicBezTo>
                      <a:cubicBezTo>
                        <a:pt x="1393919" y="77318"/>
                        <a:pt x="1452339" y="53824"/>
                        <a:pt x="1581879" y="87478"/>
                      </a:cubicBezTo>
                      <a:cubicBezTo>
                        <a:pt x="1793969" y="142088"/>
                        <a:pt x="2029554" y="166853"/>
                        <a:pt x="2243550" y="85574"/>
                      </a:cubicBezTo>
                      <a:cubicBezTo>
                        <a:pt x="2462625" y="2388"/>
                        <a:pt x="2660110" y="-57937"/>
                        <a:pt x="2873469" y="90653"/>
                      </a:cubicBezTo>
                      <a:cubicBezTo>
                        <a:pt x="2940144" y="137643"/>
                        <a:pt x="2988404" y="203049"/>
                        <a:pt x="3049364" y="254483"/>
                      </a:cubicBezTo>
                      <a:cubicBezTo>
                        <a:pt x="3152235" y="340843"/>
                        <a:pt x="3267804" y="412599"/>
                        <a:pt x="3377025" y="491338"/>
                      </a:cubicBezTo>
                      <a:cubicBezTo>
                        <a:pt x="3451954" y="544043"/>
                        <a:pt x="3038569" y="1158724"/>
                        <a:pt x="3027139" y="1156818"/>
                      </a:cubicBezTo>
                      <a:close/>
                    </a:path>
                  </a:pathLst>
                </a:custGeom>
                <a:solidFill>
                  <a:srgbClr val="F8DFC9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9096DC1A-07A2-4DD1-99BB-AF68B6AB81D0}"/>
                    </a:ext>
                  </a:extLst>
                </p:cNvPr>
                <p:cNvSpPr/>
                <p:nvPr/>
              </p:nvSpPr>
              <p:spPr>
                <a:xfrm>
                  <a:off x="10657168" y="4069600"/>
                  <a:ext cx="678031" cy="856200"/>
                </a:xfrm>
                <a:custGeom>
                  <a:avLst/>
                  <a:gdLst>
                    <a:gd name="connsiteX0" fmla="*/ 478387 w 869950"/>
                    <a:gd name="connsiteY0" fmla="*/ 54948 h 1098550"/>
                    <a:gd name="connsiteX1" fmla="*/ 575542 w 869950"/>
                    <a:gd name="connsiteY1" fmla="*/ 29548 h 1098550"/>
                    <a:gd name="connsiteX2" fmla="*/ 873357 w 869950"/>
                    <a:gd name="connsiteY2" fmla="*/ 234654 h 1098550"/>
                    <a:gd name="connsiteX3" fmla="*/ 371707 w 869950"/>
                    <a:gd name="connsiteY3" fmla="*/ 1104604 h 1098550"/>
                    <a:gd name="connsiteX4" fmla="*/ 17377 w 869950"/>
                    <a:gd name="connsiteY4" fmla="*/ 916009 h 1098550"/>
                    <a:gd name="connsiteX5" fmla="*/ 7216 w 869950"/>
                    <a:gd name="connsiteY5" fmla="*/ 877273 h 1098550"/>
                    <a:gd name="connsiteX6" fmla="*/ 478387 w 869950"/>
                    <a:gd name="connsiteY6" fmla="*/ 54948 h 1098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9950" h="1098550">
                      <a:moveTo>
                        <a:pt x="478387" y="54948"/>
                      </a:moveTo>
                      <a:cubicBezTo>
                        <a:pt x="512041" y="-12996"/>
                        <a:pt x="512677" y="-13632"/>
                        <a:pt x="575542" y="29548"/>
                      </a:cubicBezTo>
                      <a:cubicBezTo>
                        <a:pt x="675237" y="97493"/>
                        <a:pt x="773662" y="166073"/>
                        <a:pt x="873357" y="234654"/>
                      </a:cubicBezTo>
                      <a:cubicBezTo>
                        <a:pt x="746357" y="454364"/>
                        <a:pt x="411712" y="1034119"/>
                        <a:pt x="371707" y="1104604"/>
                      </a:cubicBezTo>
                      <a:cubicBezTo>
                        <a:pt x="361547" y="1107779"/>
                        <a:pt x="127232" y="975698"/>
                        <a:pt x="17377" y="916009"/>
                      </a:cubicBezTo>
                      <a:cubicBezTo>
                        <a:pt x="-2943" y="905214"/>
                        <a:pt x="-4213" y="896323"/>
                        <a:pt x="7216" y="877273"/>
                      </a:cubicBezTo>
                      <a:cubicBezTo>
                        <a:pt x="38332" y="824569"/>
                        <a:pt x="435841" y="127973"/>
                        <a:pt x="478387" y="549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9B4D3B8-B047-49B4-B839-1B4CA8DB1A9B}"/>
                    </a:ext>
                  </a:extLst>
                </p:cNvPr>
                <p:cNvSpPr/>
                <p:nvPr/>
              </p:nvSpPr>
              <p:spPr>
                <a:xfrm>
                  <a:off x="9647726" y="4045614"/>
                  <a:ext cx="633490" cy="143525"/>
                </a:xfrm>
                <a:custGeom>
                  <a:avLst/>
                  <a:gdLst>
                    <a:gd name="connsiteX0" fmla="*/ 701040 w 812800"/>
                    <a:gd name="connsiteY0" fmla="*/ 187325 h 184150"/>
                    <a:gd name="connsiteX1" fmla="*/ 242570 w 812800"/>
                    <a:gd name="connsiteY1" fmla="*/ 93345 h 184150"/>
                    <a:gd name="connsiteX2" fmla="*/ 0 w 812800"/>
                    <a:gd name="connsiteY2" fmla="*/ 0 h 184150"/>
                    <a:gd name="connsiteX3" fmla="*/ 197485 w 812800"/>
                    <a:gd name="connsiteY3" fmla="*/ 48260 h 184150"/>
                    <a:gd name="connsiteX4" fmla="*/ 445770 w 812800"/>
                    <a:gd name="connsiteY4" fmla="*/ 79375 h 184150"/>
                    <a:gd name="connsiteX5" fmla="*/ 606425 w 812800"/>
                    <a:gd name="connsiteY5" fmla="*/ 126365 h 184150"/>
                    <a:gd name="connsiteX6" fmla="*/ 815340 w 812800"/>
                    <a:gd name="connsiteY6" fmla="*/ 132715 h 184150"/>
                    <a:gd name="connsiteX7" fmla="*/ 701040 w 812800"/>
                    <a:gd name="connsiteY7" fmla="*/ 187325 h 184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2800" h="184150">
                      <a:moveTo>
                        <a:pt x="701040" y="187325"/>
                      </a:moveTo>
                      <a:cubicBezTo>
                        <a:pt x="544830" y="173990"/>
                        <a:pt x="391160" y="144145"/>
                        <a:pt x="242570" y="93345"/>
                      </a:cubicBezTo>
                      <a:cubicBezTo>
                        <a:pt x="166370" y="67310"/>
                        <a:pt x="2540" y="10795"/>
                        <a:pt x="0" y="0"/>
                      </a:cubicBezTo>
                      <a:cubicBezTo>
                        <a:pt x="65405" y="21590"/>
                        <a:pt x="132080" y="33020"/>
                        <a:pt x="197485" y="48260"/>
                      </a:cubicBezTo>
                      <a:cubicBezTo>
                        <a:pt x="279400" y="67310"/>
                        <a:pt x="362585" y="71755"/>
                        <a:pt x="445770" y="79375"/>
                      </a:cubicBezTo>
                      <a:cubicBezTo>
                        <a:pt x="502920" y="84455"/>
                        <a:pt x="555625" y="102235"/>
                        <a:pt x="606425" y="126365"/>
                      </a:cubicBezTo>
                      <a:cubicBezTo>
                        <a:pt x="676275" y="160020"/>
                        <a:pt x="744855" y="158115"/>
                        <a:pt x="815340" y="132715"/>
                      </a:cubicBezTo>
                      <a:cubicBezTo>
                        <a:pt x="825500" y="130175"/>
                        <a:pt x="758825" y="192405"/>
                        <a:pt x="701040" y="187325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3B9707-2D55-43B5-B581-F2D36B65136F}"/>
              </a:ext>
            </a:extLst>
          </p:cNvPr>
          <p:cNvGrpSpPr/>
          <p:nvPr/>
        </p:nvGrpSpPr>
        <p:grpSpPr>
          <a:xfrm>
            <a:off x="420827" y="1229517"/>
            <a:ext cx="4670460" cy="4356493"/>
            <a:chOff x="415859" y="3455324"/>
            <a:chExt cx="2936125" cy="27387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350115-94D3-4449-931C-5759E08048F9}"/>
                </a:ext>
              </a:extLst>
            </p:cNvPr>
            <p:cNvGrpSpPr/>
            <p:nvPr/>
          </p:nvGrpSpPr>
          <p:grpSpPr>
            <a:xfrm flipH="1">
              <a:off x="415859" y="3840170"/>
              <a:ext cx="1924351" cy="2353901"/>
              <a:chOff x="6446339" y="1280897"/>
              <a:chExt cx="4320717" cy="528517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E1044CC-2880-4CD9-8FB0-309B838E3823}"/>
                  </a:ext>
                </a:extLst>
              </p:cNvPr>
              <p:cNvSpPr/>
              <p:nvPr/>
            </p:nvSpPr>
            <p:spPr>
              <a:xfrm>
                <a:off x="7360122" y="5629227"/>
                <a:ext cx="2033648" cy="936848"/>
              </a:xfrm>
              <a:custGeom>
                <a:avLst/>
                <a:gdLst>
                  <a:gd name="connsiteX0" fmla="*/ 448273 w 847725"/>
                  <a:gd name="connsiteY0" fmla="*/ 7144 h 390525"/>
                  <a:gd name="connsiteX1" fmla="*/ 464466 w 847725"/>
                  <a:gd name="connsiteY1" fmla="*/ 184309 h 390525"/>
                  <a:gd name="connsiteX2" fmla="*/ 452083 w 847725"/>
                  <a:gd name="connsiteY2" fmla="*/ 224314 h 390525"/>
                  <a:gd name="connsiteX3" fmla="*/ 352071 w 847725"/>
                  <a:gd name="connsiteY3" fmla="*/ 269081 h 390525"/>
                  <a:gd name="connsiteX4" fmla="*/ 30126 w 847725"/>
                  <a:gd name="connsiteY4" fmla="*/ 283369 h 390525"/>
                  <a:gd name="connsiteX5" fmla="*/ 7266 w 847725"/>
                  <a:gd name="connsiteY5" fmla="*/ 285274 h 390525"/>
                  <a:gd name="connsiteX6" fmla="*/ 12981 w 847725"/>
                  <a:gd name="connsiteY6" fmla="*/ 292894 h 390525"/>
                  <a:gd name="connsiteX7" fmla="*/ 439701 w 847725"/>
                  <a:gd name="connsiteY7" fmla="*/ 384334 h 390525"/>
                  <a:gd name="connsiteX8" fmla="*/ 455893 w 847725"/>
                  <a:gd name="connsiteY8" fmla="*/ 385286 h 390525"/>
                  <a:gd name="connsiteX9" fmla="*/ 829273 w 847725"/>
                  <a:gd name="connsiteY9" fmla="*/ 321469 h 390525"/>
                  <a:gd name="connsiteX10" fmla="*/ 797841 w 847725"/>
                  <a:gd name="connsiteY10" fmla="*/ 52864 h 390525"/>
                  <a:gd name="connsiteX11" fmla="*/ 448273 w 847725"/>
                  <a:gd name="connsiteY11" fmla="*/ 714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725" h="390525">
                    <a:moveTo>
                      <a:pt x="448273" y="7144"/>
                    </a:moveTo>
                    <a:cubicBezTo>
                      <a:pt x="460656" y="89059"/>
                      <a:pt x="469228" y="136684"/>
                      <a:pt x="464466" y="184309"/>
                    </a:cubicBezTo>
                    <a:cubicBezTo>
                      <a:pt x="463513" y="196691"/>
                      <a:pt x="460656" y="208121"/>
                      <a:pt x="452083" y="224314"/>
                    </a:cubicBezTo>
                    <a:cubicBezTo>
                      <a:pt x="433033" y="261461"/>
                      <a:pt x="379693" y="268129"/>
                      <a:pt x="352071" y="269081"/>
                    </a:cubicBezTo>
                    <a:cubicBezTo>
                      <a:pt x="256821" y="270986"/>
                      <a:pt x="63463" y="282416"/>
                      <a:pt x="30126" y="283369"/>
                    </a:cubicBezTo>
                    <a:cubicBezTo>
                      <a:pt x="26316" y="283369"/>
                      <a:pt x="5361" y="283369"/>
                      <a:pt x="7266" y="285274"/>
                    </a:cubicBezTo>
                    <a:cubicBezTo>
                      <a:pt x="8218" y="286226"/>
                      <a:pt x="12981" y="292894"/>
                      <a:pt x="12981" y="292894"/>
                    </a:cubicBezTo>
                    <a:cubicBezTo>
                      <a:pt x="24411" y="308134"/>
                      <a:pt x="381598" y="373856"/>
                      <a:pt x="439701" y="384334"/>
                    </a:cubicBezTo>
                    <a:cubicBezTo>
                      <a:pt x="445416" y="385286"/>
                      <a:pt x="450178" y="385286"/>
                      <a:pt x="455893" y="385286"/>
                    </a:cubicBezTo>
                    <a:cubicBezTo>
                      <a:pt x="508281" y="381476"/>
                      <a:pt x="794983" y="355759"/>
                      <a:pt x="829273" y="321469"/>
                    </a:cubicBezTo>
                    <a:cubicBezTo>
                      <a:pt x="870231" y="279559"/>
                      <a:pt x="827368" y="142399"/>
                      <a:pt x="797841" y="52864"/>
                    </a:cubicBezTo>
                    <a:cubicBezTo>
                      <a:pt x="810223" y="42386"/>
                      <a:pt x="634963" y="21431"/>
                      <a:pt x="448273" y="71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608279-DF5A-4BCA-82C7-59AA930724BE}"/>
                  </a:ext>
                </a:extLst>
              </p:cNvPr>
              <p:cNvSpPr/>
              <p:nvPr/>
            </p:nvSpPr>
            <p:spPr>
              <a:xfrm>
                <a:off x="7358820" y="5629227"/>
                <a:ext cx="1987948" cy="913998"/>
              </a:xfrm>
              <a:custGeom>
                <a:avLst/>
                <a:gdLst>
                  <a:gd name="connsiteX0" fmla="*/ 436434 w 828675"/>
                  <a:gd name="connsiteY0" fmla="*/ 7144 h 381000"/>
                  <a:gd name="connsiteX1" fmla="*/ 452626 w 828675"/>
                  <a:gd name="connsiteY1" fmla="*/ 178594 h 381000"/>
                  <a:gd name="connsiteX2" fmla="*/ 440244 w 828675"/>
                  <a:gd name="connsiteY2" fmla="*/ 217646 h 381000"/>
                  <a:gd name="connsiteX3" fmla="*/ 342136 w 828675"/>
                  <a:gd name="connsiteY3" fmla="*/ 260509 h 381000"/>
                  <a:gd name="connsiteX4" fmla="*/ 11619 w 828675"/>
                  <a:gd name="connsiteY4" fmla="*/ 281464 h 381000"/>
                  <a:gd name="connsiteX5" fmla="*/ 428814 w 828675"/>
                  <a:gd name="connsiteY5" fmla="*/ 372904 h 381000"/>
                  <a:gd name="connsiteX6" fmla="*/ 444054 w 828675"/>
                  <a:gd name="connsiteY6" fmla="*/ 373856 h 381000"/>
                  <a:gd name="connsiteX7" fmla="*/ 813624 w 828675"/>
                  <a:gd name="connsiteY7" fmla="*/ 311944 h 381000"/>
                  <a:gd name="connsiteX8" fmla="*/ 782191 w 828675"/>
                  <a:gd name="connsiteY8" fmla="*/ 52864 h 381000"/>
                  <a:gd name="connsiteX9" fmla="*/ 436434 w 828675"/>
                  <a:gd name="connsiteY9" fmla="*/ 714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8675" h="381000">
                    <a:moveTo>
                      <a:pt x="436434" y="7144"/>
                    </a:moveTo>
                    <a:cubicBezTo>
                      <a:pt x="448816" y="86201"/>
                      <a:pt x="457389" y="131921"/>
                      <a:pt x="452626" y="178594"/>
                    </a:cubicBezTo>
                    <a:cubicBezTo>
                      <a:pt x="451674" y="190976"/>
                      <a:pt x="448816" y="201454"/>
                      <a:pt x="440244" y="217646"/>
                    </a:cubicBezTo>
                    <a:cubicBezTo>
                      <a:pt x="421194" y="252889"/>
                      <a:pt x="367854" y="260509"/>
                      <a:pt x="342136" y="260509"/>
                    </a:cubicBezTo>
                    <a:cubicBezTo>
                      <a:pt x="269746" y="262414"/>
                      <a:pt x="43051" y="274796"/>
                      <a:pt x="11619" y="281464"/>
                    </a:cubicBezTo>
                    <a:cubicBezTo>
                      <a:pt x="-39816" y="292894"/>
                      <a:pt x="367854" y="362426"/>
                      <a:pt x="428814" y="372904"/>
                    </a:cubicBezTo>
                    <a:cubicBezTo>
                      <a:pt x="433576" y="373856"/>
                      <a:pt x="439291" y="373856"/>
                      <a:pt x="444054" y="373856"/>
                    </a:cubicBezTo>
                    <a:cubicBezTo>
                      <a:pt x="494536" y="370046"/>
                      <a:pt x="779334" y="346234"/>
                      <a:pt x="813624" y="311944"/>
                    </a:cubicBezTo>
                    <a:cubicBezTo>
                      <a:pt x="853629" y="271939"/>
                      <a:pt x="811719" y="139541"/>
                      <a:pt x="782191" y="52864"/>
                    </a:cubicBezTo>
                    <a:cubicBezTo>
                      <a:pt x="793621" y="41434"/>
                      <a:pt x="620266" y="20479"/>
                      <a:pt x="436434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553B9C-A9F8-4D18-A9C2-C9F4A315767C}"/>
                  </a:ext>
                </a:extLst>
              </p:cNvPr>
              <p:cNvSpPr/>
              <p:nvPr/>
            </p:nvSpPr>
            <p:spPr>
              <a:xfrm>
                <a:off x="6448412" y="1280897"/>
                <a:ext cx="4318644" cy="4592842"/>
              </a:xfrm>
              <a:custGeom>
                <a:avLst/>
                <a:gdLst>
                  <a:gd name="connsiteX0" fmla="*/ 1610322 w 1800225"/>
                  <a:gd name="connsiteY0" fmla="*/ 1912136 h 1914525"/>
                  <a:gd name="connsiteX1" fmla="*/ 53937 w 1800225"/>
                  <a:gd name="connsiteY1" fmla="*/ 1736876 h 1914525"/>
                  <a:gd name="connsiteX2" fmla="*/ 7264 w 1800225"/>
                  <a:gd name="connsiteY2" fmla="*/ 1681631 h 1914525"/>
                  <a:gd name="connsiteX3" fmla="*/ 66319 w 1800225"/>
                  <a:gd name="connsiteY3" fmla="*/ 529106 h 1914525"/>
                  <a:gd name="connsiteX4" fmla="*/ 107277 w 1800225"/>
                  <a:gd name="connsiteY4" fmla="*/ 432903 h 1914525"/>
                  <a:gd name="connsiteX5" fmla="*/ 1729384 w 1800225"/>
                  <a:gd name="connsiteY5" fmla="*/ 9041 h 1914525"/>
                  <a:gd name="connsiteX6" fmla="*/ 1797012 w 1800225"/>
                  <a:gd name="connsiteY6" fmla="*/ 63333 h 1914525"/>
                  <a:gd name="connsiteX7" fmla="*/ 1691284 w 1800225"/>
                  <a:gd name="connsiteY7" fmla="*/ 1844508 h 1914525"/>
                  <a:gd name="connsiteX8" fmla="*/ 1610322 w 1800225"/>
                  <a:gd name="connsiteY8" fmla="*/ 1912136 h 191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225" h="1914525">
                    <a:moveTo>
                      <a:pt x="1610322" y="1912136"/>
                    </a:moveTo>
                    <a:lnTo>
                      <a:pt x="53937" y="1736876"/>
                    </a:lnTo>
                    <a:cubicBezTo>
                      <a:pt x="26314" y="1734018"/>
                      <a:pt x="5359" y="1709253"/>
                      <a:pt x="7264" y="1681631"/>
                    </a:cubicBezTo>
                    <a:lnTo>
                      <a:pt x="66319" y="529106"/>
                    </a:lnTo>
                    <a:cubicBezTo>
                      <a:pt x="68224" y="458621"/>
                      <a:pt x="84417" y="438618"/>
                      <a:pt x="107277" y="432903"/>
                    </a:cubicBezTo>
                    <a:lnTo>
                      <a:pt x="1729384" y="9041"/>
                    </a:lnTo>
                    <a:cubicBezTo>
                      <a:pt x="1764627" y="-484"/>
                      <a:pt x="1798917" y="27138"/>
                      <a:pt x="1797012" y="63333"/>
                    </a:cubicBezTo>
                    <a:lnTo>
                      <a:pt x="1691284" y="1844508"/>
                    </a:lnTo>
                    <a:cubicBezTo>
                      <a:pt x="1687474" y="1885466"/>
                      <a:pt x="1651279" y="1915946"/>
                      <a:pt x="1610322" y="191213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A4CAF01-020A-4925-ABE6-E73629FBB032}"/>
                  </a:ext>
                </a:extLst>
              </p:cNvPr>
              <p:cNvSpPr/>
              <p:nvPr/>
            </p:nvSpPr>
            <p:spPr>
              <a:xfrm>
                <a:off x="6464696" y="1280897"/>
                <a:ext cx="4250094" cy="3998744"/>
              </a:xfrm>
              <a:custGeom>
                <a:avLst/>
                <a:gdLst>
                  <a:gd name="connsiteX0" fmla="*/ 1678781 w 1771650"/>
                  <a:gd name="connsiteY0" fmla="*/ 1664486 h 1666875"/>
                  <a:gd name="connsiteX1" fmla="*/ 7144 w 1771650"/>
                  <a:gd name="connsiteY1" fmla="*/ 1552091 h 1666875"/>
                  <a:gd name="connsiteX2" fmla="*/ 58579 w 1771650"/>
                  <a:gd name="connsiteY2" fmla="*/ 482433 h 1666875"/>
                  <a:gd name="connsiteX3" fmla="*/ 98584 w 1771650"/>
                  <a:gd name="connsiteY3" fmla="*/ 432903 h 1666875"/>
                  <a:gd name="connsiteX4" fmla="*/ 1705451 w 1771650"/>
                  <a:gd name="connsiteY4" fmla="*/ 9041 h 1666875"/>
                  <a:gd name="connsiteX5" fmla="*/ 1772126 w 1771650"/>
                  <a:gd name="connsiteY5" fmla="*/ 63333 h 1666875"/>
                  <a:gd name="connsiteX6" fmla="*/ 1678781 w 1771650"/>
                  <a:gd name="connsiteY6" fmla="*/ 1664486 h 166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1650" h="1666875">
                    <a:moveTo>
                      <a:pt x="1678781" y="1664486"/>
                    </a:moveTo>
                    <a:lnTo>
                      <a:pt x="7144" y="1552091"/>
                    </a:lnTo>
                    <a:lnTo>
                      <a:pt x="58579" y="482433"/>
                    </a:lnTo>
                    <a:cubicBezTo>
                      <a:pt x="59531" y="459573"/>
                      <a:pt x="75724" y="439571"/>
                      <a:pt x="98584" y="432903"/>
                    </a:cubicBezTo>
                    <a:lnTo>
                      <a:pt x="1705451" y="9041"/>
                    </a:lnTo>
                    <a:cubicBezTo>
                      <a:pt x="1740694" y="-484"/>
                      <a:pt x="1774984" y="27138"/>
                      <a:pt x="1772126" y="63333"/>
                    </a:cubicBezTo>
                    <a:lnTo>
                      <a:pt x="1678781" y="1664486"/>
                    </a:ln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87DCCE0-0760-4276-A941-7DBD4A98D7FB}"/>
                  </a:ext>
                </a:extLst>
              </p:cNvPr>
              <p:cNvSpPr/>
              <p:nvPr/>
            </p:nvSpPr>
            <p:spPr>
              <a:xfrm>
                <a:off x="6572092" y="1577928"/>
                <a:ext cx="3907345" cy="3404644"/>
              </a:xfrm>
              <a:custGeom>
                <a:avLst/>
                <a:gdLst>
                  <a:gd name="connsiteX0" fmla="*/ 1539716 w 1628775"/>
                  <a:gd name="connsiteY0" fmla="*/ 1416844 h 1419225"/>
                  <a:gd name="connsiteX1" fmla="*/ 7144 w 1628775"/>
                  <a:gd name="connsiteY1" fmla="*/ 1357789 h 1419225"/>
                  <a:gd name="connsiteX2" fmla="*/ 57626 w 1628775"/>
                  <a:gd name="connsiteY2" fmla="*/ 363379 h 1419225"/>
                  <a:gd name="connsiteX3" fmla="*/ 1628299 w 1628775"/>
                  <a:gd name="connsiteY3" fmla="*/ 7144 h 141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419225">
                    <a:moveTo>
                      <a:pt x="1539716" y="1416844"/>
                    </a:moveTo>
                    <a:lnTo>
                      <a:pt x="7144" y="1357789"/>
                    </a:lnTo>
                    <a:lnTo>
                      <a:pt x="57626" y="363379"/>
                    </a:lnTo>
                    <a:lnTo>
                      <a:pt x="1628299" y="7144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444C20F-A701-4B15-BFA3-CBAEFE042399}"/>
                  </a:ext>
                </a:extLst>
              </p:cNvPr>
              <p:cNvSpPr/>
              <p:nvPr/>
            </p:nvSpPr>
            <p:spPr>
              <a:xfrm>
                <a:off x="6446339" y="4996281"/>
                <a:ext cx="4044444" cy="868298"/>
              </a:xfrm>
              <a:custGeom>
                <a:avLst/>
                <a:gdLst>
                  <a:gd name="connsiteX0" fmla="*/ 13844 w 1685925"/>
                  <a:gd name="connsiteY0" fmla="*/ 7144 h 361950"/>
                  <a:gd name="connsiteX1" fmla="*/ 7176 w 1685925"/>
                  <a:gd name="connsiteY1" fmla="*/ 133826 h 361950"/>
                  <a:gd name="connsiteX2" fmla="*/ 53849 w 1685925"/>
                  <a:gd name="connsiteY2" fmla="*/ 189071 h 361950"/>
                  <a:gd name="connsiteX3" fmla="*/ 1597851 w 1685925"/>
                  <a:gd name="connsiteY3" fmla="*/ 363379 h 361950"/>
                  <a:gd name="connsiteX4" fmla="*/ 1675956 w 1685925"/>
                  <a:gd name="connsiteY4" fmla="*/ 296704 h 361950"/>
                  <a:gd name="connsiteX5" fmla="*/ 1686434 w 1685925"/>
                  <a:gd name="connsiteY5" fmla="*/ 111919 h 361950"/>
                  <a:gd name="connsiteX6" fmla="*/ 13844 w 1685925"/>
                  <a:gd name="connsiteY6" fmla="*/ 7144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925" h="361950">
                    <a:moveTo>
                      <a:pt x="13844" y="7144"/>
                    </a:moveTo>
                    <a:lnTo>
                      <a:pt x="7176" y="133826"/>
                    </a:lnTo>
                    <a:cubicBezTo>
                      <a:pt x="6224" y="161449"/>
                      <a:pt x="26226" y="186214"/>
                      <a:pt x="53849" y="189071"/>
                    </a:cubicBezTo>
                    <a:lnTo>
                      <a:pt x="1597851" y="363379"/>
                    </a:lnTo>
                    <a:cubicBezTo>
                      <a:pt x="1637856" y="368141"/>
                      <a:pt x="1674051" y="337661"/>
                      <a:pt x="1675956" y="296704"/>
                    </a:cubicBezTo>
                    <a:lnTo>
                      <a:pt x="1686434" y="111919"/>
                    </a:lnTo>
                    <a:lnTo>
                      <a:pt x="13844" y="7144"/>
                    </a:lnTo>
                    <a:close/>
                  </a:path>
                </a:pathLst>
              </a:custGeom>
              <a:solidFill>
                <a:srgbClr val="B3B3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B854E10-A0C5-4CE2-B340-9A09A0425882}"/>
                  </a:ext>
                </a:extLst>
              </p:cNvPr>
              <p:cNvSpPr/>
              <p:nvPr/>
            </p:nvSpPr>
            <p:spPr>
              <a:xfrm>
                <a:off x="7715310" y="1593115"/>
                <a:ext cx="2775473" cy="3394037"/>
              </a:xfrm>
              <a:custGeom>
                <a:avLst/>
                <a:gdLst>
                  <a:gd name="connsiteX0" fmla="*/ 1425389 w 2775473"/>
                  <a:gd name="connsiteY0" fmla="*/ 306593 h 3394037"/>
                  <a:gd name="connsiteX1" fmla="*/ 2775473 w 2775473"/>
                  <a:gd name="connsiteY1" fmla="*/ 0 h 3394037"/>
                  <a:gd name="connsiteX2" fmla="*/ 2565699 w 2775473"/>
                  <a:gd name="connsiteY2" fmla="*/ 3394037 h 3394037"/>
                  <a:gd name="connsiteX3" fmla="*/ 0 w 2775473"/>
                  <a:gd name="connsiteY3" fmla="*/ 3281082 h 3394037"/>
                  <a:gd name="connsiteX4" fmla="*/ 1425389 w 2775473"/>
                  <a:gd name="connsiteY4" fmla="*/ 306593 h 339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5473" h="3394037">
                    <a:moveTo>
                      <a:pt x="1425389" y="306593"/>
                    </a:moveTo>
                    <a:lnTo>
                      <a:pt x="2775473" y="0"/>
                    </a:lnTo>
                    <a:lnTo>
                      <a:pt x="2565699" y="3394037"/>
                    </a:lnTo>
                    <a:lnTo>
                      <a:pt x="0" y="3281082"/>
                    </a:lnTo>
                    <a:lnTo>
                      <a:pt x="1425389" y="306593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383BB1-7394-435E-8F32-6315BBB10955}"/>
                </a:ext>
              </a:extLst>
            </p:cNvPr>
            <p:cNvGrpSpPr/>
            <p:nvPr/>
          </p:nvGrpSpPr>
          <p:grpSpPr>
            <a:xfrm>
              <a:off x="540648" y="3455324"/>
              <a:ext cx="2811336" cy="1978939"/>
              <a:chOff x="-1243550" y="1548321"/>
              <a:chExt cx="5433831" cy="382495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7952CC6-2E23-43D8-8024-69E74D120153}"/>
                  </a:ext>
                </a:extLst>
              </p:cNvPr>
              <p:cNvSpPr/>
              <p:nvPr/>
            </p:nvSpPr>
            <p:spPr>
              <a:xfrm>
                <a:off x="2136610" y="2174507"/>
                <a:ext cx="1816334" cy="875997"/>
              </a:xfrm>
              <a:custGeom>
                <a:avLst/>
                <a:gdLst>
                  <a:gd name="connsiteX0" fmla="*/ 2317418 w 2330450"/>
                  <a:gd name="connsiteY0" fmla="*/ 681710 h 1123950"/>
                  <a:gd name="connsiteX1" fmla="*/ 2297098 w 2330450"/>
                  <a:gd name="connsiteY1" fmla="*/ 646150 h 1123950"/>
                  <a:gd name="connsiteX2" fmla="*/ 2196133 w 2330450"/>
                  <a:gd name="connsiteY2" fmla="*/ 428980 h 1123950"/>
                  <a:gd name="connsiteX3" fmla="*/ 2167558 w 2330450"/>
                  <a:gd name="connsiteY3" fmla="*/ 308330 h 1123950"/>
                  <a:gd name="connsiteX4" fmla="*/ 2043733 w 2330450"/>
                  <a:gd name="connsiteY4" fmla="*/ 209905 h 1123950"/>
                  <a:gd name="connsiteX5" fmla="*/ 1864663 w 2330450"/>
                  <a:gd name="connsiteY5" fmla="*/ 231495 h 1123950"/>
                  <a:gd name="connsiteX6" fmla="*/ 1790368 w 2330450"/>
                  <a:gd name="connsiteY6" fmla="*/ 164820 h 1123950"/>
                  <a:gd name="connsiteX7" fmla="*/ 1707818 w 2330450"/>
                  <a:gd name="connsiteY7" fmla="*/ 32105 h 1123950"/>
                  <a:gd name="connsiteX8" fmla="*/ 1035353 w 2330450"/>
                  <a:gd name="connsiteY8" fmla="*/ 13055 h 1123950"/>
                  <a:gd name="connsiteX9" fmla="*/ 414958 w 2330450"/>
                  <a:gd name="connsiteY9" fmla="*/ 152120 h 1123950"/>
                  <a:gd name="connsiteX10" fmla="*/ 54278 w 2330450"/>
                  <a:gd name="connsiteY10" fmla="*/ 362940 h 1123950"/>
                  <a:gd name="connsiteX11" fmla="*/ 1573 w 2330450"/>
                  <a:gd name="connsiteY11" fmla="*/ 420090 h 1123950"/>
                  <a:gd name="connsiteX12" fmla="*/ 140638 w 2330450"/>
                  <a:gd name="connsiteY12" fmla="*/ 1125575 h 1123950"/>
                  <a:gd name="connsiteX13" fmla="*/ 388923 w 2330450"/>
                  <a:gd name="connsiteY13" fmla="*/ 997305 h 1123950"/>
                  <a:gd name="connsiteX14" fmla="*/ 2293288 w 2330450"/>
                  <a:gd name="connsiteY14" fmla="*/ 775690 h 1123950"/>
                  <a:gd name="connsiteX15" fmla="*/ 2317418 w 2330450"/>
                  <a:gd name="connsiteY15" fmla="*/ 68171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30450" h="1123950">
                    <a:moveTo>
                      <a:pt x="2317418" y="681710"/>
                    </a:moveTo>
                    <a:cubicBezTo>
                      <a:pt x="2311068" y="669645"/>
                      <a:pt x="2303448" y="657580"/>
                      <a:pt x="2297098" y="646150"/>
                    </a:cubicBezTo>
                    <a:cubicBezTo>
                      <a:pt x="2257728" y="576300"/>
                      <a:pt x="2211373" y="510260"/>
                      <a:pt x="2196133" y="428980"/>
                    </a:cubicBezTo>
                    <a:cubicBezTo>
                      <a:pt x="2188513" y="388340"/>
                      <a:pt x="2177718" y="348335"/>
                      <a:pt x="2167558" y="308330"/>
                    </a:cubicBezTo>
                    <a:cubicBezTo>
                      <a:pt x="2149143" y="237210"/>
                      <a:pt x="2116758" y="211810"/>
                      <a:pt x="2043733" y="209905"/>
                    </a:cubicBezTo>
                    <a:cubicBezTo>
                      <a:pt x="1982773" y="208000"/>
                      <a:pt x="1923718" y="221335"/>
                      <a:pt x="1864663" y="231495"/>
                    </a:cubicBezTo>
                    <a:cubicBezTo>
                      <a:pt x="1781478" y="246100"/>
                      <a:pt x="1780843" y="220065"/>
                      <a:pt x="1790368" y="164820"/>
                    </a:cubicBezTo>
                    <a:cubicBezTo>
                      <a:pt x="1803068" y="93700"/>
                      <a:pt x="1780843" y="40360"/>
                      <a:pt x="1707818" y="32105"/>
                    </a:cubicBezTo>
                    <a:cubicBezTo>
                      <a:pt x="1537638" y="12420"/>
                      <a:pt x="1261413" y="-17425"/>
                      <a:pt x="1035353" y="13055"/>
                    </a:cubicBezTo>
                    <a:cubicBezTo>
                      <a:pt x="827708" y="56870"/>
                      <a:pt x="618793" y="94970"/>
                      <a:pt x="414958" y="152120"/>
                    </a:cubicBezTo>
                    <a:cubicBezTo>
                      <a:pt x="277163" y="190855"/>
                      <a:pt x="149528" y="249275"/>
                      <a:pt x="54278" y="362940"/>
                    </a:cubicBezTo>
                    <a:cubicBezTo>
                      <a:pt x="37768" y="382625"/>
                      <a:pt x="26973" y="408660"/>
                      <a:pt x="1573" y="420090"/>
                    </a:cubicBezTo>
                    <a:cubicBezTo>
                      <a:pt x="-16207" y="434695"/>
                      <a:pt x="122223" y="1126210"/>
                      <a:pt x="140638" y="1125575"/>
                    </a:cubicBezTo>
                    <a:cubicBezTo>
                      <a:pt x="140003" y="1107160"/>
                      <a:pt x="310183" y="1016990"/>
                      <a:pt x="388923" y="997305"/>
                    </a:cubicBezTo>
                    <a:cubicBezTo>
                      <a:pt x="725473" y="936980"/>
                      <a:pt x="1623998" y="896975"/>
                      <a:pt x="2293288" y="775690"/>
                    </a:cubicBezTo>
                    <a:cubicBezTo>
                      <a:pt x="2334563" y="747115"/>
                      <a:pt x="2340278" y="724890"/>
                      <a:pt x="2317418" y="681710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C33D760-7463-4BBD-BE9B-03C4B8C5F0D1}"/>
                  </a:ext>
                </a:extLst>
              </p:cNvPr>
              <p:cNvSpPr/>
              <p:nvPr/>
            </p:nvSpPr>
            <p:spPr>
              <a:xfrm>
                <a:off x="-1156004" y="4049776"/>
                <a:ext cx="2911754" cy="1323496"/>
              </a:xfrm>
              <a:custGeom>
                <a:avLst/>
                <a:gdLst>
                  <a:gd name="connsiteX0" fmla="*/ 0 w 2203450"/>
                  <a:gd name="connsiteY0" fmla="*/ 0 h 1657350"/>
                  <a:gd name="connsiteX1" fmla="*/ 2123440 w 2203450"/>
                  <a:gd name="connsiteY1" fmla="*/ 120650 h 1657350"/>
                  <a:gd name="connsiteX2" fmla="*/ 2173605 w 2203450"/>
                  <a:gd name="connsiteY2" fmla="*/ 172720 h 1657350"/>
                  <a:gd name="connsiteX3" fmla="*/ 2207260 w 2203450"/>
                  <a:gd name="connsiteY3" fmla="*/ 1624965 h 1657350"/>
                  <a:gd name="connsiteX4" fmla="*/ 2171065 w 2203450"/>
                  <a:gd name="connsiteY4" fmla="*/ 1663065 h 1657350"/>
                  <a:gd name="connsiteX5" fmla="*/ 635 w 2203450"/>
                  <a:gd name="connsiteY5" fmla="*/ 1638300 h 1657350"/>
                  <a:gd name="connsiteX6" fmla="*/ 0 w 2203450"/>
                  <a:gd name="connsiteY6" fmla="*/ 0 h 1657350"/>
                  <a:gd name="connsiteX0" fmla="*/ 0 w 2884229"/>
                  <a:gd name="connsiteY0" fmla="*/ 0 h 1557228"/>
                  <a:gd name="connsiteX1" fmla="*/ 2668933 w 2884229"/>
                  <a:gd name="connsiteY1" fmla="*/ 14581 h 1557228"/>
                  <a:gd name="connsiteX2" fmla="*/ 2719098 w 2884229"/>
                  <a:gd name="connsiteY2" fmla="*/ 66651 h 1557228"/>
                  <a:gd name="connsiteX3" fmla="*/ 2752753 w 2884229"/>
                  <a:gd name="connsiteY3" fmla="*/ 1518896 h 1557228"/>
                  <a:gd name="connsiteX4" fmla="*/ 2716558 w 2884229"/>
                  <a:gd name="connsiteY4" fmla="*/ 1556996 h 1557228"/>
                  <a:gd name="connsiteX5" fmla="*/ 546128 w 2884229"/>
                  <a:gd name="connsiteY5" fmla="*/ 1532231 h 1557228"/>
                  <a:gd name="connsiteX6" fmla="*/ 0 w 2884229"/>
                  <a:gd name="connsiteY6" fmla="*/ 0 h 1557228"/>
                  <a:gd name="connsiteX0" fmla="*/ 832759 w 3716988"/>
                  <a:gd name="connsiteY0" fmla="*/ 0 h 1557228"/>
                  <a:gd name="connsiteX1" fmla="*/ 3501692 w 3716988"/>
                  <a:gd name="connsiteY1" fmla="*/ 14581 h 1557228"/>
                  <a:gd name="connsiteX2" fmla="*/ 3551857 w 3716988"/>
                  <a:gd name="connsiteY2" fmla="*/ 66651 h 1557228"/>
                  <a:gd name="connsiteX3" fmla="*/ 3585512 w 3716988"/>
                  <a:gd name="connsiteY3" fmla="*/ 1518896 h 1557228"/>
                  <a:gd name="connsiteX4" fmla="*/ 3549317 w 3716988"/>
                  <a:gd name="connsiteY4" fmla="*/ 1556996 h 1557228"/>
                  <a:gd name="connsiteX5" fmla="*/ 0 w 3716988"/>
                  <a:gd name="connsiteY5" fmla="*/ 1047347 h 1557228"/>
                  <a:gd name="connsiteX6" fmla="*/ 832759 w 3716988"/>
                  <a:gd name="connsiteY6" fmla="*/ 0 h 1557228"/>
                  <a:gd name="connsiteX0" fmla="*/ 832759 w 3716988"/>
                  <a:gd name="connsiteY0" fmla="*/ 0 h 1558300"/>
                  <a:gd name="connsiteX1" fmla="*/ 3501692 w 3716988"/>
                  <a:gd name="connsiteY1" fmla="*/ 14581 h 1558300"/>
                  <a:gd name="connsiteX2" fmla="*/ 3551857 w 3716988"/>
                  <a:gd name="connsiteY2" fmla="*/ 66651 h 1558300"/>
                  <a:gd name="connsiteX3" fmla="*/ 3585512 w 3716988"/>
                  <a:gd name="connsiteY3" fmla="*/ 1518896 h 1558300"/>
                  <a:gd name="connsiteX4" fmla="*/ 0 w 3716988"/>
                  <a:gd name="connsiteY4" fmla="*/ 1047347 h 1558300"/>
                  <a:gd name="connsiteX5" fmla="*/ 832759 w 3716988"/>
                  <a:gd name="connsiteY5" fmla="*/ 0 h 1558300"/>
                  <a:gd name="connsiteX0" fmla="*/ 832759 w 3711725"/>
                  <a:gd name="connsiteY0" fmla="*/ 38300 h 1373394"/>
                  <a:gd name="connsiteX1" fmla="*/ 3501692 w 3711725"/>
                  <a:gd name="connsiteY1" fmla="*/ 52881 h 1373394"/>
                  <a:gd name="connsiteX2" fmla="*/ 3551857 w 3711725"/>
                  <a:gd name="connsiteY2" fmla="*/ 104951 h 1373394"/>
                  <a:gd name="connsiteX3" fmla="*/ 3630970 w 3711725"/>
                  <a:gd name="connsiteY3" fmla="*/ 1299600 h 1373394"/>
                  <a:gd name="connsiteX4" fmla="*/ 0 w 3711725"/>
                  <a:gd name="connsiteY4" fmla="*/ 1085647 h 1373394"/>
                  <a:gd name="connsiteX5" fmla="*/ 832759 w 3711725"/>
                  <a:gd name="connsiteY5" fmla="*/ 38300 h 1373394"/>
                  <a:gd name="connsiteX0" fmla="*/ 832759 w 3711723"/>
                  <a:gd name="connsiteY0" fmla="*/ 38302 h 1299602"/>
                  <a:gd name="connsiteX1" fmla="*/ 3501692 w 3711723"/>
                  <a:gd name="connsiteY1" fmla="*/ 52883 h 1299602"/>
                  <a:gd name="connsiteX2" fmla="*/ 3551857 w 3711723"/>
                  <a:gd name="connsiteY2" fmla="*/ 104953 h 1299602"/>
                  <a:gd name="connsiteX3" fmla="*/ 3630970 w 3711723"/>
                  <a:gd name="connsiteY3" fmla="*/ 1299602 h 1299602"/>
                  <a:gd name="connsiteX4" fmla="*/ 0 w 3711723"/>
                  <a:gd name="connsiteY4" fmla="*/ 1085649 h 1299602"/>
                  <a:gd name="connsiteX5" fmla="*/ 832759 w 3711723"/>
                  <a:gd name="connsiteY5" fmla="*/ 38302 h 1299602"/>
                  <a:gd name="connsiteX0" fmla="*/ 878217 w 3757182"/>
                  <a:gd name="connsiteY0" fmla="*/ 38302 h 1299602"/>
                  <a:gd name="connsiteX1" fmla="*/ 3547150 w 3757182"/>
                  <a:gd name="connsiteY1" fmla="*/ 52883 h 1299602"/>
                  <a:gd name="connsiteX2" fmla="*/ 3597315 w 3757182"/>
                  <a:gd name="connsiteY2" fmla="*/ 104953 h 1299602"/>
                  <a:gd name="connsiteX3" fmla="*/ 3676428 w 3757182"/>
                  <a:gd name="connsiteY3" fmla="*/ 1299602 h 1299602"/>
                  <a:gd name="connsiteX4" fmla="*/ 0 w 3757182"/>
                  <a:gd name="connsiteY4" fmla="*/ 1085649 h 1299602"/>
                  <a:gd name="connsiteX5" fmla="*/ 878217 w 3757182"/>
                  <a:gd name="connsiteY5" fmla="*/ 38302 h 1299602"/>
                  <a:gd name="connsiteX0" fmla="*/ 802453 w 3762782"/>
                  <a:gd name="connsiteY0" fmla="*/ 117643 h 1303180"/>
                  <a:gd name="connsiteX1" fmla="*/ 3547150 w 3762782"/>
                  <a:gd name="connsiteY1" fmla="*/ 56461 h 1303180"/>
                  <a:gd name="connsiteX2" fmla="*/ 3597315 w 3762782"/>
                  <a:gd name="connsiteY2" fmla="*/ 108531 h 1303180"/>
                  <a:gd name="connsiteX3" fmla="*/ 3676428 w 3762782"/>
                  <a:gd name="connsiteY3" fmla="*/ 1303180 h 1303180"/>
                  <a:gd name="connsiteX4" fmla="*/ 0 w 3762782"/>
                  <a:gd name="connsiteY4" fmla="*/ 1089227 h 1303180"/>
                  <a:gd name="connsiteX5" fmla="*/ 802453 w 3762782"/>
                  <a:gd name="connsiteY5" fmla="*/ 117643 h 1303180"/>
                  <a:gd name="connsiteX0" fmla="*/ 802453 w 3831512"/>
                  <a:gd name="connsiteY0" fmla="*/ 140652 h 1326189"/>
                  <a:gd name="connsiteX1" fmla="*/ 3597315 w 3831512"/>
                  <a:gd name="connsiteY1" fmla="*/ 131540 h 1326189"/>
                  <a:gd name="connsiteX2" fmla="*/ 3676428 w 3831512"/>
                  <a:gd name="connsiteY2" fmla="*/ 1326189 h 1326189"/>
                  <a:gd name="connsiteX3" fmla="*/ 0 w 3831512"/>
                  <a:gd name="connsiteY3" fmla="*/ 1112236 h 1326189"/>
                  <a:gd name="connsiteX4" fmla="*/ 802453 w 3831512"/>
                  <a:gd name="connsiteY4" fmla="*/ 140652 h 1326189"/>
                  <a:gd name="connsiteX0" fmla="*/ 802453 w 3821195"/>
                  <a:gd name="connsiteY0" fmla="*/ 177698 h 1363235"/>
                  <a:gd name="connsiteX1" fmla="*/ 3582163 w 3821195"/>
                  <a:gd name="connsiteY1" fmla="*/ 107975 h 1363235"/>
                  <a:gd name="connsiteX2" fmla="*/ 3676428 w 3821195"/>
                  <a:gd name="connsiteY2" fmla="*/ 1363235 h 1363235"/>
                  <a:gd name="connsiteX3" fmla="*/ 0 w 3821195"/>
                  <a:gd name="connsiteY3" fmla="*/ 1149282 h 1363235"/>
                  <a:gd name="connsiteX4" fmla="*/ 802453 w 3821195"/>
                  <a:gd name="connsiteY4" fmla="*/ 177698 h 1363235"/>
                  <a:gd name="connsiteX0" fmla="*/ 802453 w 3676429"/>
                  <a:gd name="connsiteY0" fmla="*/ 318296 h 1503833"/>
                  <a:gd name="connsiteX1" fmla="*/ 3582163 w 3676429"/>
                  <a:gd name="connsiteY1" fmla="*/ 248573 h 1503833"/>
                  <a:gd name="connsiteX2" fmla="*/ 3676428 w 3676429"/>
                  <a:gd name="connsiteY2" fmla="*/ 1503833 h 1503833"/>
                  <a:gd name="connsiteX3" fmla="*/ 0 w 3676429"/>
                  <a:gd name="connsiteY3" fmla="*/ 1289880 h 1503833"/>
                  <a:gd name="connsiteX4" fmla="*/ 802453 w 3676429"/>
                  <a:gd name="connsiteY4" fmla="*/ 318296 h 1503833"/>
                  <a:gd name="connsiteX0" fmla="*/ 802453 w 3676427"/>
                  <a:gd name="connsiteY0" fmla="*/ 191240 h 1376777"/>
                  <a:gd name="connsiteX1" fmla="*/ 3582163 w 3676427"/>
                  <a:gd name="connsiteY1" fmla="*/ 121517 h 1376777"/>
                  <a:gd name="connsiteX2" fmla="*/ 3676428 w 3676427"/>
                  <a:gd name="connsiteY2" fmla="*/ 1376777 h 1376777"/>
                  <a:gd name="connsiteX3" fmla="*/ 0 w 3676427"/>
                  <a:gd name="connsiteY3" fmla="*/ 1162824 h 1376777"/>
                  <a:gd name="connsiteX4" fmla="*/ 802453 w 3676427"/>
                  <a:gd name="connsiteY4" fmla="*/ 191240 h 1376777"/>
                  <a:gd name="connsiteX0" fmla="*/ 802453 w 3676429"/>
                  <a:gd name="connsiteY0" fmla="*/ 158273 h 1343810"/>
                  <a:gd name="connsiteX1" fmla="*/ 3582163 w 3676429"/>
                  <a:gd name="connsiteY1" fmla="*/ 88550 h 1343810"/>
                  <a:gd name="connsiteX2" fmla="*/ 3676428 w 3676429"/>
                  <a:gd name="connsiteY2" fmla="*/ 1343810 h 1343810"/>
                  <a:gd name="connsiteX3" fmla="*/ 0 w 3676429"/>
                  <a:gd name="connsiteY3" fmla="*/ 1129857 h 1343810"/>
                  <a:gd name="connsiteX4" fmla="*/ 802453 w 3676429"/>
                  <a:gd name="connsiteY4" fmla="*/ 158273 h 1343810"/>
                  <a:gd name="connsiteX0" fmla="*/ 590317 w 3676427"/>
                  <a:gd name="connsiteY0" fmla="*/ 148726 h 1349416"/>
                  <a:gd name="connsiteX1" fmla="*/ 3582163 w 3676427"/>
                  <a:gd name="connsiteY1" fmla="*/ 94156 h 1349416"/>
                  <a:gd name="connsiteX2" fmla="*/ 3676428 w 3676427"/>
                  <a:gd name="connsiteY2" fmla="*/ 1349416 h 1349416"/>
                  <a:gd name="connsiteX3" fmla="*/ 0 w 3676427"/>
                  <a:gd name="connsiteY3" fmla="*/ 1135463 h 1349416"/>
                  <a:gd name="connsiteX4" fmla="*/ 590317 w 3676427"/>
                  <a:gd name="connsiteY4" fmla="*/ 148726 h 1349416"/>
                  <a:gd name="connsiteX0" fmla="*/ 590317 w 3676429"/>
                  <a:gd name="connsiteY0" fmla="*/ 115337 h 1316027"/>
                  <a:gd name="connsiteX1" fmla="*/ 3582163 w 3676429"/>
                  <a:gd name="connsiteY1" fmla="*/ 60767 h 1316027"/>
                  <a:gd name="connsiteX2" fmla="*/ 3676428 w 3676429"/>
                  <a:gd name="connsiteY2" fmla="*/ 1316027 h 1316027"/>
                  <a:gd name="connsiteX3" fmla="*/ 0 w 3676429"/>
                  <a:gd name="connsiteY3" fmla="*/ 1102074 h 1316027"/>
                  <a:gd name="connsiteX4" fmla="*/ 590317 w 3676429"/>
                  <a:gd name="connsiteY4" fmla="*/ 115337 h 1316027"/>
                  <a:gd name="connsiteX0" fmla="*/ 590317 w 3676427"/>
                  <a:gd name="connsiteY0" fmla="*/ 115337 h 1316027"/>
                  <a:gd name="connsiteX1" fmla="*/ 3582163 w 3676427"/>
                  <a:gd name="connsiteY1" fmla="*/ 60767 h 1316027"/>
                  <a:gd name="connsiteX2" fmla="*/ 3676428 w 3676427"/>
                  <a:gd name="connsiteY2" fmla="*/ 1316027 h 1316027"/>
                  <a:gd name="connsiteX3" fmla="*/ 0 w 3676427"/>
                  <a:gd name="connsiteY3" fmla="*/ 1102074 h 1316027"/>
                  <a:gd name="connsiteX4" fmla="*/ 590317 w 3676427"/>
                  <a:gd name="connsiteY4" fmla="*/ 115337 h 1316027"/>
                  <a:gd name="connsiteX0" fmla="*/ 804210 w 3890322"/>
                  <a:gd name="connsiteY0" fmla="*/ 115337 h 1316027"/>
                  <a:gd name="connsiteX1" fmla="*/ 3796056 w 3890322"/>
                  <a:gd name="connsiteY1" fmla="*/ 60767 h 1316027"/>
                  <a:gd name="connsiteX2" fmla="*/ 3890321 w 3890322"/>
                  <a:gd name="connsiteY2" fmla="*/ 1316027 h 1316027"/>
                  <a:gd name="connsiteX3" fmla="*/ 213893 w 3890322"/>
                  <a:gd name="connsiteY3" fmla="*/ 1102074 h 1316027"/>
                  <a:gd name="connsiteX4" fmla="*/ 477912 w 3890322"/>
                  <a:gd name="connsiteY4" fmla="*/ 273051 h 1316027"/>
                  <a:gd name="connsiteX5" fmla="*/ 804210 w 3890322"/>
                  <a:gd name="connsiteY5" fmla="*/ 115337 h 1316027"/>
                  <a:gd name="connsiteX0" fmla="*/ 869047 w 3955157"/>
                  <a:gd name="connsiteY0" fmla="*/ 416887 h 1617577"/>
                  <a:gd name="connsiteX1" fmla="*/ 3860893 w 3955157"/>
                  <a:gd name="connsiteY1" fmla="*/ 362317 h 1617577"/>
                  <a:gd name="connsiteX2" fmla="*/ 3955158 w 3955157"/>
                  <a:gd name="connsiteY2" fmla="*/ 1617577 h 1617577"/>
                  <a:gd name="connsiteX3" fmla="*/ 278730 w 3955157"/>
                  <a:gd name="connsiteY3" fmla="*/ 1403624 h 1617577"/>
                  <a:gd name="connsiteX4" fmla="*/ 270003 w 3955157"/>
                  <a:gd name="connsiteY4" fmla="*/ 29107 h 1617577"/>
                  <a:gd name="connsiteX5" fmla="*/ 869047 w 3955157"/>
                  <a:gd name="connsiteY5" fmla="*/ 416887 h 1617577"/>
                  <a:gd name="connsiteX0" fmla="*/ 850553 w 3936664"/>
                  <a:gd name="connsiteY0" fmla="*/ 416889 h 1617579"/>
                  <a:gd name="connsiteX1" fmla="*/ 3842399 w 3936664"/>
                  <a:gd name="connsiteY1" fmla="*/ 362319 h 1617579"/>
                  <a:gd name="connsiteX2" fmla="*/ 3936664 w 3936664"/>
                  <a:gd name="connsiteY2" fmla="*/ 1617579 h 1617579"/>
                  <a:gd name="connsiteX3" fmla="*/ 260236 w 3936664"/>
                  <a:gd name="connsiteY3" fmla="*/ 1403626 h 1617579"/>
                  <a:gd name="connsiteX4" fmla="*/ 251509 w 3936664"/>
                  <a:gd name="connsiteY4" fmla="*/ 29109 h 1617579"/>
                  <a:gd name="connsiteX5" fmla="*/ 850553 w 3936664"/>
                  <a:gd name="connsiteY5" fmla="*/ 416889 h 1617579"/>
                  <a:gd name="connsiteX0" fmla="*/ 877890 w 3964001"/>
                  <a:gd name="connsiteY0" fmla="*/ 387908 h 1588598"/>
                  <a:gd name="connsiteX1" fmla="*/ 3869736 w 3964001"/>
                  <a:gd name="connsiteY1" fmla="*/ 333338 h 1588598"/>
                  <a:gd name="connsiteX2" fmla="*/ 3964001 w 3964001"/>
                  <a:gd name="connsiteY2" fmla="*/ 1588598 h 1588598"/>
                  <a:gd name="connsiteX3" fmla="*/ 287573 w 3964001"/>
                  <a:gd name="connsiteY3" fmla="*/ 1374645 h 1588598"/>
                  <a:gd name="connsiteX4" fmla="*/ 187931 w 3964001"/>
                  <a:gd name="connsiteY4" fmla="*/ 30434 h 1588598"/>
                  <a:gd name="connsiteX5" fmla="*/ 877890 w 3964001"/>
                  <a:gd name="connsiteY5" fmla="*/ 387908 h 1588598"/>
                  <a:gd name="connsiteX0" fmla="*/ 694390 w 3780501"/>
                  <a:gd name="connsiteY0" fmla="*/ 387908 h 1588598"/>
                  <a:gd name="connsiteX1" fmla="*/ 3686236 w 3780501"/>
                  <a:gd name="connsiteY1" fmla="*/ 333338 h 1588598"/>
                  <a:gd name="connsiteX2" fmla="*/ 3780501 w 3780501"/>
                  <a:gd name="connsiteY2" fmla="*/ 1588598 h 1588598"/>
                  <a:gd name="connsiteX3" fmla="*/ 104073 w 3780501"/>
                  <a:gd name="connsiteY3" fmla="*/ 1374645 h 1588598"/>
                  <a:gd name="connsiteX4" fmla="*/ 4431 w 3780501"/>
                  <a:gd name="connsiteY4" fmla="*/ 30434 h 1588598"/>
                  <a:gd name="connsiteX5" fmla="*/ 694390 w 3780501"/>
                  <a:gd name="connsiteY5" fmla="*/ 387908 h 1588598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94390 w 3780501"/>
                  <a:gd name="connsiteY0" fmla="*/ 357474 h 1558164"/>
                  <a:gd name="connsiteX1" fmla="*/ 3686236 w 3780501"/>
                  <a:gd name="connsiteY1" fmla="*/ 302904 h 1558164"/>
                  <a:gd name="connsiteX2" fmla="*/ 3780501 w 3780501"/>
                  <a:gd name="connsiteY2" fmla="*/ 1558164 h 1558164"/>
                  <a:gd name="connsiteX3" fmla="*/ 104073 w 3780501"/>
                  <a:gd name="connsiteY3" fmla="*/ 1344211 h 1558164"/>
                  <a:gd name="connsiteX4" fmla="*/ 4431 w 3780501"/>
                  <a:gd name="connsiteY4" fmla="*/ 0 h 1558164"/>
                  <a:gd name="connsiteX5" fmla="*/ 694390 w 3780501"/>
                  <a:gd name="connsiteY5" fmla="*/ 357474 h 1558164"/>
                  <a:gd name="connsiteX0" fmla="*/ 653118 w 3739229"/>
                  <a:gd name="connsiteY0" fmla="*/ 372627 h 1573317"/>
                  <a:gd name="connsiteX1" fmla="*/ 3644964 w 3739229"/>
                  <a:gd name="connsiteY1" fmla="*/ 318057 h 1573317"/>
                  <a:gd name="connsiteX2" fmla="*/ 3739229 w 3739229"/>
                  <a:gd name="connsiteY2" fmla="*/ 1573317 h 1573317"/>
                  <a:gd name="connsiteX3" fmla="*/ 62801 w 3739229"/>
                  <a:gd name="connsiteY3" fmla="*/ 1359364 h 1573317"/>
                  <a:gd name="connsiteX4" fmla="*/ 8617 w 3739229"/>
                  <a:gd name="connsiteY4" fmla="*/ 0 h 1573317"/>
                  <a:gd name="connsiteX5" fmla="*/ 653118 w 3739229"/>
                  <a:gd name="connsiteY5" fmla="*/ 372627 h 1573317"/>
                  <a:gd name="connsiteX0" fmla="*/ 653116 w 3739227"/>
                  <a:gd name="connsiteY0" fmla="*/ 372627 h 1573317"/>
                  <a:gd name="connsiteX1" fmla="*/ 3644962 w 3739227"/>
                  <a:gd name="connsiteY1" fmla="*/ 318057 h 1573317"/>
                  <a:gd name="connsiteX2" fmla="*/ 3739227 w 3739227"/>
                  <a:gd name="connsiteY2" fmla="*/ 1573317 h 1573317"/>
                  <a:gd name="connsiteX3" fmla="*/ 62799 w 3739227"/>
                  <a:gd name="connsiteY3" fmla="*/ 1177533 h 1573317"/>
                  <a:gd name="connsiteX4" fmla="*/ 8615 w 3739227"/>
                  <a:gd name="connsiteY4" fmla="*/ 0 h 1573317"/>
                  <a:gd name="connsiteX5" fmla="*/ 653116 w 3739227"/>
                  <a:gd name="connsiteY5" fmla="*/ 372627 h 1573317"/>
                  <a:gd name="connsiteX0" fmla="*/ 653116 w 3739227"/>
                  <a:gd name="connsiteY0" fmla="*/ 37262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53116 w 3739227"/>
                  <a:gd name="connsiteY5" fmla="*/ 37262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83421 w 3739227"/>
                  <a:gd name="connsiteY0" fmla="*/ 251407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83421 w 3739227"/>
                  <a:gd name="connsiteY5" fmla="*/ 251407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62538"/>
                  <a:gd name="connsiteX1" fmla="*/ 3644962 w 3739227"/>
                  <a:gd name="connsiteY1" fmla="*/ 318057 h 1662538"/>
                  <a:gd name="connsiteX2" fmla="*/ 3739227 w 3739227"/>
                  <a:gd name="connsiteY2" fmla="*/ 1573317 h 1662538"/>
                  <a:gd name="connsiteX3" fmla="*/ 62799 w 3739227"/>
                  <a:gd name="connsiteY3" fmla="*/ 1177533 h 1662538"/>
                  <a:gd name="connsiteX4" fmla="*/ 8615 w 3739227"/>
                  <a:gd name="connsiteY4" fmla="*/ 0 h 1662538"/>
                  <a:gd name="connsiteX5" fmla="*/ 698574 w 3739227"/>
                  <a:gd name="connsiteY5" fmla="*/ 327171 h 1662538"/>
                  <a:gd name="connsiteX0" fmla="*/ 698574 w 3739227"/>
                  <a:gd name="connsiteY0" fmla="*/ 327171 h 1692190"/>
                  <a:gd name="connsiteX1" fmla="*/ 3644962 w 3739227"/>
                  <a:gd name="connsiteY1" fmla="*/ 318057 h 1692190"/>
                  <a:gd name="connsiteX2" fmla="*/ 3739227 w 3739227"/>
                  <a:gd name="connsiteY2" fmla="*/ 1573317 h 1692190"/>
                  <a:gd name="connsiteX3" fmla="*/ 62799 w 3739227"/>
                  <a:gd name="connsiteY3" fmla="*/ 1177533 h 1692190"/>
                  <a:gd name="connsiteX4" fmla="*/ 8615 w 3739227"/>
                  <a:gd name="connsiteY4" fmla="*/ 0 h 1692190"/>
                  <a:gd name="connsiteX5" fmla="*/ 698574 w 3739227"/>
                  <a:gd name="connsiteY5" fmla="*/ 327171 h 1692190"/>
                  <a:gd name="connsiteX0" fmla="*/ 695280 w 3735933"/>
                  <a:gd name="connsiteY0" fmla="*/ 327171 h 1823244"/>
                  <a:gd name="connsiteX1" fmla="*/ 3641668 w 3735933"/>
                  <a:gd name="connsiteY1" fmla="*/ 318057 h 1823244"/>
                  <a:gd name="connsiteX2" fmla="*/ 3735933 w 3735933"/>
                  <a:gd name="connsiteY2" fmla="*/ 1573317 h 1823244"/>
                  <a:gd name="connsiteX3" fmla="*/ 89810 w 3735933"/>
                  <a:gd name="connsiteY3" fmla="*/ 1389671 h 1823244"/>
                  <a:gd name="connsiteX4" fmla="*/ 5321 w 3735933"/>
                  <a:gd name="connsiteY4" fmla="*/ 0 h 1823244"/>
                  <a:gd name="connsiteX5" fmla="*/ 695280 w 3735933"/>
                  <a:gd name="connsiteY5" fmla="*/ 327171 h 1823244"/>
                  <a:gd name="connsiteX0" fmla="*/ 695280 w 3735933"/>
                  <a:gd name="connsiteY0" fmla="*/ 327171 h 1698115"/>
                  <a:gd name="connsiteX1" fmla="*/ 3641668 w 3735933"/>
                  <a:gd name="connsiteY1" fmla="*/ 318057 h 1698115"/>
                  <a:gd name="connsiteX2" fmla="*/ 3735933 w 3735933"/>
                  <a:gd name="connsiteY2" fmla="*/ 1573317 h 1698115"/>
                  <a:gd name="connsiteX3" fmla="*/ 89810 w 3735933"/>
                  <a:gd name="connsiteY3" fmla="*/ 1389671 h 1698115"/>
                  <a:gd name="connsiteX4" fmla="*/ 5321 w 3735933"/>
                  <a:gd name="connsiteY4" fmla="*/ 0 h 1698115"/>
                  <a:gd name="connsiteX5" fmla="*/ 695280 w 3735933"/>
                  <a:gd name="connsiteY5" fmla="*/ 327171 h 1698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35933" h="1698115">
                    <a:moveTo>
                      <a:pt x="695280" y="327171"/>
                    </a:moveTo>
                    <a:cubicBezTo>
                      <a:pt x="1400899" y="391011"/>
                      <a:pt x="2403084" y="392525"/>
                      <a:pt x="3641668" y="318057"/>
                    </a:cubicBezTo>
                    <a:cubicBezTo>
                      <a:pt x="3666086" y="621714"/>
                      <a:pt x="3730853" y="1435522"/>
                      <a:pt x="3735933" y="1573317"/>
                    </a:cubicBezTo>
                    <a:cubicBezTo>
                      <a:pt x="3007584" y="1539782"/>
                      <a:pt x="78872" y="1976179"/>
                      <a:pt x="89810" y="1389671"/>
                    </a:cubicBezTo>
                    <a:cubicBezTo>
                      <a:pt x="36265" y="730958"/>
                      <a:pt x="-17302" y="543270"/>
                      <a:pt x="5321" y="0"/>
                    </a:cubicBezTo>
                    <a:cubicBezTo>
                      <a:pt x="285538" y="184054"/>
                      <a:pt x="384698" y="317095"/>
                      <a:pt x="695280" y="327171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9AAB2E-E8F4-42AF-BB0B-60755AD61BFA}"/>
                  </a:ext>
                </a:extLst>
              </p:cNvPr>
              <p:cNvSpPr/>
              <p:nvPr/>
            </p:nvSpPr>
            <p:spPr>
              <a:xfrm>
                <a:off x="-1243550" y="2421165"/>
                <a:ext cx="3453011" cy="1469337"/>
              </a:xfrm>
              <a:custGeom>
                <a:avLst/>
                <a:gdLst>
                  <a:gd name="connsiteX0" fmla="*/ 2778760 w 2774950"/>
                  <a:gd name="connsiteY0" fmla="*/ 1206500 h 1530350"/>
                  <a:gd name="connsiteX1" fmla="*/ 2756535 w 2774950"/>
                  <a:gd name="connsiteY1" fmla="*/ 1239520 h 1530350"/>
                  <a:gd name="connsiteX2" fmla="*/ 629920 w 2774950"/>
                  <a:gd name="connsiteY2" fmla="*/ 1531620 h 1530350"/>
                  <a:gd name="connsiteX3" fmla="*/ 443865 w 2774950"/>
                  <a:gd name="connsiteY3" fmla="*/ 1505585 h 1530350"/>
                  <a:gd name="connsiteX4" fmla="*/ 0 w 2774950"/>
                  <a:gd name="connsiteY4" fmla="*/ 1327150 h 1530350"/>
                  <a:gd name="connsiteX5" fmla="*/ 0 w 2774950"/>
                  <a:gd name="connsiteY5" fmla="*/ 0 h 1530350"/>
                  <a:gd name="connsiteX6" fmla="*/ 605155 w 2774950"/>
                  <a:gd name="connsiteY6" fmla="*/ 314960 h 1530350"/>
                  <a:gd name="connsiteX7" fmla="*/ 644525 w 2774950"/>
                  <a:gd name="connsiteY7" fmla="*/ 321945 h 1530350"/>
                  <a:gd name="connsiteX8" fmla="*/ 2469515 w 2774950"/>
                  <a:gd name="connsiteY8" fmla="*/ 64770 h 1530350"/>
                  <a:gd name="connsiteX9" fmla="*/ 2518410 w 2774950"/>
                  <a:gd name="connsiteY9" fmla="*/ 97790 h 1530350"/>
                  <a:gd name="connsiteX10" fmla="*/ 2778760 w 2774950"/>
                  <a:gd name="connsiteY10" fmla="*/ 1206500 h 1530350"/>
                  <a:gd name="connsiteX0" fmla="*/ 4127343 w 4129584"/>
                  <a:gd name="connsiteY0" fmla="*/ 1206500 h 1978718"/>
                  <a:gd name="connsiteX1" fmla="*/ 4105118 w 4129584"/>
                  <a:gd name="connsiteY1" fmla="*/ 1239520 h 1978718"/>
                  <a:gd name="connsiteX2" fmla="*/ 1978503 w 4129584"/>
                  <a:gd name="connsiteY2" fmla="*/ 1531620 h 1978718"/>
                  <a:gd name="connsiteX3" fmla="*/ 1792448 w 4129584"/>
                  <a:gd name="connsiteY3" fmla="*/ 1505585 h 1978718"/>
                  <a:gd name="connsiteX4" fmla="*/ 0 w 4129584"/>
                  <a:gd name="connsiteY4" fmla="*/ 1978712 h 1978718"/>
                  <a:gd name="connsiteX5" fmla="*/ 1348583 w 4129584"/>
                  <a:gd name="connsiteY5" fmla="*/ 0 h 1978718"/>
                  <a:gd name="connsiteX6" fmla="*/ 1953738 w 4129584"/>
                  <a:gd name="connsiteY6" fmla="*/ 314960 h 1978718"/>
                  <a:gd name="connsiteX7" fmla="*/ 1993108 w 4129584"/>
                  <a:gd name="connsiteY7" fmla="*/ 321945 h 1978718"/>
                  <a:gd name="connsiteX8" fmla="*/ 3818098 w 4129584"/>
                  <a:gd name="connsiteY8" fmla="*/ 64770 h 1978718"/>
                  <a:gd name="connsiteX9" fmla="*/ 3866993 w 4129584"/>
                  <a:gd name="connsiteY9" fmla="*/ 97790 h 1978718"/>
                  <a:gd name="connsiteX10" fmla="*/ 4127343 w 4129584"/>
                  <a:gd name="connsiteY10" fmla="*/ 1206500 h 1978718"/>
                  <a:gd name="connsiteX0" fmla="*/ 4294020 w 4296262"/>
                  <a:gd name="connsiteY0" fmla="*/ 1142992 h 1915210"/>
                  <a:gd name="connsiteX1" fmla="*/ 4271795 w 4296262"/>
                  <a:gd name="connsiteY1" fmla="*/ 1176012 h 1915210"/>
                  <a:gd name="connsiteX2" fmla="*/ 2145180 w 4296262"/>
                  <a:gd name="connsiteY2" fmla="*/ 1468112 h 1915210"/>
                  <a:gd name="connsiteX3" fmla="*/ 1959125 w 4296262"/>
                  <a:gd name="connsiteY3" fmla="*/ 1442077 h 1915210"/>
                  <a:gd name="connsiteX4" fmla="*/ 166677 w 4296262"/>
                  <a:gd name="connsiteY4" fmla="*/ 1915204 h 1915210"/>
                  <a:gd name="connsiteX5" fmla="*/ 0 w 4296262"/>
                  <a:gd name="connsiteY5" fmla="*/ 315306 h 1915210"/>
                  <a:gd name="connsiteX6" fmla="*/ 2120415 w 4296262"/>
                  <a:gd name="connsiteY6" fmla="*/ 251452 h 1915210"/>
                  <a:gd name="connsiteX7" fmla="*/ 2159785 w 4296262"/>
                  <a:gd name="connsiteY7" fmla="*/ 258437 h 1915210"/>
                  <a:gd name="connsiteX8" fmla="*/ 3984775 w 4296262"/>
                  <a:gd name="connsiteY8" fmla="*/ 1262 h 1915210"/>
                  <a:gd name="connsiteX9" fmla="*/ 4033670 w 4296262"/>
                  <a:gd name="connsiteY9" fmla="*/ 34282 h 1915210"/>
                  <a:gd name="connsiteX10" fmla="*/ 4294020 w 4296262"/>
                  <a:gd name="connsiteY10" fmla="*/ 1142992 h 1915210"/>
                  <a:gd name="connsiteX0" fmla="*/ 4294020 w 4296262"/>
                  <a:gd name="connsiteY0" fmla="*/ 1142990 h 1945515"/>
                  <a:gd name="connsiteX1" fmla="*/ 4271795 w 4296262"/>
                  <a:gd name="connsiteY1" fmla="*/ 1176010 h 1945515"/>
                  <a:gd name="connsiteX2" fmla="*/ 2145180 w 4296262"/>
                  <a:gd name="connsiteY2" fmla="*/ 1468110 h 1945515"/>
                  <a:gd name="connsiteX3" fmla="*/ 1959125 w 4296262"/>
                  <a:gd name="connsiteY3" fmla="*/ 1442075 h 1945515"/>
                  <a:gd name="connsiteX4" fmla="*/ 75761 w 4296262"/>
                  <a:gd name="connsiteY4" fmla="*/ 1945508 h 1945515"/>
                  <a:gd name="connsiteX5" fmla="*/ 0 w 4296262"/>
                  <a:gd name="connsiteY5" fmla="*/ 315304 h 1945515"/>
                  <a:gd name="connsiteX6" fmla="*/ 2120415 w 4296262"/>
                  <a:gd name="connsiteY6" fmla="*/ 251450 h 1945515"/>
                  <a:gd name="connsiteX7" fmla="*/ 2159785 w 4296262"/>
                  <a:gd name="connsiteY7" fmla="*/ 258435 h 1945515"/>
                  <a:gd name="connsiteX8" fmla="*/ 3984775 w 4296262"/>
                  <a:gd name="connsiteY8" fmla="*/ 1260 h 1945515"/>
                  <a:gd name="connsiteX9" fmla="*/ 4033670 w 4296262"/>
                  <a:gd name="connsiteY9" fmla="*/ 34280 h 1945515"/>
                  <a:gd name="connsiteX10" fmla="*/ 4294020 w 4296262"/>
                  <a:gd name="connsiteY10" fmla="*/ 1142990 h 1945515"/>
                  <a:gd name="connsiteX0" fmla="*/ 4294020 w 4296262"/>
                  <a:gd name="connsiteY0" fmla="*/ 1142990 h 1986337"/>
                  <a:gd name="connsiteX1" fmla="*/ 4271795 w 4296262"/>
                  <a:gd name="connsiteY1" fmla="*/ 1176010 h 1986337"/>
                  <a:gd name="connsiteX2" fmla="*/ 2145180 w 4296262"/>
                  <a:gd name="connsiteY2" fmla="*/ 1468110 h 1986337"/>
                  <a:gd name="connsiteX3" fmla="*/ 75761 w 4296262"/>
                  <a:gd name="connsiteY3" fmla="*/ 1945508 h 1986337"/>
                  <a:gd name="connsiteX4" fmla="*/ 0 w 4296262"/>
                  <a:gd name="connsiteY4" fmla="*/ 315304 h 1986337"/>
                  <a:gd name="connsiteX5" fmla="*/ 2120415 w 4296262"/>
                  <a:gd name="connsiteY5" fmla="*/ 251450 h 1986337"/>
                  <a:gd name="connsiteX6" fmla="*/ 2159785 w 4296262"/>
                  <a:gd name="connsiteY6" fmla="*/ 258435 h 1986337"/>
                  <a:gd name="connsiteX7" fmla="*/ 3984775 w 4296262"/>
                  <a:gd name="connsiteY7" fmla="*/ 1260 h 1986337"/>
                  <a:gd name="connsiteX8" fmla="*/ 4033670 w 4296262"/>
                  <a:gd name="connsiteY8" fmla="*/ 34280 h 1986337"/>
                  <a:gd name="connsiteX9" fmla="*/ 4294020 w 4296262"/>
                  <a:gd name="connsiteY9" fmla="*/ 1142990 h 198633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2120415 w 4296262"/>
                  <a:gd name="connsiteY5" fmla="*/ 251450 h 1945509"/>
                  <a:gd name="connsiteX6" fmla="*/ 2159785 w 4296262"/>
                  <a:gd name="connsiteY6" fmla="*/ 258435 h 1945509"/>
                  <a:gd name="connsiteX7" fmla="*/ 3984775 w 4296262"/>
                  <a:gd name="connsiteY7" fmla="*/ 1260 h 1945509"/>
                  <a:gd name="connsiteX8" fmla="*/ 4033670 w 4296262"/>
                  <a:gd name="connsiteY8" fmla="*/ 34280 h 1945509"/>
                  <a:gd name="connsiteX9" fmla="*/ 4294020 w 4296262"/>
                  <a:gd name="connsiteY9" fmla="*/ 1142990 h 1945509"/>
                  <a:gd name="connsiteX0" fmla="*/ 4294020 w 4296262"/>
                  <a:gd name="connsiteY0" fmla="*/ 1142990 h 1945507"/>
                  <a:gd name="connsiteX1" fmla="*/ 4271795 w 4296262"/>
                  <a:gd name="connsiteY1" fmla="*/ 1176010 h 1945507"/>
                  <a:gd name="connsiteX2" fmla="*/ 2145180 w 4296262"/>
                  <a:gd name="connsiteY2" fmla="*/ 1468110 h 1945507"/>
                  <a:gd name="connsiteX3" fmla="*/ 75761 w 4296262"/>
                  <a:gd name="connsiteY3" fmla="*/ 1945508 h 1945507"/>
                  <a:gd name="connsiteX4" fmla="*/ 0 w 4296262"/>
                  <a:gd name="connsiteY4" fmla="*/ 315304 h 1945507"/>
                  <a:gd name="connsiteX5" fmla="*/ 2159785 w 4296262"/>
                  <a:gd name="connsiteY5" fmla="*/ 258435 h 1945507"/>
                  <a:gd name="connsiteX6" fmla="*/ 3984775 w 4296262"/>
                  <a:gd name="connsiteY6" fmla="*/ 1260 h 1945507"/>
                  <a:gd name="connsiteX7" fmla="*/ 4033670 w 4296262"/>
                  <a:gd name="connsiteY7" fmla="*/ 34280 h 1945507"/>
                  <a:gd name="connsiteX8" fmla="*/ 4294020 w 4296262"/>
                  <a:gd name="connsiteY8" fmla="*/ 1142990 h 1945507"/>
                  <a:gd name="connsiteX0" fmla="*/ 4294020 w 4296262"/>
                  <a:gd name="connsiteY0" fmla="*/ 1142990 h 1945509"/>
                  <a:gd name="connsiteX1" fmla="*/ 4271795 w 4296262"/>
                  <a:gd name="connsiteY1" fmla="*/ 1176010 h 1945509"/>
                  <a:gd name="connsiteX2" fmla="*/ 2145180 w 4296262"/>
                  <a:gd name="connsiteY2" fmla="*/ 1468110 h 1945509"/>
                  <a:gd name="connsiteX3" fmla="*/ 75761 w 4296262"/>
                  <a:gd name="connsiteY3" fmla="*/ 1945508 h 1945509"/>
                  <a:gd name="connsiteX4" fmla="*/ 0 w 4296262"/>
                  <a:gd name="connsiteY4" fmla="*/ 315304 h 1945509"/>
                  <a:gd name="connsiteX5" fmla="*/ 1205170 w 4296262"/>
                  <a:gd name="connsiteY5" fmla="*/ 303891 h 1945509"/>
                  <a:gd name="connsiteX6" fmla="*/ 3984775 w 4296262"/>
                  <a:gd name="connsiteY6" fmla="*/ 1260 h 1945509"/>
                  <a:gd name="connsiteX7" fmla="*/ 4033670 w 4296262"/>
                  <a:gd name="connsiteY7" fmla="*/ 34280 h 1945509"/>
                  <a:gd name="connsiteX8" fmla="*/ 4294020 w 4296262"/>
                  <a:gd name="connsiteY8" fmla="*/ 1142990 h 1945509"/>
                  <a:gd name="connsiteX0" fmla="*/ 4294020 w 4437181"/>
                  <a:gd name="connsiteY0" fmla="*/ 1142990 h 1945507"/>
                  <a:gd name="connsiteX1" fmla="*/ 4271795 w 4437181"/>
                  <a:gd name="connsiteY1" fmla="*/ 1176010 h 1945507"/>
                  <a:gd name="connsiteX2" fmla="*/ 2160333 w 4437181"/>
                  <a:gd name="connsiteY2" fmla="*/ 1619637 h 1945507"/>
                  <a:gd name="connsiteX3" fmla="*/ 75761 w 4437181"/>
                  <a:gd name="connsiteY3" fmla="*/ 1945508 h 1945507"/>
                  <a:gd name="connsiteX4" fmla="*/ 0 w 4437181"/>
                  <a:gd name="connsiteY4" fmla="*/ 315304 h 1945507"/>
                  <a:gd name="connsiteX5" fmla="*/ 1205170 w 4437181"/>
                  <a:gd name="connsiteY5" fmla="*/ 303891 h 1945507"/>
                  <a:gd name="connsiteX6" fmla="*/ 3984775 w 4437181"/>
                  <a:gd name="connsiteY6" fmla="*/ 1260 h 1945507"/>
                  <a:gd name="connsiteX7" fmla="*/ 4033670 w 4437181"/>
                  <a:gd name="connsiteY7" fmla="*/ 34280 h 1945507"/>
                  <a:gd name="connsiteX8" fmla="*/ 4294020 w 4437181"/>
                  <a:gd name="connsiteY8" fmla="*/ 1142990 h 1945507"/>
                  <a:gd name="connsiteX0" fmla="*/ 4294020 w 4488736"/>
                  <a:gd name="connsiteY0" fmla="*/ 1142990 h 1945509"/>
                  <a:gd name="connsiteX1" fmla="*/ 4271795 w 4488736"/>
                  <a:gd name="connsiteY1" fmla="*/ 1176010 h 1945509"/>
                  <a:gd name="connsiteX2" fmla="*/ 1463314 w 4488736"/>
                  <a:gd name="connsiteY2" fmla="*/ 1831773 h 1945509"/>
                  <a:gd name="connsiteX3" fmla="*/ 75761 w 4488736"/>
                  <a:gd name="connsiteY3" fmla="*/ 1945508 h 1945509"/>
                  <a:gd name="connsiteX4" fmla="*/ 0 w 4488736"/>
                  <a:gd name="connsiteY4" fmla="*/ 315304 h 1945509"/>
                  <a:gd name="connsiteX5" fmla="*/ 1205170 w 4488736"/>
                  <a:gd name="connsiteY5" fmla="*/ 303891 h 1945509"/>
                  <a:gd name="connsiteX6" fmla="*/ 3984775 w 4488736"/>
                  <a:gd name="connsiteY6" fmla="*/ 1260 h 1945509"/>
                  <a:gd name="connsiteX7" fmla="*/ 4033670 w 4488736"/>
                  <a:gd name="connsiteY7" fmla="*/ 34280 h 1945509"/>
                  <a:gd name="connsiteX8" fmla="*/ 4294020 w 4488736"/>
                  <a:gd name="connsiteY8" fmla="*/ 1142990 h 1945509"/>
                  <a:gd name="connsiteX0" fmla="*/ 4294020 w 4488734"/>
                  <a:gd name="connsiteY0" fmla="*/ 1142990 h 1945507"/>
                  <a:gd name="connsiteX1" fmla="*/ 4271795 w 4488734"/>
                  <a:gd name="connsiteY1" fmla="*/ 1176010 h 1945507"/>
                  <a:gd name="connsiteX2" fmla="*/ 1463314 w 4488734"/>
                  <a:gd name="connsiteY2" fmla="*/ 1831773 h 1945507"/>
                  <a:gd name="connsiteX3" fmla="*/ 75761 w 4488734"/>
                  <a:gd name="connsiteY3" fmla="*/ 1945508 h 1945507"/>
                  <a:gd name="connsiteX4" fmla="*/ 0 w 4488734"/>
                  <a:gd name="connsiteY4" fmla="*/ 315304 h 1945507"/>
                  <a:gd name="connsiteX5" fmla="*/ 1280933 w 4488734"/>
                  <a:gd name="connsiteY5" fmla="*/ 561486 h 1945507"/>
                  <a:gd name="connsiteX6" fmla="*/ 3984775 w 4488734"/>
                  <a:gd name="connsiteY6" fmla="*/ 1260 h 1945507"/>
                  <a:gd name="connsiteX7" fmla="*/ 4033670 w 4488734"/>
                  <a:gd name="connsiteY7" fmla="*/ 34280 h 1945507"/>
                  <a:gd name="connsiteX8" fmla="*/ 4294020 w 4488734"/>
                  <a:gd name="connsiteY8" fmla="*/ 1142990 h 1945507"/>
                  <a:gd name="connsiteX0" fmla="*/ 4339478 w 4505401"/>
                  <a:gd name="connsiteY0" fmla="*/ 1142990 h 1945509"/>
                  <a:gd name="connsiteX1" fmla="*/ 4271795 w 4505401"/>
                  <a:gd name="connsiteY1" fmla="*/ 1176010 h 1945509"/>
                  <a:gd name="connsiteX2" fmla="*/ 1463314 w 4505401"/>
                  <a:gd name="connsiteY2" fmla="*/ 1831773 h 1945509"/>
                  <a:gd name="connsiteX3" fmla="*/ 75761 w 4505401"/>
                  <a:gd name="connsiteY3" fmla="*/ 1945508 h 1945509"/>
                  <a:gd name="connsiteX4" fmla="*/ 0 w 4505401"/>
                  <a:gd name="connsiteY4" fmla="*/ 315304 h 1945509"/>
                  <a:gd name="connsiteX5" fmla="*/ 1280933 w 4505401"/>
                  <a:gd name="connsiteY5" fmla="*/ 561486 h 1945509"/>
                  <a:gd name="connsiteX6" fmla="*/ 3984775 w 4505401"/>
                  <a:gd name="connsiteY6" fmla="*/ 1260 h 1945509"/>
                  <a:gd name="connsiteX7" fmla="*/ 4033670 w 4505401"/>
                  <a:gd name="connsiteY7" fmla="*/ 34280 h 1945509"/>
                  <a:gd name="connsiteX8" fmla="*/ 4339478 w 4505401"/>
                  <a:gd name="connsiteY8" fmla="*/ 1142990 h 1945509"/>
                  <a:gd name="connsiteX0" fmla="*/ 4339478 w 4339478"/>
                  <a:gd name="connsiteY0" fmla="*/ 1142990 h 1945507"/>
                  <a:gd name="connsiteX1" fmla="*/ 1463314 w 4339478"/>
                  <a:gd name="connsiteY1" fmla="*/ 1831773 h 1945507"/>
                  <a:gd name="connsiteX2" fmla="*/ 75761 w 4339478"/>
                  <a:gd name="connsiteY2" fmla="*/ 1945508 h 1945507"/>
                  <a:gd name="connsiteX3" fmla="*/ 0 w 4339478"/>
                  <a:gd name="connsiteY3" fmla="*/ 315304 h 1945507"/>
                  <a:gd name="connsiteX4" fmla="*/ 1280933 w 4339478"/>
                  <a:gd name="connsiteY4" fmla="*/ 561486 h 1945507"/>
                  <a:gd name="connsiteX5" fmla="*/ 3984775 w 4339478"/>
                  <a:gd name="connsiteY5" fmla="*/ 1260 h 1945507"/>
                  <a:gd name="connsiteX6" fmla="*/ 4033670 w 4339478"/>
                  <a:gd name="connsiteY6" fmla="*/ 34280 h 1945507"/>
                  <a:gd name="connsiteX7" fmla="*/ 4339478 w 4339478"/>
                  <a:gd name="connsiteY7" fmla="*/ 1142990 h 1945507"/>
                  <a:gd name="connsiteX0" fmla="*/ 4339478 w 4339478"/>
                  <a:gd name="connsiteY0" fmla="*/ 1142990 h 1945509"/>
                  <a:gd name="connsiteX1" fmla="*/ 1463314 w 4339478"/>
                  <a:gd name="connsiteY1" fmla="*/ 1831773 h 1945509"/>
                  <a:gd name="connsiteX2" fmla="*/ 75761 w 4339478"/>
                  <a:gd name="connsiteY2" fmla="*/ 1945508 h 1945509"/>
                  <a:gd name="connsiteX3" fmla="*/ 0 w 4339478"/>
                  <a:gd name="connsiteY3" fmla="*/ 315304 h 1945509"/>
                  <a:gd name="connsiteX4" fmla="*/ 1280933 w 4339478"/>
                  <a:gd name="connsiteY4" fmla="*/ 561486 h 1945509"/>
                  <a:gd name="connsiteX5" fmla="*/ 3984775 w 4339478"/>
                  <a:gd name="connsiteY5" fmla="*/ 1260 h 1945509"/>
                  <a:gd name="connsiteX6" fmla="*/ 4033670 w 4339478"/>
                  <a:gd name="connsiteY6" fmla="*/ 34280 h 1945509"/>
                  <a:gd name="connsiteX7" fmla="*/ 4339478 w 4339478"/>
                  <a:gd name="connsiteY7" fmla="*/ 1142990 h 1945509"/>
                  <a:gd name="connsiteX0" fmla="*/ 4339478 w 4547782"/>
                  <a:gd name="connsiteY0" fmla="*/ 1141730 h 1944247"/>
                  <a:gd name="connsiteX1" fmla="*/ 1463314 w 4547782"/>
                  <a:gd name="connsiteY1" fmla="*/ 1830513 h 1944247"/>
                  <a:gd name="connsiteX2" fmla="*/ 75761 w 4547782"/>
                  <a:gd name="connsiteY2" fmla="*/ 1944248 h 1944247"/>
                  <a:gd name="connsiteX3" fmla="*/ 0 w 4547782"/>
                  <a:gd name="connsiteY3" fmla="*/ 314044 h 1944247"/>
                  <a:gd name="connsiteX4" fmla="*/ 1280933 w 4547782"/>
                  <a:gd name="connsiteY4" fmla="*/ 560226 h 1944247"/>
                  <a:gd name="connsiteX5" fmla="*/ 3984775 w 4547782"/>
                  <a:gd name="connsiteY5" fmla="*/ 0 h 1944247"/>
                  <a:gd name="connsiteX6" fmla="*/ 4339478 w 4547782"/>
                  <a:gd name="connsiteY6" fmla="*/ 1141730 h 1944247"/>
                  <a:gd name="connsiteX0" fmla="*/ 4339478 w 4474186"/>
                  <a:gd name="connsiteY0" fmla="*/ 1141730 h 1944249"/>
                  <a:gd name="connsiteX1" fmla="*/ 1463314 w 4474186"/>
                  <a:gd name="connsiteY1" fmla="*/ 1830513 h 1944249"/>
                  <a:gd name="connsiteX2" fmla="*/ 75761 w 4474186"/>
                  <a:gd name="connsiteY2" fmla="*/ 1944248 h 1944249"/>
                  <a:gd name="connsiteX3" fmla="*/ 0 w 4474186"/>
                  <a:gd name="connsiteY3" fmla="*/ 314044 h 1944249"/>
                  <a:gd name="connsiteX4" fmla="*/ 1280933 w 4474186"/>
                  <a:gd name="connsiteY4" fmla="*/ 560226 h 1944249"/>
                  <a:gd name="connsiteX5" fmla="*/ 3984775 w 4474186"/>
                  <a:gd name="connsiteY5" fmla="*/ 0 h 1944249"/>
                  <a:gd name="connsiteX6" fmla="*/ 4339478 w 4474186"/>
                  <a:gd name="connsiteY6" fmla="*/ 1141730 h 1944249"/>
                  <a:gd name="connsiteX0" fmla="*/ 4339478 w 4339478"/>
                  <a:gd name="connsiteY0" fmla="*/ 1141730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141730 h 1944247"/>
                  <a:gd name="connsiteX0" fmla="*/ 4339478 w 4339478"/>
                  <a:gd name="connsiteY0" fmla="*/ 1217494 h 1944249"/>
                  <a:gd name="connsiteX1" fmla="*/ 1463314 w 4339478"/>
                  <a:gd name="connsiteY1" fmla="*/ 1830513 h 1944249"/>
                  <a:gd name="connsiteX2" fmla="*/ 75761 w 4339478"/>
                  <a:gd name="connsiteY2" fmla="*/ 1944248 h 1944249"/>
                  <a:gd name="connsiteX3" fmla="*/ 0 w 4339478"/>
                  <a:gd name="connsiteY3" fmla="*/ 314044 h 1944249"/>
                  <a:gd name="connsiteX4" fmla="*/ 1280933 w 4339478"/>
                  <a:gd name="connsiteY4" fmla="*/ 560226 h 1944249"/>
                  <a:gd name="connsiteX5" fmla="*/ 3984775 w 4339478"/>
                  <a:gd name="connsiteY5" fmla="*/ 0 h 1944249"/>
                  <a:gd name="connsiteX6" fmla="*/ 4339478 w 4339478"/>
                  <a:gd name="connsiteY6" fmla="*/ 1217494 h 1944249"/>
                  <a:gd name="connsiteX0" fmla="*/ 4339478 w 4339478"/>
                  <a:gd name="connsiteY0" fmla="*/ 1217494 h 1944247"/>
                  <a:gd name="connsiteX1" fmla="*/ 1463314 w 4339478"/>
                  <a:gd name="connsiteY1" fmla="*/ 1830513 h 1944247"/>
                  <a:gd name="connsiteX2" fmla="*/ 75761 w 4339478"/>
                  <a:gd name="connsiteY2" fmla="*/ 1944248 h 1944247"/>
                  <a:gd name="connsiteX3" fmla="*/ 0 w 4339478"/>
                  <a:gd name="connsiteY3" fmla="*/ 314044 h 1944247"/>
                  <a:gd name="connsiteX4" fmla="*/ 1280933 w 4339478"/>
                  <a:gd name="connsiteY4" fmla="*/ 560226 h 1944247"/>
                  <a:gd name="connsiteX5" fmla="*/ 3984775 w 4339478"/>
                  <a:gd name="connsiteY5" fmla="*/ 0 h 1944247"/>
                  <a:gd name="connsiteX6" fmla="*/ 4339478 w 4339478"/>
                  <a:gd name="connsiteY6" fmla="*/ 1217494 h 1944247"/>
                  <a:gd name="connsiteX0" fmla="*/ 4339478 w 4339478"/>
                  <a:gd name="connsiteY0" fmla="*/ 1217494 h 1883639"/>
                  <a:gd name="connsiteX1" fmla="*/ 1463314 w 4339478"/>
                  <a:gd name="connsiteY1" fmla="*/ 1830513 h 1883639"/>
                  <a:gd name="connsiteX2" fmla="*/ 45455 w 4339478"/>
                  <a:gd name="connsiteY2" fmla="*/ 1883639 h 1883639"/>
                  <a:gd name="connsiteX3" fmla="*/ 0 w 4339478"/>
                  <a:gd name="connsiteY3" fmla="*/ 314044 h 1883639"/>
                  <a:gd name="connsiteX4" fmla="*/ 1280933 w 4339478"/>
                  <a:gd name="connsiteY4" fmla="*/ 560226 h 1883639"/>
                  <a:gd name="connsiteX5" fmla="*/ 3984775 w 4339478"/>
                  <a:gd name="connsiteY5" fmla="*/ 0 h 1883639"/>
                  <a:gd name="connsiteX6" fmla="*/ 4339478 w 4339478"/>
                  <a:gd name="connsiteY6" fmla="*/ 1217494 h 1883639"/>
                  <a:gd name="connsiteX0" fmla="*/ 4430394 w 4430394"/>
                  <a:gd name="connsiteY0" fmla="*/ 1217494 h 1883639"/>
                  <a:gd name="connsiteX1" fmla="*/ 1554230 w 4430394"/>
                  <a:gd name="connsiteY1" fmla="*/ 1830513 h 1883639"/>
                  <a:gd name="connsiteX2" fmla="*/ 136371 w 4430394"/>
                  <a:gd name="connsiteY2" fmla="*/ 1883639 h 1883639"/>
                  <a:gd name="connsiteX3" fmla="*/ 0 w 4430394"/>
                  <a:gd name="connsiteY3" fmla="*/ 253435 h 1883639"/>
                  <a:gd name="connsiteX4" fmla="*/ 1371849 w 4430394"/>
                  <a:gd name="connsiteY4" fmla="*/ 560226 h 1883639"/>
                  <a:gd name="connsiteX5" fmla="*/ 4075691 w 4430394"/>
                  <a:gd name="connsiteY5" fmla="*/ 0 h 1883639"/>
                  <a:gd name="connsiteX6" fmla="*/ 4430394 w 4430394"/>
                  <a:gd name="connsiteY6" fmla="*/ 1217494 h 1883639"/>
                  <a:gd name="connsiteX0" fmla="*/ 4430394 w 4430394"/>
                  <a:gd name="connsiteY0" fmla="*/ 1217494 h 1860468"/>
                  <a:gd name="connsiteX1" fmla="*/ 1554230 w 4430394"/>
                  <a:gd name="connsiteY1" fmla="*/ 1830513 h 1860468"/>
                  <a:gd name="connsiteX2" fmla="*/ 60608 w 4430394"/>
                  <a:gd name="connsiteY2" fmla="*/ 1838181 h 1860468"/>
                  <a:gd name="connsiteX3" fmla="*/ 0 w 4430394"/>
                  <a:gd name="connsiteY3" fmla="*/ 253435 h 1860468"/>
                  <a:gd name="connsiteX4" fmla="*/ 1371849 w 4430394"/>
                  <a:gd name="connsiteY4" fmla="*/ 560226 h 1860468"/>
                  <a:gd name="connsiteX5" fmla="*/ 4075691 w 4430394"/>
                  <a:gd name="connsiteY5" fmla="*/ 0 h 1860468"/>
                  <a:gd name="connsiteX6" fmla="*/ 4430394 w 4430394"/>
                  <a:gd name="connsiteY6" fmla="*/ 1217494 h 1860468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71849 w 4430394"/>
                  <a:gd name="connsiteY4" fmla="*/ 560226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  <a:gd name="connsiteX0" fmla="*/ 4430394 w 4430394"/>
                  <a:gd name="connsiteY0" fmla="*/ 1217494 h 1885235"/>
                  <a:gd name="connsiteX1" fmla="*/ 1554230 w 4430394"/>
                  <a:gd name="connsiteY1" fmla="*/ 1830513 h 1885235"/>
                  <a:gd name="connsiteX2" fmla="*/ 60608 w 4430394"/>
                  <a:gd name="connsiteY2" fmla="*/ 1838181 h 1885235"/>
                  <a:gd name="connsiteX3" fmla="*/ 0 w 4430394"/>
                  <a:gd name="connsiteY3" fmla="*/ 253435 h 1885235"/>
                  <a:gd name="connsiteX4" fmla="*/ 1341545 w 4430394"/>
                  <a:gd name="connsiteY4" fmla="*/ 529920 h 1885235"/>
                  <a:gd name="connsiteX5" fmla="*/ 4075691 w 4430394"/>
                  <a:gd name="connsiteY5" fmla="*/ 0 h 1885235"/>
                  <a:gd name="connsiteX6" fmla="*/ 4430394 w 4430394"/>
                  <a:gd name="connsiteY6" fmla="*/ 1217494 h 188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30394" h="1885235">
                    <a:moveTo>
                      <a:pt x="4430394" y="1217494"/>
                    </a:moveTo>
                    <a:cubicBezTo>
                      <a:pt x="3798014" y="1371053"/>
                      <a:pt x="2282528" y="1727065"/>
                      <a:pt x="1554230" y="1830513"/>
                    </a:cubicBezTo>
                    <a:cubicBezTo>
                      <a:pt x="825932" y="1933961"/>
                      <a:pt x="781799" y="1863636"/>
                      <a:pt x="60608" y="1838181"/>
                    </a:cubicBezTo>
                    <a:cubicBezTo>
                      <a:pt x="60608" y="1395586"/>
                      <a:pt x="0" y="696030"/>
                      <a:pt x="0" y="253435"/>
                    </a:cubicBezTo>
                    <a:cubicBezTo>
                      <a:pt x="563350" y="431461"/>
                      <a:pt x="874399" y="587312"/>
                      <a:pt x="1341545" y="529920"/>
                    </a:cubicBezTo>
                    <a:cubicBezTo>
                      <a:pt x="2017060" y="446928"/>
                      <a:pt x="3174410" y="186742"/>
                      <a:pt x="4075691" y="0"/>
                    </a:cubicBezTo>
                    <a:cubicBezTo>
                      <a:pt x="4161176" y="202986"/>
                      <a:pt x="4289992" y="851799"/>
                      <a:pt x="4430394" y="1217494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D7BF634-523A-4084-9D51-EF58EDE5E274}"/>
                  </a:ext>
                </a:extLst>
              </p:cNvPr>
              <p:cNvSpPr/>
              <p:nvPr/>
            </p:nvSpPr>
            <p:spPr>
              <a:xfrm>
                <a:off x="2072049" y="1548321"/>
                <a:ext cx="2118232" cy="2929890"/>
              </a:xfrm>
              <a:custGeom>
                <a:avLst/>
                <a:gdLst>
                  <a:gd name="connsiteX0" fmla="*/ 51634 w 2717800"/>
                  <a:gd name="connsiteY0" fmla="*/ 3644051 h 3759200"/>
                  <a:gd name="connsiteX1" fmla="*/ 199 w 2717800"/>
                  <a:gd name="connsiteY1" fmla="*/ 3565311 h 3759200"/>
                  <a:gd name="connsiteX2" fmla="*/ 100529 w 2717800"/>
                  <a:gd name="connsiteY2" fmla="*/ 3463711 h 3759200"/>
                  <a:gd name="connsiteX3" fmla="*/ 296744 w 2717800"/>
                  <a:gd name="connsiteY3" fmla="*/ 3277021 h 3759200"/>
                  <a:gd name="connsiteX4" fmla="*/ 351354 w 2717800"/>
                  <a:gd name="connsiteY4" fmla="*/ 2962696 h 3759200"/>
                  <a:gd name="connsiteX5" fmla="*/ 392629 w 2717800"/>
                  <a:gd name="connsiteY5" fmla="*/ 2273086 h 3759200"/>
                  <a:gd name="connsiteX6" fmla="*/ 535504 w 2717800"/>
                  <a:gd name="connsiteY6" fmla="*/ 1337731 h 3759200"/>
                  <a:gd name="connsiteX7" fmla="*/ 727909 w 2717800"/>
                  <a:gd name="connsiteY7" fmla="*/ 1073571 h 3759200"/>
                  <a:gd name="connsiteX8" fmla="*/ 1072714 w 2717800"/>
                  <a:gd name="connsiteY8" fmla="*/ 882436 h 3759200"/>
                  <a:gd name="connsiteX9" fmla="*/ 1115259 w 2717800"/>
                  <a:gd name="connsiteY9" fmla="*/ 744006 h 3759200"/>
                  <a:gd name="connsiteX10" fmla="*/ 734894 w 2717800"/>
                  <a:gd name="connsiteY10" fmla="*/ 345861 h 3759200"/>
                  <a:gd name="connsiteX11" fmla="*/ 756484 w 2717800"/>
                  <a:gd name="connsiteY11" fmla="*/ 262676 h 3759200"/>
                  <a:gd name="connsiteX12" fmla="*/ 1040964 w 2717800"/>
                  <a:gd name="connsiteY12" fmla="*/ 11851 h 3759200"/>
                  <a:gd name="connsiteX13" fmla="*/ 1202254 w 2717800"/>
                  <a:gd name="connsiteY13" fmla="*/ 13756 h 3759200"/>
                  <a:gd name="connsiteX14" fmla="*/ 1901389 w 2717800"/>
                  <a:gd name="connsiteY14" fmla="*/ 211241 h 3759200"/>
                  <a:gd name="connsiteX15" fmla="*/ 1930599 w 2717800"/>
                  <a:gd name="connsiteY15" fmla="*/ 332526 h 3759200"/>
                  <a:gd name="connsiteX16" fmla="*/ 1645484 w 2717800"/>
                  <a:gd name="connsiteY16" fmla="*/ 708446 h 3759200"/>
                  <a:gd name="connsiteX17" fmla="*/ 1705809 w 2717800"/>
                  <a:gd name="connsiteY17" fmla="*/ 874181 h 3759200"/>
                  <a:gd name="connsiteX18" fmla="*/ 1963619 w 2717800"/>
                  <a:gd name="connsiteY18" fmla="*/ 1041821 h 3759200"/>
                  <a:gd name="connsiteX19" fmla="*/ 2248734 w 2717800"/>
                  <a:gd name="connsiteY19" fmla="*/ 1262166 h 3759200"/>
                  <a:gd name="connsiteX20" fmla="*/ 2345254 w 2717800"/>
                  <a:gd name="connsiteY20" fmla="*/ 1399326 h 3759200"/>
                  <a:gd name="connsiteX21" fmla="*/ 2420819 w 2717800"/>
                  <a:gd name="connsiteY21" fmla="*/ 1751751 h 3759200"/>
                  <a:gd name="connsiteX22" fmla="*/ 2433519 w 2717800"/>
                  <a:gd name="connsiteY22" fmla="*/ 2052741 h 3759200"/>
                  <a:gd name="connsiteX23" fmla="*/ 2454474 w 2717800"/>
                  <a:gd name="connsiteY23" fmla="*/ 2607096 h 3759200"/>
                  <a:gd name="connsiteX24" fmla="*/ 2552899 w 2717800"/>
                  <a:gd name="connsiteY24" fmla="*/ 3312581 h 3759200"/>
                  <a:gd name="connsiteX25" fmla="*/ 2708474 w 2717800"/>
                  <a:gd name="connsiteY25" fmla="*/ 3703106 h 3759200"/>
                  <a:gd name="connsiteX26" fmla="*/ 2684344 w 2717800"/>
                  <a:gd name="connsiteY26" fmla="*/ 3761526 h 3759200"/>
                  <a:gd name="connsiteX27" fmla="*/ 2213174 w 2717800"/>
                  <a:gd name="connsiteY27" fmla="*/ 3743111 h 3759200"/>
                  <a:gd name="connsiteX28" fmla="*/ 51634 w 2717800"/>
                  <a:gd name="connsiteY28" fmla="*/ 3644051 h 375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717800" h="3759200">
                    <a:moveTo>
                      <a:pt x="51634" y="3644051"/>
                    </a:moveTo>
                    <a:cubicBezTo>
                      <a:pt x="32584" y="3637701"/>
                      <a:pt x="-2976" y="3585631"/>
                      <a:pt x="199" y="3565311"/>
                    </a:cubicBezTo>
                    <a:cubicBezTo>
                      <a:pt x="10359" y="3508796"/>
                      <a:pt x="39569" y="3471331"/>
                      <a:pt x="100529" y="3463711"/>
                    </a:cubicBezTo>
                    <a:cubicBezTo>
                      <a:pt x="211654" y="3449741"/>
                      <a:pt x="264994" y="3374176"/>
                      <a:pt x="296744" y="3277021"/>
                    </a:cubicBezTo>
                    <a:cubicBezTo>
                      <a:pt x="329764" y="3174786"/>
                      <a:pt x="344369" y="3069376"/>
                      <a:pt x="351354" y="2962696"/>
                    </a:cubicBezTo>
                    <a:cubicBezTo>
                      <a:pt x="367229" y="2732826"/>
                      <a:pt x="376754" y="2502956"/>
                      <a:pt x="392629" y="2273086"/>
                    </a:cubicBezTo>
                    <a:cubicBezTo>
                      <a:pt x="400884" y="2154976"/>
                      <a:pt x="491689" y="1437426"/>
                      <a:pt x="535504" y="1337731"/>
                    </a:cubicBezTo>
                    <a:cubicBezTo>
                      <a:pt x="580589" y="1236131"/>
                      <a:pt x="644724" y="1148501"/>
                      <a:pt x="727909" y="1073571"/>
                    </a:cubicBezTo>
                    <a:cubicBezTo>
                      <a:pt x="828874" y="983401"/>
                      <a:pt x="952064" y="935776"/>
                      <a:pt x="1072714" y="882436"/>
                    </a:cubicBezTo>
                    <a:cubicBezTo>
                      <a:pt x="1155264" y="846241"/>
                      <a:pt x="1164789" y="818936"/>
                      <a:pt x="1115259" y="744006"/>
                    </a:cubicBezTo>
                    <a:cubicBezTo>
                      <a:pt x="1104464" y="728131"/>
                      <a:pt x="743784" y="361736"/>
                      <a:pt x="734894" y="345861"/>
                    </a:cubicBezTo>
                    <a:cubicBezTo>
                      <a:pt x="712034" y="305221"/>
                      <a:pt x="716479" y="286171"/>
                      <a:pt x="756484" y="262676"/>
                    </a:cubicBezTo>
                    <a:cubicBezTo>
                      <a:pt x="993974" y="158536"/>
                      <a:pt x="976829" y="25186"/>
                      <a:pt x="1040964" y="11851"/>
                    </a:cubicBezTo>
                    <a:cubicBezTo>
                      <a:pt x="1094939" y="1056"/>
                      <a:pt x="1135579" y="-9104"/>
                      <a:pt x="1202254" y="13756"/>
                    </a:cubicBezTo>
                    <a:cubicBezTo>
                      <a:pt x="1432124" y="84241"/>
                      <a:pt x="1762324" y="92496"/>
                      <a:pt x="1901389" y="211241"/>
                    </a:cubicBezTo>
                    <a:cubicBezTo>
                      <a:pt x="1941394" y="243626"/>
                      <a:pt x="1951554" y="286171"/>
                      <a:pt x="1930599" y="332526"/>
                    </a:cubicBezTo>
                    <a:cubicBezTo>
                      <a:pt x="1914089" y="368721"/>
                      <a:pt x="1686759" y="587796"/>
                      <a:pt x="1645484" y="708446"/>
                    </a:cubicBezTo>
                    <a:cubicBezTo>
                      <a:pt x="1619449" y="780201"/>
                      <a:pt x="1651834" y="832906"/>
                      <a:pt x="1705809" y="874181"/>
                    </a:cubicBezTo>
                    <a:cubicBezTo>
                      <a:pt x="1787724" y="935776"/>
                      <a:pt x="1879164" y="983401"/>
                      <a:pt x="1963619" y="1041821"/>
                    </a:cubicBezTo>
                    <a:cubicBezTo>
                      <a:pt x="2062679" y="1110401"/>
                      <a:pt x="2168724" y="1169456"/>
                      <a:pt x="2248734" y="1262166"/>
                    </a:cubicBezTo>
                    <a:cubicBezTo>
                      <a:pt x="2285564" y="1304711"/>
                      <a:pt x="2319219" y="1349161"/>
                      <a:pt x="2345254" y="1399326"/>
                    </a:cubicBezTo>
                    <a:cubicBezTo>
                      <a:pt x="2354779" y="1417106"/>
                      <a:pt x="2410024" y="1648881"/>
                      <a:pt x="2420819" y="1751751"/>
                    </a:cubicBezTo>
                    <a:cubicBezTo>
                      <a:pt x="2431614" y="1851446"/>
                      <a:pt x="2429074" y="1952411"/>
                      <a:pt x="2433519" y="2052741"/>
                    </a:cubicBezTo>
                    <a:cubicBezTo>
                      <a:pt x="2441774" y="2237526"/>
                      <a:pt x="2442409" y="2422946"/>
                      <a:pt x="2454474" y="2607096"/>
                    </a:cubicBezTo>
                    <a:cubicBezTo>
                      <a:pt x="2470349" y="2844586"/>
                      <a:pt x="2494479" y="3081441"/>
                      <a:pt x="2552899" y="3312581"/>
                    </a:cubicBezTo>
                    <a:cubicBezTo>
                      <a:pt x="2587189" y="3449741"/>
                      <a:pt x="2636084" y="3581186"/>
                      <a:pt x="2708474" y="3703106"/>
                    </a:cubicBezTo>
                    <a:cubicBezTo>
                      <a:pt x="2726889" y="3734221"/>
                      <a:pt x="2719904" y="3752001"/>
                      <a:pt x="2684344" y="3761526"/>
                    </a:cubicBezTo>
                    <a:cubicBezTo>
                      <a:pt x="2657039" y="3769146"/>
                      <a:pt x="2226509" y="3742476"/>
                      <a:pt x="2213174" y="3743111"/>
                    </a:cubicBezTo>
                    <a:cubicBezTo>
                      <a:pt x="2201109" y="3714536"/>
                      <a:pt x="372309" y="3786926"/>
                      <a:pt x="51634" y="364405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C851750-412D-4B5B-B50E-3952E4F4E4B0}"/>
                  </a:ext>
                </a:extLst>
              </p:cNvPr>
              <p:cNvSpPr/>
              <p:nvPr/>
            </p:nvSpPr>
            <p:spPr>
              <a:xfrm>
                <a:off x="1941049" y="3888468"/>
                <a:ext cx="1875724" cy="1073962"/>
              </a:xfrm>
              <a:custGeom>
                <a:avLst/>
                <a:gdLst>
                  <a:gd name="connsiteX0" fmla="*/ 2366013 w 2406650"/>
                  <a:gd name="connsiteY0" fmla="*/ 724072 h 1377950"/>
                  <a:gd name="connsiteX1" fmla="*/ 2393953 w 2406650"/>
                  <a:gd name="connsiteY1" fmla="*/ 770427 h 1377950"/>
                  <a:gd name="connsiteX2" fmla="*/ 2252983 w 2406650"/>
                  <a:gd name="connsiteY2" fmla="*/ 897427 h 1377950"/>
                  <a:gd name="connsiteX3" fmla="*/ 2007238 w 2406650"/>
                  <a:gd name="connsiteY3" fmla="*/ 945052 h 1377950"/>
                  <a:gd name="connsiteX4" fmla="*/ 1609093 w 2406650"/>
                  <a:gd name="connsiteY4" fmla="*/ 979342 h 1377950"/>
                  <a:gd name="connsiteX5" fmla="*/ 1481458 w 2406650"/>
                  <a:gd name="connsiteY5" fmla="*/ 1021887 h 1377950"/>
                  <a:gd name="connsiteX6" fmla="*/ 1243333 w 2406650"/>
                  <a:gd name="connsiteY6" fmla="*/ 1092372 h 1377950"/>
                  <a:gd name="connsiteX7" fmla="*/ 619128 w 2406650"/>
                  <a:gd name="connsiteY7" fmla="*/ 1188257 h 1377950"/>
                  <a:gd name="connsiteX8" fmla="*/ 314328 w 2406650"/>
                  <a:gd name="connsiteY8" fmla="*/ 1292397 h 1377950"/>
                  <a:gd name="connsiteX9" fmla="*/ 55248 w 2406650"/>
                  <a:gd name="connsiteY9" fmla="*/ 1378757 h 1377950"/>
                  <a:gd name="connsiteX10" fmla="*/ 3 w 2406650"/>
                  <a:gd name="connsiteY10" fmla="*/ 724072 h 1377950"/>
                  <a:gd name="connsiteX11" fmla="*/ 569598 w 2406650"/>
                  <a:gd name="connsiteY11" fmla="*/ 407207 h 1377950"/>
                  <a:gd name="connsiteX12" fmla="*/ 1016638 w 2406650"/>
                  <a:gd name="connsiteY12" fmla="*/ 294812 h 1377950"/>
                  <a:gd name="connsiteX13" fmla="*/ 1583693 w 2406650"/>
                  <a:gd name="connsiteY13" fmla="*/ 136697 h 1377950"/>
                  <a:gd name="connsiteX14" fmla="*/ 1847218 w 2406650"/>
                  <a:gd name="connsiteY14" fmla="*/ 18587 h 1377950"/>
                  <a:gd name="connsiteX15" fmla="*/ 1971678 w 2406650"/>
                  <a:gd name="connsiteY15" fmla="*/ 172 h 1377950"/>
                  <a:gd name="connsiteX16" fmla="*/ 2097408 w 2406650"/>
                  <a:gd name="connsiteY16" fmla="*/ 75102 h 1377950"/>
                  <a:gd name="connsiteX17" fmla="*/ 2044703 w 2406650"/>
                  <a:gd name="connsiteY17" fmla="*/ 217977 h 1377950"/>
                  <a:gd name="connsiteX18" fmla="*/ 1853568 w 2406650"/>
                  <a:gd name="connsiteY18" fmla="*/ 329102 h 1377950"/>
                  <a:gd name="connsiteX19" fmla="*/ 1461773 w 2406650"/>
                  <a:gd name="connsiteY19" fmla="*/ 499917 h 1377950"/>
                  <a:gd name="connsiteX20" fmla="*/ 1464313 w 2406650"/>
                  <a:gd name="connsiteY20" fmla="*/ 575482 h 1377950"/>
                  <a:gd name="connsiteX21" fmla="*/ 2366013 w 2406650"/>
                  <a:gd name="connsiteY21" fmla="*/ 724072 h 137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06650" h="1377950">
                    <a:moveTo>
                      <a:pt x="2366013" y="724072"/>
                    </a:moveTo>
                    <a:cubicBezTo>
                      <a:pt x="2419353" y="725977"/>
                      <a:pt x="2419353" y="724707"/>
                      <a:pt x="2393953" y="770427"/>
                    </a:cubicBezTo>
                    <a:cubicBezTo>
                      <a:pt x="2370458" y="839007"/>
                      <a:pt x="2316483" y="873932"/>
                      <a:pt x="2252983" y="897427"/>
                    </a:cubicBezTo>
                    <a:cubicBezTo>
                      <a:pt x="2173608" y="926637"/>
                      <a:pt x="2090423" y="936797"/>
                      <a:pt x="2007238" y="945052"/>
                    </a:cubicBezTo>
                    <a:cubicBezTo>
                      <a:pt x="1874523" y="958387"/>
                      <a:pt x="1741808" y="967912"/>
                      <a:pt x="1609093" y="979342"/>
                    </a:cubicBezTo>
                    <a:cubicBezTo>
                      <a:pt x="1563373" y="983152"/>
                      <a:pt x="1520828" y="995217"/>
                      <a:pt x="1481458" y="1021887"/>
                    </a:cubicBezTo>
                    <a:cubicBezTo>
                      <a:pt x="1410338" y="1070782"/>
                      <a:pt x="1325248" y="1079037"/>
                      <a:pt x="1243333" y="1092372"/>
                    </a:cubicBezTo>
                    <a:cubicBezTo>
                      <a:pt x="1035688" y="1126027"/>
                      <a:pt x="826138" y="1149522"/>
                      <a:pt x="619128" y="1188257"/>
                    </a:cubicBezTo>
                    <a:cubicBezTo>
                      <a:pt x="512448" y="1207942"/>
                      <a:pt x="410213" y="1241597"/>
                      <a:pt x="314328" y="1292397"/>
                    </a:cubicBezTo>
                    <a:cubicBezTo>
                      <a:pt x="252733" y="1325417"/>
                      <a:pt x="52708" y="1355262"/>
                      <a:pt x="55248" y="1378757"/>
                    </a:cubicBezTo>
                    <a:cubicBezTo>
                      <a:pt x="36198" y="1376852"/>
                      <a:pt x="8893" y="846627"/>
                      <a:pt x="3" y="724072"/>
                    </a:cubicBezTo>
                    <a:cubicBezTo>
                      <a:pt x="-1267" y="706292"/>
                      <a:pt x="427993" y="470707"/>
                      <a:pt x="569598" y="407207"/>
                    </a:cubicBezTo>
                    <a:cubicBezTo>
                      <a:pt x="712473" y="343072"/>
                      <a:pt x="862333" y="305607"/>
                      <a:pt x="1016638" y="294812"/>
                    </a:cubicBezTo>
                    <a:cubicBezTo>
                      <a:pt x="1217298" y="280842"/>
                      <a:pt x="1404623" y="228137"/>
                      <a:pt x="1583693" y="136697"/>
                    </a:cubicBezTo>
                    <a:cubicBezTo>
                      <a:pt x="1669418" y="92882"/>
                      <a:pt x="1755778" y="50972"/>
                      <a:pt x="1847218" y="18587"/>
                    </a:cubicBezTo>
                    <a:cubicBezTo>
                      <a:pt x="1887858" y="4617"/>
                      <a:pt x="1929133" y="-1098"/>
                      <a:pt x="1971678" y="172"/>
                    </a:cubicBezTo>
                    <a:cubicBezTo>
                      <a:pt x="2033273" y="2077"/>
                      <a:pt x="2081533" y="31287"/>
                      <a:pt x="2097408" y="75102"/>
                    </a:cubicBezTo>
                    <a:cubicBezTo>
                      <a:pt x="2113918" y="120822"/>
                      <a:pt x="2092328" y="178607"/>
                      <a:pt x="2044703" y="217977"/>
                    </a:cubicBezTo>
                    <a:cubicBezTo>
                      <a:pt x="1986918" y="265602"/>
                      <a:pt x="1921513" y="299892"/>
                      <a:pt x="1853568" y="329102"/>
                    </a:cubicBezTo>
                    <a:cubicBezTo>
                      <a:pt x="1745618" y="375457"/>
                      <a:pt x="1482728" y="485312"/>
                      <a:pt x="1461773" y="499917"/>
                    </a:cubicBezTo>
                    <a:cubicBezTo>
                      <a:pt x="1427483" y="524047"/>
                      <a:pt x="1428753" y="552622"/>
                      <a:pt x="1464313" y="575482"/>
                    </a:cubicBezTo>
                    <a:cubicBezTo>
                      <a:pt x="1481458" y="587547"/>
                      <a:pt x="2321563" y="722802"/>
                      <a:pt x="2366013" y="72407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939C327-5E3E-4623-9BD3-9A49D94E09B3}"/>
                  </a:ext>
                </a:extLst>
              </p:cNvPr>
              <p:cNvSpPr/>
              <p:nvPr/>
            </p:nvSpPr>
            <p:spPr>
              <a:xfrm>
                <a:off x="1693904" y="4363719"/>
                <a:ext cx="291998" cy="801760"/>
              </a:xfrm>
              <a:custGeom>
                <a:avLst/>
                <a:gdLst>
                  <a:gd name="connsiteX0" fmla="*/ 376159 w 374650"/>
                  <a:gd name="connsiteY0" fmla="*/ 841375 h 1028700"/>
                  <a:gd name="connsiteX1" fmla="*/ 343774 w 374650"/>
                  <a:gd name="connsiteY1" fmla="*/ 894715 h 1028700"/>
                  <a:gd name="connsiteX2" fmla="*/ 23099 w 374650"/>
                  <a:gd name="connsiteY2" fmla="*/ 1028700 h 1028700"/>
                  <a:gd name="connsiteX3" fmla="*/ 239 w 374650"/>
                  <a:gd name="connsiteY3" fmla="*/ 0 h 1028700"/>
                  <a:gd name="connsiteX4" fmla="*/ 304404 w 374650"/>
                  <a:gd name="connsiteY4" fmla="*/ 6350 h 1028700"/>
                  <a:gd name="connsiteX5" fmla="*/ 328534 w 374650"/>
                  <a:gd name="connsiteY5" fmla="*/ 31115 h 1028700"/>
                  <a:gd name="connsiteX6" fmla="*/ 376159 w 374650"/>
                  <a:gd name="connsiteY6" fmla="*/ 84137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650" h="1028700">
                    <a:moveTo>
                      <a:pt x="376159" y="841375"/>
                    </a:moveTo>
                    <a:cubicBezTo>
                      <a:pt x="382509" y="871855"/>
                      <a:pt x="371079" y="884555"/>
                      <a:pt x="343774" y="894715"/>
                    </a:cubicBezTo>
                    <a:cubicBezTo>
                      <a:pt x="245984" y="931545"/>
                      <a:pt x="31989" y="1025525"/>
                      <a:pt x="23099" y="1028700"/>
                    </a:cubicBezTo>
                    <a:cubicBezTo>
                      <a:pt x="16114" y="728345"/>
                      <a:pt x="-2301" y="235585"/>
                      <a:pt x="239" y="0"/>
                    </a:cubicBezTo>
                    <a:cubicBezTo>
                      <a:pt x="92314" y="2540"/>
                      <a:pt x="212329" y="4445"/>
                      <a:pt x="304404" y="6350"/>
                    </a:cubicBezTo>
                    <a:cubicBezTo>
                      <a:pt x="322184" y="6985"/>
                      <a:pt x="329169" y="13970"/>
                      <a:pt x="328534" y="31115"/>
                    </a:cubicBezTo>
                    <a:cubicBezTo>
                      <a:pt x="327899" y="41910"/>
                      <a:pt x="371079" y="817880"/>
                      <a:pt x="376159" y="841375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E45BE85-713D-4421-813D-B7D18C9AE9CE}"/>
                  </a:ext>
                </a:extLst>
              </p:cNvPr>
              <p:cNvSpPr/>
              <p:nvPr/>
            </p:nvSpPr>
            <p:spPr>
              <a:xfrm>
                <a:off x="1989362" y="2460944"/>
                <a:ext cx="282100" cy="786912"/>
              </a:xfrm>
              <a:custGeom>
                <a:avLst/>
                <a:gdLst>
                  <a:gd name="connsiteX0" fmla="*/ 363855 w 361950"/>
                  <a:gd name="connsiteY0" fmla="*/ 931417 h 1009650"/>
                  <a:gd name="connsiteX1" fmla="*/ 343535 w 361950"/>
                  <a:gd name="connsiteY1" fmla="*/ 968247 h 1009650"/>
                  <a:gd name="connsiteX2" fmla="*/ 221615 w 361950"/>
                  <a:gd name="connsiteY2" fmla="*/ 1012062 h 1009650"/>
                  <a:gd name="connsiteX3" fmla="*/ 0 w 361950"/>
                  <a:gd name="connsiteY3" fmla="*/ 65912 h 1009650"/>
                  <a:gd name="connsiteX4" fmla="*/ 151765 w 361950"/>
                  <a:gd name="connsiteY4" fmla="*/ 4952 h 1009650"/>
                  <a:gd name="connsiteX5" fmla="*/ 185420 w 361950"/>
                  <a:gd name="connsiteY5" fmla="*/ 24637 h 1009650"/>
                  <a:gd name="connsiteX6" fmla="*/ 363855 w 361950"/>
                  <a:gd name="connsiteY6" fmla="*/ 931417 h 100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50" h="1009650">
                    <a:moveTo>
                      <a:pt x="363855" y="931417"/>
                    </a:moveTo>
                    <a:cubicBezTo>
                      <a:pt x="368300" y="951102"/>
                      <a:pt x="365125" y="961262"/>
                      <a:pt x="343535" y="968247"/>
                    </a:cubicBezTo>
                    <a:cubicBezTo>
                      <a:pt x="302260" y="980947"/>
                      <a:pt x="262255" y="997457"/>
                      <a:pt x="221615" y="1012062"/>
                    </a:cubicBezTo>
                    <a:cubicBezTo>
                      <a:pt x="199390" y="918082"/>
                      <a:pt x="51435" y="287527"/>
                      <a:pt x="0" y="65912"/>
                    </a:cubicBezTo>
                    <a:cubicBezTo>
                      <a:pt x="50800" y="45592"/>
                      <a:pt x="102235" y="26542"/>
                      <a:pt x="151765" y="4952"/>
                    </a:cubicBezTo>
                    <a:cubicBezTo>
                      <a:pt x="175895" y="-5843"/>
                      <a:pt x="184150" y="1142"/>
                      <a:pt x="185420" y="24637"/>
                    </a:cubicBezTo>
                    <a:cubicBezTo>
                      <a:pt x="186690" y="34162"/>
                      <a:pt x="351790" y="873632"/>
                      <a:pt x="363855" y="931417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E620ADC-1EB6-451C-A77E-1D5144C5A5CD}"/>
                  </a:ext>
                </a:extLst>
              </p:cNvPr>
              <p:cNvSpPr/>
              <p:nvPr/>
            </p:nvSpPr>
            <p:spPr>
              <a:xfrm>
                <a:off x="3063920" y="4248880"/>
                <a:ext cx="574100" cy="173220"/>
              </a:xfrm>
              <a:custGeom>
                <a:avLst/>
                <a:gdLst>
                  <a:gd name="connsiteX0" fmla="*/ 723382 w 736600"/>
                  <a:gd name="connsiteY0" fmla="*/ 226720 h 222250"/>
                  <a:gd name="connsiteX1" fmla="*/ 408422 w 736600"/>
                  <a:gd name="connsiteY1" fmla="*/ 195604 h 222250"/>
                  <a:gd name="connsiteX2" fmla="*/ 118862 w 736600"/>
                  <a:gd name="connsiteY2" fmla="*/ 144170 h 222250"/>
                  <a:gd name="connsiteX3" fmla="*/ 12817 w 736600"/>
                  <a:gd name="connsiteY3" fmla="*/ 111784 h 222250"/>
                  <a:gd name="connsiteX4" fmla="*/ 125212 w 736600"/>
                  <a:gd name="connsiteY4" fmla="*/ 3200 h 222250"/>
                  <a:gd name="connsiteX5" fmla="*/ 376672 w 736600"/>
                  <a:gd name="connsiteY5" fmla="*/ 49554 h 222250"/>
                  <a:gd name="connsiteX6" fmla="*/ 562092 w 736600"/>
                  <a:gd name="connsiteY6" fmla="*/ 152425 h 222250"/>
                  <a:gd name="connsiteX7" fmla="*/ 739257 w 736600"/>
                  <a:gd name="connsiteY7" fmla="*/ 224814 h 222250"/>
                  <a:gd name="connsiteX8" fmla="*/ 723382 w 736600"/>
                  <a:gd name="connsiteY8" fmla="*/ 22672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6600" h="222250">
                    <a:moveTo>
                      <a:pt x="723382" y="226720"/>
                    </a:moveTo>
                    <a:cubicBezTo>
                      <a:pt x="617337" y="228625"/>
                      <a:pt x="512562" y="212114"/>
                      <a:pt x="408422" y="195604"/>
                    </a:cubicBezTo>
                    <a:cubicBezTo>
                      <a:pt x="311267" y="179729"/>
                      <a:pt x="214112" y="168300"/>
                      <a:pt x="118862" y="144170"/>
                    </a:cubicBezTo>
                    <a:cubicBezTo>
                      <a:pt x="83302" y="135279"/>
                      <a:pt x="47742" y="122579"/>
                      <a:pt x="12817" y="111784"/>
                    </a:cubicBezTo>
                    <a:cubicBezTo>
                      <a:pt x="-31633" y="52095"/>
                      <a:pt x="47742" y="13359"/>
                      <a:pt x="125212" y="3200"/>
                    </a:cubicBezTo>
                    <a:cubicBezTo>
                      <a:pt x="215382" y="-8866"/>
                      <a:pt x="296662" y="14629"/>
                      <a:pt x="376672" y="49554"/>
                    </a:cubicBezTo>
                    <a:cubicBezTo>
                      <a:pt x="441442" y="78129"/>
                      <a:pt x="502402" y="114959"/>
                      <a:pt x="562092" y="152425"/>
                    </a:cubicBezTo>
                    <a:cubicBezTo>
                      <a:pt x="616067" y="186079"/>
                      <a:pt x="676392" y="202589"/>
                      <a:pt x="739257" y="224814"/>
                    </a:cubicBezTo>
                    <a:cubicBezTo>
                      <a:pt x="731002" y="226084"/>
                      <a:pt x="727192" y="226084"/>
                      <a:pt x="723382" y="22672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3E0635F-A2B9-4536-BC9B-7093BD8A7287}"/>
                  </a:ext>
                </a:extLst>
              </p:cNvPr>
              <p:cNvSpPr/>
              <p:nvPr/>
            </p:nvSpPr>
            <p:spPr>
              <a:xfrm>
                <a:off x="2782698" y="2800498"/>
                <a:ext cx="707727" cy="960133"/>
              </a:xfrm>
              <a:custGeom>
                <a:avLst/>
                <a:gdLst>
                  <a:gd name="connsiteX0" fmla="*/ 878465 w 908050"/>
                  <a:gd name="connsiteY0" fmla="*/ 689972 h 1231900"/>
                  <a:gd name="connsiteX1" fmla="*/ 781310 w 908050"/>
                  <a:gd name="connsiteY1" fmla="*/ 601072 h 1231900"/>
                  <a:gd name="connsiteX2" fmla="*/ 591445 w 908050"/>
                  <a:gd name="connsiteY2" fmla="*/ 505822 h 1231900"/>
                  <a:gd name="connsiteX3" fmla="*/ 564140 w 908050"/>
                  <a:gd name="connsiteY3" fmla="*/ 471532 h 1231900"/>
                  <a:gd name="connsiteX4" fmla="*/ 557790 w 908050"/>
                  <a:gd name="connsiteY4" fmla="*/ 253092 h 1231900"/>
                  <a:gd name="connsiteX5" fmla="*/ 589540 w 908050"/>
                  <a:gd name="connsiteY5" fmla="*/ 227057 h 1231900"/>
                  <a:gd name="connsiteX6" fmla="*/ 750195 w 908050"/>
                  <a:gd name="connsiteY6" fmla="*/ 300717 h 1231900"/>
                  <a:gd name="connsiteX7" fmla="*/ 811790 w 908050"/>
                  <a:gd name="connsiteY7" fmla="*/ 420097 h 1231900"/>
                  <a:gd name="connsiteX8" fmla="*/ 815600 w 908050"/>
                  <a:gd name="connsiteY8" fmla="*/ 534397 h 1231900"/>
                  <a:gd name="connsiteX9" fmla="*/ 849255 w 908050"/>
                  <a:gd name="connsiteY9" fmla="*/ 564877 h 1231900"/>
                  <a:gd name="connsiteX10" fmla="*/ 877830 w 908050"/>
                  <a:gd name="connsiteY10" fmla="*/ 564242 h 1231900"/>
                  <a:gd name="connsiteX11" fmla="*/ 902595 w 908050"/>
                  <a:gd name="connsiteY11" fmla="*/ 536937 h 1231900"/>
                  <a:gd name="connsiteX12" fmla="*/ 894340 w 908050"/>
                  <a:gd name="connsiteY12" fmla="*/ 172447 h 1231900"/>
                  <a:gd name="connsiteX13" fmla="*/ 853700 w 908050"/>
                  <a:gd name="connsiteY13" fmla="*/ 133077 h 1231900"/>
                  <a:gd name="connsiteX14" fmla="*/ 805440 w 908050"/>
                  <a:gd name="connsiteY14" fmla="*/ 183242 h 1231900"/>
                  <a:gd name="connsiteX15" fmla="*/ 805440 w 908050"/>
                  <a:gd name="connsiteY15" fmla="*/ 199117 h 1231900"/>
                  <a:gd name="connsiteX16" fmla="*/ 778770 w 908050"/>
                  <a:gd name="connsiteY16" fmla="*/ 213087 h 1231900"/>
                  <a:gd name="connsiteX17" fmla="*/ 641610 w 908050"/>
                  <a:gd name="connsiteY17" fmla="*/ 148317 h 1231900"/>
                  <a:gd name="connsiteX18" fmla="*/ 560965 w 908050"/>
                  <a:gd name="connsiteY18" fmla="*/ 121012 h 1231900"/>
                  <a:gd name="connsiteX19" fmla="*/ 552075 w 908050"/>
                  <a:gd name="connsiteY19" fmla="*/ 33382 h 1231900"/>
                  <a:gd name="connsiteX20" fmla="*/ 519055 w 908050"/>
                  <a:gd name="connsiteY20" fmla="*/ 362 h 1231900"/>
                  <a:gd name="connsiteX21" fmla="*/ 493655 w 908050"/>
                  <a:gd name="connsiteY21" fmla="*/ 997 h 1231900"/>
                  <a:gd name="connsiteX22" fmla="*/ 465080 w 908050"/>
                  <a:gd name="connsiteY22" fmla="*/ 35287 h 1231900"/>
                  <a:gd name="connsiteX23" fmla="*/ 468255 w 908050"/>
                  <a:gd name="connsiteY23" fmla="*/ 105137 h 1231900"/>
                  <a:gd name="connsiteX24" fmla="*/ 446030 w 908050"/>
                  <a:gd name="connsiteY24" fmla="*/ 126092 h 1231900"/>
                  <a:gd name="connsiteX25" fmla="*/ 424440 w 908050"/>
                  <a:gd name="connsiteY25" fmla="*/ 105137 h 1231900"/>
                  <a:gd name="connsiteX26" fmla="*/ 419995 w 908050"/>
                  <a:gd name="connsiteY26" fmla="*/ 38462 h 1231900"/>
                  <a:gd name="connsiteX27" fmla="*/ 388245 w 908050"/>
                  <a:gd name="connsiteY27" fmla="*/ 6712 h 1231900"/>
                  <a:gd name="connsiteX28" fmla="*/ 356495 w 908050"/>
                  <a:gd name="connsiteY28" fmla="*/ 7347 h 1231900"/>
                  <a:gd name="connsiteX29" fmla="*/ 332365 w 908050"/>
                  <a:gd name="connsiteY29" fmla="*/ 35287 h 1231900"/>
                  <a:gd name="connsiteX30" fmla="*/ 336175 w 908050"/>
                  <a:gd name="connsiteY30" fmla="*/ 101962 h 1231900"/>
                  <a:gd name="connsiteX31" fmla="*/ 303155 w 908050"/>
                  <a:gd name="connsiteY31" fmla="*/ 142602 h 1231900"/>
                  <a:gd name="connsiteX32" fmla="*/ 101225 w 908050"/>
                  <a:gd name="connsiteY32" fmla="*/ 230867 h 1231900"/>
                  <a:gd name="connsiteX33" fmla="*/ 46615 w 908050"/>
                  <a:gd name="connsiteY33" fmla="*/ 548367 h 1231900"/>
                  <a:gd name="connsiteX34" fmla="*/ 159010 w 908050"/>
                  <a:gd name="connsiteY34" fmla="*/ 634092 h 1231900"/>
                  <a:gd name="connsiteX35" fmla="*/ 327285 w 908050"/>
                  <a:gd name="connsiteY35" fmla="*/ 715372 h 1231900"/>
                  <a:gd name="connsiteX36" fmla="*/ 353955 w 908050"/>
                  <a:gd name="connsiteY36" fmla="*/ 747757 h 1231900"/>
                  <a:gd name="connsiteX37" fmla="*/ 360305 w 908050"/>
                  <a:gd name="connsiteY37" fmla="*/ 975722 h 1231900"/>
                  <a:gd name="connsiteX38" fmla="*/ 333635 w 908050"/>
                  <a:gd name="connsiteY38" fmla="*/ 995407 h 1231900"/>
                  <a:gd name="connsiteX39" fmla="*/ 148850 w 908050"/>
                  <a:gd name="connsiteY39" fmla="*/ 909047 h 1231900"/>
                  <a:gd name="connsiteX40" fmla="*/ 101860 w 908050"/>
                  <a:gd name="connsiteY40" fmla="*/ 822052 h 1231900"/>
                  <a:gd name="connsiteX41" fmla="*/ 95510 w 908050"/>
                  <a:gd name="connsiteY41" fmla="*/ 708387 h 1231900"/>
                  <a:gd name="connsiteX42" fmla="*/ 42805 w 908050"/>
                  <a:gd name="connsiteY42" fmla="*/ 655682 h 1231900"/>
                  <a:gd name="connsiteX43" fmla="*/ 5975 w 908050"/>
                  <a:gd name="connsiteY43" fmla="*/ 695052 h 1231900"/>
                  <a:gd name="connsiteX44" fmla="*/ 12325 w 908050"/>
                  <a:gd name="connsiteY44" fmla="*/ 830942 h 1231900"/>
                  <a:gd name="connsiteX45" fmla="*/ 18675 w 908050"/>
                  <a:gd name="connsiteY45" fmla="*/ 1058907 h 1231900"/>
                  <a:gd name="connsiteX46" fmla="*/ 47885 w 908050"/>
                  <a:gd name="connsiteY46" fmla="*/ 1086847 h 1231900"/>
                  <a:gd name="connsiteX47" fmla="*/ 79635 w 908050"/>
                  <a:gd name="connsiteY47" fmla="*/ 1086212 h 1231900"/>
                  <a:gd name="connsiteX48" fmla="*/ 107575 w 908050"/>
                  <a:gd name="connsiteY48" fmla="*/ 1057002 h 1231900"/>
                  <a:gd name="connsiteX49" fmla="*/ 107575 w 908050"/>
                  <a:gd name="connsiteY49" fmla="*/ 986517 h 1231900"/>
                  <a:gd name="connsiteX50" fmla="*/ 339985 w 908050"/>
                  <a:gd name="connsiteY50" fmla="*/ 1084942 h 1231900"/>
                  <a:gd name="connsiteX51" fmla="*/ 363480 w 908050"/>
                  <a:gd name="connsiteY51" fmla="*/ 1113517 h 1231900"/>
                  <a:gd name="connsiteX52" fmla="*/ 367925 w 908050"/>
                  <a:gd name="connsiteY52" fmla="*/ 1205592 h 1231900"/>
                  <a:gd name="connsiteX53" fmla="*/ 396500 w 908050"/>
                  <a:gd name="connsiteY53" fmla="*/ 1234167 h 1231900"/>
                  <a:gd name="connsiteX54" fmla="*/ 425075 w 908050"/>
                  <a:gd name="connsiteY54" fmla="*/ 1234167 h 1231900"/>
                  <a:gd name="connsiteX55" fmla="*/ 454285 w 908050"/>
                  <a:gd name="connsiteY55" fmla="*/ 1202417 h 1231900"/>
                  <a:gd name="connsiteX56" fmla="*/ 451745 w 908050"/>
                  <a:gd name="connsiteY56" fmla="*/ 1123042 h 1231900"/>
                  <a:gd name="connsiteX57" fmla="*/ 472700 w 908050"/>
                  <a:gd name="connsiteY57" fmla="*/ 1094467 h 1231900"/>
                  <a:gd name="connsiteX58" fmla="*/ 496195 w 908050"/>
                  <a:gd name="connsiteY58" fmla="*/ 1120502 h 1231900"/>
                  <a:gd name="connsiteX59" fmla="*/ 500640 w 908050"/>
                  <a:gd name="connsiteY59" fmla="*/ 1199242 h 1231900"/>
                  <a:gd name="connsiteX60" fmla="*/ 543820 w 908050"/>
                  <a:gd name="connsiteY60" fmla="*/ 1232262 h 1231900"/>
                  <a:gd name="connsiteX61" fmla="*/ 589540 w 908050"/>
                  <a:gd name="connsiteY61" fmla="*/ 1196067 h 1231900"/>
                  <a:gd name="connsiteX62" fmla="*/ 583825 w 908050"/>
                  <a:gd name="connsiteY62" fmla="*/ 1120502 h 1231900"/>
                  <a:gd name="connsiteX63" fmla="*/ 618115 w 908050"/>
                  <a:gd name="connsiteY63" fmla="*/ 1074782 h 1231900"/>
                  <a:gd name="connsiteX64" fmla="*/ 837825 w 908050"/>
                  <a:gd name="connsiteY64" fmla="*/ 966832 h 1231900"/>
                  <a:gd name="connsiteX65" fmla="*/ 878465 w 908050"/>
                  <a:gd name="connsiteY65" fmla="*/ 689972 h 1231900"/>
                  <a:gd name="connsiteX66" fmla="*/ 344430 w 908050"/>
                  <a:gd name="connsiteY66" fmla="*/ 377552 h 1231900"/>
                  <a:gd name="connsiteX67" fmla="*/ 258705 w 908050"/>
                  <a:gd name="connsiteY67" fmla="*/ 336912 h 1231900"/>
                  <a:gd name="connsiteX68" fmla="*/ 264420 w 908050"/>
                  <a:gd name="connsiteY68" fmla="*/ 261982 h 1231900"/>
                  <a:gd name="connsiteX69" fmla="*/ 346970 w 908050"/>
                  <a:gd name="connsiteY69" fmla="*/ 239122 h 1231900"/>
                  <a:gd name="connsiteX70" fmla="*/ 344430 w 908050"/>
                  <a:gd name="connsiteY70" fmla="*/ 377552 h 1231900"/>
                  <a:gd name="connsiteX71" fmla="*/ 430155 w 908050"/>
                  <a:gd name="connsiteY71" fmla="*/ 408032 h 1231900"/>
                  <a:gd name="connsiteX72" fmla="*/ 424440 w 908050"/>
                  <a:gd name="connsiteY72" fmla="*/ 234042 h 1231900"/>
                  <a:gd name="connsiteX73" fmla="*/ 447300 w 908050"/>
                  <a:gd name="connsiteY73" fmla="*/ 218802 h 1231900"/>
                  <a:gd name="connsiteX74" fmla="*/ 468890 w 908050"/>
                  <a:gd name="connsiteY74" fmla="*/ 233407 h 1231900"/>
                  <a:gd name="connsiteX75" fmla="*/ 474605 w 908050"/>
                  <a:gd name="connsiteY75" fmla="*/ 410572 h 1231900"/>
                  <a:gd name="connsiteX76" fmla="*/ 453650 w 908050"/>
                  <a:gd name="connsiteY76" fmla="*/ 440417 h 1231900"/>
                  <a:gd name="connsiteX77" fmla="*/ 430155 w 908050"/>
                  <a:gd name="connsiteY77" fmla="*/ 408032 h 1231900"/>
                  <a:gd name="connsiteX78" fmla="*/ 467620 w 908050"/>
                  <a:gd name="connsiteY78" fmla="*/ 1002392 h 1231900"/>
                  <a:gd name="connsiteX79" fmla="*/ 447300 w 908050"/>
                  <a:gd name="connsiteY79" fmla="*/ 973182 h 1231900"/>
                  <a:gd name="connsiteX80" fmla="*/ 442220 w 908050"/>
                  <a:gd name="connsiteY80" fmla="*/ 822052 h 1231900"/>
                  <a:gd name="connsiteX81" fmla="*/ 455555 w 908050"/>
                  <a:gd name="connsiteY81" fmla="*/ 779507 h 1231900"/>
                  <a:gd name="connsiteX82" fmla="*/ 487305 w 908050"/>
                  <a:gd name="connsiteY82" fmla="*/ 809352 h 1231900"/>
                  <a:gd name="connsiteX83" fmla="*/ 492385 w 908050"/>
                  <a:gd name="connsiteY83" fmla="*/ 967467 h 1231900"/>
                  <a:gd name="connsiteX84" fmla="*/ 467620 w 908050"/>
                  <a:gd name="connsiteY84" fmla="*/ 1002392 h 1231900"/>
                  <a:gd name="connsiteX85" fmla="*/ 668280 w 908050"/>
                  <a:gd name="connsiteY85" fmla="*/ 926827 h 1231900"/>
                  <a:gd name="connsiteX86" fmla="*/ 604145 w 908050"/>
                  <a:gd name="connsiteY86" fmla="*/ 981437 h 1231900"/>
                  <a:gd name="connsiteX87" fmla="*/ 577475 w 908050"/>
                  <a:gd name="connsiteY87" fmla="*/ 964292 h 1231900"/>
                  <a:gd name="connsiteX88" fmla="*/ 583190 w 908050"/>
                  <a:gd name="connsiteY88" fmla="*/ 850627 h 1231900"/>
                  <a:gd name="connsiteX89" fmla="*/ 633355 w 908050"/>
                  <a:gd name="connsiteY89" fmla="*/ 870312 h 1231900"/>
                  <a:gd name="connsiteX90" fmla="*/ 668280 w 908050"/>
                  <a:gd name="connsiteY90" fmla="*/ 926827 h 123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08050" h="1231900">
                    <a:moveTo>
                      <a:pt x="878465" y="689972"/>
                    </a:moveTo>
                    <a:cubicBezTo>
                      <a:pt x="854335" y="651237"/>
                      <a:pt x="820680" y="622027"/>
                      <a:pt x="781310" y="601072"/>
                    </a:cubicBezTo>
                    <a:cubicBezTo>
                      <a:pt x="719080" y="568052"/>
                      <a:pt x="654945" y="537572"/>
                      <a:pt x="591445" y="505822"/>
                    </a:cubicBezTo>
                    <a:cubicBezTo>
                      <a:pt x="576205" y="498202"/>
                      <a:pt x="564140" y="490582"/>
                      <a:pt x="564140" y="471532"/>
                    </a:cubicBezTo>
                    <a:cubicBezTo>
                      <a:pt x="563505" y="398507"/>
                      <a:pt x="564775" y="325482"/>
                      <a:pt x="557790" y="253092"/>
                    </a:cubicBezTo>
                    <a:cubicBezTo>
                      <a:pt x="555250" y="228962"/>
                      <a:pt x="564775" y="220707"/>
                      <a:pt x="589540" y="227057"/>
                    </a:cubicBezTo>
                    <a:cubicBezTo>
                      <a:pt x="647960" y="241662"/>
                      <a:pt x="701935" y="265157"/>
                      <a:pt x="750195" y="300717"/>
                    </a:cubicBezTo>
                    <a:cubicBezTo>
                      <a:pt x="790200" y="329927"/>
                      <a:pt x="810520" y="369932"/>
                      <a:pt x="811790" y="420097"/>
                    </a:cubicBezTo>
                    <a:cubicBezTo>
                      <a:pt x="812425" y="458197"/>
                      <a:pt x="811790" y="496297"/>
                      <a:pt x="815600" y="534397"/>
                    </a:cubicBezTo>
                    <a:cubicBezTo>
                      <a:pt x="818140" y="557257"/>
                      <a:pt x="826395" y="566782"/>
                      <a:pt x="849255" y="564877"/>
                    </a:cubicBezTo>
                    <a:cubicBezTo>
                      <a:pt x="858780" y="564242"/>
                      <a:pt x="868305" y="564242"/>
                      <a:pt x="877830" y="564242"/>
                    </a:cubicBezTo>
                    <a:cubicBezTo>
                      <a:pt x="896245" y="564242"/>
                      <a:pt x="903230" y="556622"/>
                      <a:pt x="902595" y="536937"/>
                    </a:cubicBezTo>
                    <a:cubicBezTo>
                      <a:pt x="898785" y="415652"/>
                      <a:pt x="895610" y="293732"/>
                      <a:pt x="894340" y="172447"/>
                    </a:cubicBezTo>
                    <a:cubicBezTo>
                      <a:pt x="893705" y="141967"/>
                      <a:pt x="884180" y="131807"/>
                      <a:pt x="853700" y="133077"/>
                    </a:cubicBezTo>
                    <a:cubicBezTo>
                      <a:pt x="804805" y="134982"/>
                      <a:pt x="804805" y="133712"/>
                      <a:pt x="805440" y="183242"/>
                    </a:cubicBezTo>
                    <a:cubicBezTo>
                      <a:pt x="805440" y="188322"/>
                      <a:pt x="805440" y="194037"/>
                      <a:pt x="805440" y="199117"/>
                    </a:cubicBezTo>
                    <a:cubicBezTo>
                      <a:pt x="807345" y="224517"/>
                      <a:pt x="797820" y="226422"/>
                      <a:pt x="778770" y="213087"/>
                    </a:cubicBezTo>
                    <a:cubicBezTo>
                      <a:pt x="736860" y="184512"/>
                      <a:pt x="690505" y="164192"/>
                      <a:pt x="641610" y="148317"/>
                    </a:cubicBezTo>
                    <a:cubicBezTo>
                      <a:pt x="614305" y="139427"/>
                      <a:pt x="576840" y="147682"/>
                      <a:pt x="560965" y="121012"/>
                    </a:cubicBezTo>
                    <a:cubicBezTo>
                      <a:pt x="546995" y="96247"/>
                      <a:pt x="550805" y="63227"/>
                      <a:pt x="552075" y="33382"/>
                    </a:cubicBezTo>
                    <a:cubicBezTo>
                      <a:pt x="553345" y="8617"/>
                      <a:pt x="543820" y="-2178"/>
                      <a:pt x="519055" y="362"/>
                    </a:cubicBezTo>
                    <a:cubicBezTo>
                      <a:pt x="510800" y="997"/>
                      <a:pt x="501910" y="997"/>
                      <a:pt x="493655" y="997"/>
                    </a:cubicBezTo>
                    <a:cubicBezTo>
                      <a:pt x="469525" y="362"/>
                      <a:pt x="462540" y="11792"/>
                      <a:pt x="465080" y="35287"/>
                    </a:cubicBezTo>
                    <a:cubicBezTo>
                      <a:pt x="467620" y="58147"/>
                      <a:pt x="467620" y="81642"/>
                      <a:pt x="468255" y="105137"/>
                    </a:cubicBezTo>
                    <a:cubicBezTo>
                      <a:pt x="468255" y="119107"/>
                      <a:pt x="460000" y="126092"/>
                      <a:pt x="446030" y="126092"/>
                    </a:cubicBezTo>
                    <a:cubicBezTo>
                      <a:pt x="431425" y="126092"/>
                      <a:pt x="425075" y="119107"/>
                      <a:pt x="424440" y="105137"/>
                    </a:cubicBezTo>
                    <a:cubicBezTo>
                      <a:pt x="423170" y="82912"/>
                      <a:pt x="419995" y="60687"/>
                      <a:pt x="419995" y="38462"/>
                    </a:cubicBezTo>
                    <a:cubicBezTo>
                      <a:pt x="419995" y="16237"/>
                      <a:pt x="411740" y="4807"/>
                      <a:pt x="388245" y="6712"/>
                    </a:cubicBezTo>
                    <a:cubicBezTo>
                      <a:pt x="377450" y="7347"/>
                      <a:pt x="367290" y="7347"/>
                      <a:pt x="356495" y="7347"/>
                    </a:cubicBezTo>
                    <a:cubicBezTo>
                      <a:pt x="336810" y="7347"/>
                      <a:pt x="330460" y="16872"/>
                      <a:pt x="332365" y="35287"/>
                    </a:cubicBezTo>
                    <a:cubicBezTo>
                      <a:pt x="334270" y="57512"/>
                      <a:pt x="334270" y="79737"/>
                      <a:pt x="336175" y="101962"/>
                    </a:cubicBezTo>
                    <a:cubicBezTo>
                      <a:pt x="338080" y="126092"/>
                      <a:pt x="328555" y="137522"/>
                      <a:pt x="303155" y="142602"/>
                    </a:cubicBezTo>
                    <a:cubicBezTo>
                      <a:pt x="229495" y="157207"/>
                      <a:pt x="161550" y="185782"/>
                      <a:pt x="101225" y="230867"/>
                    </a:cubicBezTo>
                    <a:cubicBezTo>
                      <a:pt x="-9265" y="312147"/>
                      <a:pt x="-32125" y="446132"/>
                      <a:pt x="46615" y="548367"/>
                    </a:cubicBezTo>
                    <a:cubicBezTo>
                      <a:pt x="76460" y="586467"/>
                      <a:pt x="115830" y="613137"/>
                      <a:pt x="159010" y="634092"/>
                    </a:cubicBezTo>
                    <a:cubicBezTo>
                      <a:pt x="215525" y="661397"/>
                      <a:pt x="271405" y="688702"/>
                      <a:pt x="327285" y="715372"/>
                    </a:cubicBezTo>
                    <a:cubicBezTo>
                      <a:pt x="341255" y="722357"/>
                      <a:pt x="353320" y="729977"/>
                      <a:pt x="353955" y="747757"/>
                    </a:cubicBezTo>
                    <a:cubicBezTo>
                      <a:pt x="355860" y="823957"/>
                      <a:pt x="358400" y="900157"/>
                      <a:pt x="360305" y="975722"/>
                    </a:cubicBezTo>
                    <a:cubicBezTo>
                      <a:pt x="360940" y="994772"/>
                      <a:pt x="350780" y="998582"/>
                      <a:pt x="333635" y="995407"/>
                    </a:cubicBezTo>
                    <a:cubicBezTo>
                      <a:pt x="265055" y="980802"/>
                      <a:pt x="202825" y="954132"/>
                      <a:pt x="148850" y="909047"/>
                    </a:cubicBezTo>
                    <a:cubicBezTo>
                      <a:pt x="121545" y="886187"/>
                      <a:pt x="104400" y="857612"/>
                      <a:pt x="101860" y="822052"/>
                    </a:cubicBezTo>
                    <a:cubicBezTo>
                      <a:pt x="98685" y="783952"/>
                      <a:pt x="96780" y="745852"/>
                      <a:pt x="95510" y="708387"/>
                    </a:cubicBezTo>
                    <a:cubicBezTo>
                      <a:pt x="94240" y="655047"/>
                      <a:pt x="94875" y="656952"/>
                      <a:pt x="42805" y="655682"/>
                    </a:cubicBezTo>
                    <a:cubicBezTo>
                      <a:pt x="12325" y="655047"/>
                      <a:pt x="4070" y="667747"/>
                      <a:pt x="5975" y="695052"/>
                    </a:cubicBezTo>
                    <a:cubicBezTo>
                      <a:pt x="9150" y="740137"/>
                      <a:pt x="10420" y="785857"/>
                      <a:pt x="12325" y="830942"/>
                    </a:cubicBezTo>
                    <a:cubicBezTo>
                      <a:pt x="14865" y="907142"/>
                      <a:pt x="17405" y="983342"/>
                      <a:pt x="18675" y="1058907"/>
                    </a:cubicBezTo>
                    <a:cubicBezTo>
                      <a:pt x="19310" y="1079227"/>
                      <a:pt x="27565" y="1088117"/>
                      <a:pt x="47885" y="1086847"/>
                    </a:cubicBezTo>
                    <a:cubicBezTo>
                      <a:pt x="58680" y="1086212"/>
                      <a:pt x="68840" y="1086212"/>
                      <a:pt x="79635" y="1086212"/>
                    </a:cubicBezTo>
                    <a:cubicBezTo>
                      <a:pt x="99320" y="1086212"/>
                      <a:pt x="108210" y="1076687"/>
                      <a:pt x="107575" y="1057002"/>
                    </a:cubicBezTo>
                    <a:cubicBezTo>
                      <a:pt x="106940" y="1036047"/>
                      <a:pt x="107575" y="1015092"/>
                      <a:pt x="107575" y="986517"/>
                    </a:cubicBezTo>
                    <a:cubicBezTo>
                      <a:pt x="178060" y="1044302"/>
                      <a:pt x="257435" y="1067797"/>
                      <a:pt x="339985" y="1084942"/>
                    </a:cubicBezTo>
                    <a:cubicBezTo>
                      <a:pt x="356495" y="1088117"/>
                      <a:pt x="362845" y="1097642"/>
                      <a:pt x="363480" y="1113517"/>
                    </a:cubicBezTo>
                    <a:cubicBezTo>
                      <a:pt x="364750" y="1143997"/>
                      <a:pt x="367290" y="1174477"/>
                      <a:pt x="367925" y="1205592"/>
                    </a:cubicBezTo>
                    <a:cubicBezTo>
                      <a:pt x="368560" y="1225277"/>
                      <a:pt x="376180" y="1235437"/>
                      <a:pt x="396500" y="1234167"/>
                    </a:cubicBezTo>
                    <a:cubicBezTo>
                      <a:pt x="406025" y="1233532"/>
                      <a:pt x="415550" y="1233532"/>
                      <a:pt x="425075" y="1234167"/>
                    </a:cubicBezTo>
                    <a:cubicBezTo>
                      <a:pt x="447935" y="1235437"/>
                      <a:pt x="457460" y="1227817"/>
                      <a:pt x="454285" y="1202417"/>
                    </a:cubicBezTo>
                    <a:cubicBezTo>
                      <a:pt x="451110" y="1176382"/>
                      <a:pt x="452380" y="1149712"/>
                      <a:pt x="451745" y="1123042"/>
                    </a:cubicBezTo>
                    <a:cubicBezTo>
                      <a:pt x="451745" y="1108437"/>
                      <a:pt x="453650" y="1095102"/>
                      <a:pt x="472700" y="1094467"/>
                    </a:cubicBezTo>
                    <a:cubicBezTo>
                      <a:pt x="491750" y="1093832"/>
                      <a:pt x="495560" y="1105262"/>
                      <a:pt x="496195" y="1120502"/>
                    </a:cubicBezTo>
                    <a:cubicBezTo>
                      <a:pt x="497465" y="1147172"/>
                      <a:pt x="501910" y="1173207"/>
                      <a:pt x="500640" y="1199242"/>
                    </a:cubicBezTo>
                    <a:cubicBezTo>
                      <a:pt x="499370" y="1233532"/>
                      <a:pt x="520325" y="1233532"/>
                      <a:pt x="543820" y="1232262"/>
                    </a:cubicBezTo>
                    <a:cubicBezTo>
                      <a:pt x="567950" y="1230992"/>
                      <a:pt x="592715" y="1231627"/>
                      <a:pt x="589540" y="1196067"/>
                    </a:cubicBezTo>
                    <a:cubicBezTo>
                      <a:pt x="587000" y="1170667"/>
                      <a:pt x="587000" y="1145267"/>
                      <a:pt x="583825" y="1120502"/>
                    </a:cubicBezTo>
                    <a:cubicBezTo>
                      <a:pt x="580650" y="1093832"/>
                      <a:pt x="590810" y="1081132"/>
                      <a:pt x="618115" y="1074782"/>
                    </a:cubicBezTo>
                    <a:cubicBezTo>
                      <a:pt x="700030" y="1057002"/>
                      <a:pt x="773690" y="1022712"/>
                      <a:pt x="837825" y="966832"/>
                    </a:cubicBezTo>
                    <a:cubicBezTo>
                      <a:pt x="911485" y="898887"/>
                      <a:pt x="931170" y="774427"/>
                      <a:pt x="878465" y="689972"/>
                    </a:cubicBezTo>
                    <a:close/>
                    <a:moveTo>
                      <a:pt x="344430" y="377552"/>
                    </a:moveTo>
                    <a:cubicBezTo>
                      <a:pt x="329825" y="387077"/>
                      <a:pt x="267595" y="345167"/>
                      <a:pt x="258705" y="336912"/>
                    </a:cubicBezTo>
                    <a:cubicBezTo>
                      <a:pt x="232670" y="312147"/>
                      <a:pt x="234575" y="281667"/>
                      <a:pt x="264420" y="261982"/>
                    </a:cubicBezTo>
                    <a:cubicBezTo>
                      <a:pt x="282835" y="249917"/>
                      <a:pt x="320935" y="237217"/>
                      <a:pt x="346970" y="239122"/>
                    </a:cubicBezTo>
                    <a:cubicBezTo>
                      <a:pt x="344430" y="261347"/>
                      <a:pt x="344430" y="345167"/>
                      <a:pt x="344430" y="377552"/>
                    </a:cubicBezTo>
                    <a:close/>
                    <a:moveTo>
                      <a:pt x="430155" y="408032"/>
                    </a:moveTo>
                    <a:cubicBezTo>
                      <a:pt x="428885" y="369932"/>
                      <a:pt x="424440" y="253727"/>
                      <a:pt x="424440" y="234042"/>
                    </a:cubicBezTo>
                    <a:cubicBezTo>
                      <a:pt x="424440" y="218802"/>
                      <a:pt x="431425" y="218802"/>
                      <a:pt x="447300" y="218802"/>
                    </a:cubicBezTo>
                    <a:cubicBezTo>
                      <a:pt x="462540" y="218802"/>
                      <a:pt x="466985" y="220707"/>
                      <a:pt x="468890" y="233407"/>
                    </a:cubicBezTo>
                    <a:cubicBezTo>
                      <a:pt x="473335" y="272142"/>
                      <a:pt x="475875" y="390887"/>
                      <a:pt x="474605" y="410572"/>
                    </a:cubicBezTo>
                    <a:cubicBezTo>
                      <a:pt x="473970" y="421367"/>
                      <a:pt x="479050" y="450577"/>
                      <a:pt x="453650" y="440417"/>
                    </a:cubicBezTo>
                    <a:cubicBezTo>
                      <a:pt x="436505" y="433432"/>
                      <a:pt x="431425" y="430892"/>
                      <a:pt x="430155" y="408032"/>
                    </a:cubicBezTo>
                    <a:close/>
                    <a:moveTo>
                      <a:pt x="467620" y="1002392"/>
                    </a:moveTo>
                    <a:cubicBezTo>
                      <a:pt x="446030" y="1005567"/>
                      <a:pt x="449840" y="991597"/>
                      <a:pt x="447300" y="973182"/>
                    </a:cubicBezTo>
                    <a:cubicBezTo>
                      <a:pt x="442855" y="939527"/>
                      <a:pt x="440315" y="843007"/>
                      <a:pt x="442220" y="822052"/>
                    </a:cubicBezTo>
                    <a:cubicBezTo>
                      <a:pt x="442855" y="811257"/>
                      <a:pt x="436505" y="773157"/>
                      <a:pt x="455555" y="779507"/>
                    </a:cubicBezTo>
                    <a:cubicBezTo>
                      <a:pt x="475240" y="785857"/>
                      <a:pt x="486035" y="789667"/>
                      <a:pt x="487305" y="809352"/>
                    </a:cubicBezTo>
                    <a:cubicBezTo>
                      <a:pt x="491750" y="858247"/>
                      <a:pt x="494290" y="916667"/>
                      <a:pt x="492385" y="967467"/>
                    </a:cubicBezTo>
                    <a:cubicBezTo>
                      <a:pt x="493655" y="990962"/>
                      <a:pt x="489845" y="999852"/>
                      <a:pt x="467620" y="1002392"/>
                    </a:cubicBezTo>
                    <a:close/>
                    <a:moveTo>
                      <a:pt x="668280" y="926827"/>
                    </a:moveTo>
                    <a:cubicBezTo>
                      <a:pt x="663835" y="960482"/>
                      <a:pt x="630815" y="969372"/>
                      <a:pt x="604145" y="981437"/>
                    </a:cubicBezTo>
                    <a:cubicBezTo>
                      <a:pt x="587635" y="988422"/>
                      <a:pt x="577475" y="983977"/>
                      <a:pt x="577475" y="964292"/>
                    </a:cubicBezTo>
                    <a:cubicBezTo>
                      <a:pt x="577475" y="947147"/>
                      <a:pt x="569855" y="858247"/>
                      <a:pt x="583190" y="850627"/>
                    </a:cubicBezTo>
                    <a:cubicBezTo>
                      <a:pt x="594620" y="844912"/>
                      <a:pt x="616210" y="855707"/>
                      <a:pt x="633355" y="870312"/>
                    </a:cubicBezTo>
                    <a:cubicBezTo>
                      <a:pt x="653040" y="883647"/>
                      <a:pt x="672090" y="896347"/>
                      <a:pt x="668280" y="9268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93870D-FFD8-48F4-A707-8BD8139B12A7}"/>
              </a:ext>
            </a:extLst>
          </p:cNvPr>
          <p:cNvGrpSpPr/>
          <p:nvPr/>
        </p:nvGrpSpPr>
        <p:grpSpPr>
          <a:xfrm>
            <a:off x="4043164" y="3989591"/>
            <a:ext cx="4866441" cy="2673779"/>
            <a:chOff x="-548507" y="477868"/>
            <a:chExt cx="11570449" cy="6357177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98F1F6-C45F-4F1A-8BEB-6A627F748F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D36D5A-D7AE-4C78-BA22-2F5588D2ADF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1397600-C972-446E-9185-DACFC7B0C0B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5524427-9FDF-4577-8D9A-A925CF3AE39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22E1B4-2FD1-4BB9-B4A2-47FB4366526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90A44EB-F471-4BA7-BBF4-DDC0DA4012F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84D7DD4-4338-42CB-9CDD-197D8EB7AE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5CD64FA-FDE4-42EC-B2A5-DAAA4A7A484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EC4EEC0-67D7-46E4-B135-18AD4981B24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70AA9C7-6D0F-4D47-B4A5-695628C9BDE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1771DC6C-1AF5-4A24-864C-B5013450598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A14CAC-BE76-49D1-B318-4BF0F74A2EA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4BBCEE-8DD1-4A05-9790-9B9DC6FB695F}"/>
              </a:ext>
            </a:extLst>
          </p:cNvPr>
          <p:cNvGrpSpPr/>
          <p:nvPr/>
        </p:nvGrpSpPr>
        <p:grpSpPr>
          <a:xfrm>
            <a:off x="6381556" y="1580199"/>
            <a:ext cx="2292012" cy="1992622"/>
            <a:chOff x="6070836" y="1218960"/>
            <a:chExt cx="5759520" cy="50071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D2D42-4ABF-4C1F-82B4-B71D79B98255}"/>
                </a:ext>
              </a:extLst>
            </p:cNvPr>
            <p:cNvSpPr/>
            <p:nvPr/>
          </p:nvSpPr>
          <p:spPr>
            <a:xfrm>
              <a:off x="6917086" y="1218960"/>
              <a:ext cx="4105100" cy="3396418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1DF2E9E-936E-44B6-9D71-74A443A898EB}"/>
                </a:ext>
              </a:extLst>
            </p:cNvPr>
            <p:cNvSpPr/>
            <p:nvPr/>
          </p:nvSpPr>
          <p:spPr>
            <a:xfrm>
              <a:off x="7713788" y="2355044"/>
              <a:ext cx="2500196" cy="944977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AAF405-3C8C-4795-AEF3-24585EA023EA}"/>
                </a:ext>
              </a:extLst>
            </p:cNvPr>
            <p:cNvGrpSpPr/>
            <p:nvPr/>
          </p:nvGrpSpPr>
          <p:grpSpPr>
            <a:xfrm>
              <a:off x="7831150" y="3287908"/>
              <a:ext cx="2237667" cy="1405085"/>
              <a:chOff x="1755435" y="3992043"/>
              <a:chExt cx="2237667" cy="144638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CB48C5-91AF-4C51-9458-3BC10CB264CD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DC9903A-853F-436F-8C3D-F1F23CF615A9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BCB597-4EEF-4BAB-AA77-6C98BB0B9740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A876F3-D1CE-4CFC-BFAA-FE8A9F45CE61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08B79FB-C159-43A4-BC4D-35486077F1D4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A97E7A1-2896-4B00-8ED9-E1510373C891}"/>
                </a:ext>
              </a:extLst>
            </p:cNvPr>
            <p:cNvSpPr/>
            <p:nvPr/>
          </p:nvSpPr>
          <p:spPr>
            <a:xfrm>
              <a:off x="8561289" y="3417737"/>
              <a:ext cx="803780" cy="40992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76BC8A-224F-4FEE-9E93-5D58F1CAC912}"/>
                </a:ext>
              </a:extLst>
            </p:cNvPr>
            <p:cNvSpPr/>
            <p:nvPr/>
          </p:nvSpPr>
          <p:spPr>
            <a:xfrm>
              <a:off x="8610436" y="3956166"/>
              <a:ext cx="365760" cy="7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DACDCE-7A10-4F87-A89C-261EFE35024B}"/>
                </a:ext>
              </a:extLst>
            </p:cNvPr>
            <p:cNvSpPr/>
            <p:nvPr/>
          </p:nvSpPr>
          <p:spPr>
            <a:xfrm>
              <a:off x="8984066" y="3956166"/>
              <a:ext cx="365760" cy="7368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AAC1D64-F399-4ED5-9664-BC8F91DC0AAE}"/>
                </a:ext>
              </a:extLst>
            </p:cNvPr>
            <p:cNvSpPr/>
            <p:nvPr/>
          </p:nvSpPr>
          <p:spPr>
            <a:xfrm>
              <a:off x="6546326" y="4607522"/>
              <a:ext cx="4833704" cy="26087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0479F42-E60A-46B5-988A-2A1E28D54809}"/>
                </a:ext>
              </a:extLst>
            </p:cNvPr>
            <p:cNvSpPr/>
            <p:nvPr/>
          </p:nvSpPr>
          <p:spPr>
            <a:xfrm>
              <a:off x="6406185" y="4908822"/>
              <a:ext cx="5113986" cy="31030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B5608C7-F0ED-493E-91DA-5D277152A8D8}"/>
                </a:ext>
              </a:extLst>
            </p:cNvPr>
            <p:cNvSpPr/>
            <p:nvPr/>
          </p:nvSpPr>
          <p:spPr>
            <a:xfrm>
              <a:off x="6508042" y="5190826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D56DF39-5103-4DB6-A48D-2D846B269A0C}"/>
                </a:ext>
              </a:extLst>
            </p:cNvPr>
            <p:cNvSpPr/>
            <p:nvPr/>
          </p:nvSpPr>
          <p:spPr>
            <a:xfrm>
              <a:off x="8758215" y="4973319"/>
              <a:ext cx="1522464" cy="65181"/>
            </a:xfrm>
            <a:custGeom>
              <a:avLst/>
              <a:gdLst>
                <a:gd name="connsiteX0" fmla="*/ 358480 w 717399"/>
                <a:gd name="connsiteY0" fmla="*/ 30495 h 30714"/>
                <a:gd name="connsiteX1" fmla="*/ 29398 w 717399"/>
                <a:gd name="connsiteY1" fmla="*/ 30495 h 30714"/>
                <a:gd name="connsiteX2" fmla="*/ 11847 w 717399"/>
                <a:gd name="connsiteY2" fmla="*/ 29617 h 30714"/>
                <a:gd name="connsiteX3" fmla="*/ 0 w 717399"/>
                <a:gd name="connsiteY3" fmla="*/ 14919 h 30714"/>
                <a:gd name="connsiteX4" fmla="*/ 11408 w 717399"/>
                <a:gd name="connsiteY4" fmla="*/ 1097 h 30714"/>
                <a:gd name="connsiteX5" fmla="*/ 25668 w 717399"/>
                <a:gd name="connsiteY5" fmla="*/ 0 h 30714"/>
                <a:gd name="connsiteX6" fmla="*/ 691512 w 717399"/>
                <a:gd name="connsiteY6" fmla="*/ 0 h 30714"/>
                <a:gd name="connsiteX7" fmla="*/ 704675 w 717399"/>
                <a:gd name="connsiteY7" fmla="*/ 878 h 30714"/>
                <a:gd name="connsiteX8" fmla="*/ 718058 w 717399"/>
                <a:gd name="connsiteY8" fmla="*/ 15796 h 30714"/>
                <a:gd name="connsiteX9" fmla="*/ 704894 w 717399"/>
                <a:gd name="connsiteY9" fmla="*/ 29837 h 30714"/>
                <a:gd name="connsiteX10" fmla="*/ 687343 w 717399"/>
                <a:gd name="connsiteY10" fmla="*/ 30714 h 30714"/>
                <a:gd name="connsiteX11" fmla="*/ 358480 w 717399"/>
                <a:gd name="connsiteY11" fmla="*/ 3049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7399" h="30714">
                  <a:moveTo>
                    <a:pt x="358480" y="30495"/>
                  </a:moveTo>
                  <a:cubicBezTo>
                    <a:pt x="248786" y="30495"/>
                    <a:pt x="139092" y="30495"/>
                    <a:pt x="29398" y="30495"/>
                  </a:cubicBezTo>
                  <a:cubicBezTo>
                    <a:pt x="23475" y="30495"/>
                    <a:pt x="17551" y="30495"/>
                    <a:pt x="11847" y="29617"/>
                  </a:cubicBezTo>
                  <a:cubicBezTo>
                    <a:pt x="3949" y="28301"/>
                    <a:pt x="0" y="23036"/>
                    <a:pt x="0" y="14919"/>
                  </a:cubicBezTo>
                  <a:cubicBezTo>
                    <a:pt x="219" y="7240"/>
                    <a:pt x="4168" y="2413"/>
                    <a:pt x="11408" y="1097"/>
                  </a:cubicBezTo>
                  <a:cubicBezTo>
                    <a:pt x="16015" y="219"/>
                    <a:pt x="20842" y="0"/>
                    <a:pt x="25668" y="0"/>
                  </a:cubicBezTo>
                  <a:cubicBezTo>
                    <a:pt x="247689" y="0"/>
                    <a:pt x="469491" y="0"/>
                    <a:pt x="691512" y="0"/>
                  </a:cubicBezTo>
                  <a:cubicBezTo>
                    <a:pt x="695899" y="0"/>
                    <a:pt x="700287" y="0"/>
                    <a:pt x="704675" y="878"/>
                  </a:cubicBezTo>
                  <a:cubicBezTo>
                    <a:pt x="712573" y="2413"/>
                    <a:pt x="718277" y="7020"/>
                    <a:pt x="718058" y="15796"/>
                  </a:cubicBezTo>
                  <a:cubicBezTo>
                    <a:pt x="717838" y="23913"/>
                    <a:pt x="712573" y="28520"/>
                    <a:pt x="704894" y="29837"/>
                  </a:cubicBezTo>
                  <a:cubicBezTo>
                    <a:pt x="699190" y="30714"/>
                    <a:pt x="693267" y="30714"/>
                    <a:pt x="687343" y="30714"/>
                  </a:cubicBezTo>
                  <a:cubicBezTo>
                    <a:pt x="577869" y="30495"/>
                    <a:pt x="468174" y="30495"/>
                    <a:pt x="358480" y="3049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0E62CD-1C9F-481E-83F5-9F7B411F6C73}"/>
                </a:ext>
              </a:extLst>
            </p:cNvPr>
            <p:cNvSpPr/>
            <p:nvPr/>
          </p:nvSpPr>
          <p:spPr>
            <a:xfrm>
              <a:off x="7563013" y="5087921"/>
              <a:ext cx="1280361" cy="65181"/>
            </a:xfrm>
            <a:custGeom>
              <a:avLst/>
              <a:gdLst>
                <a:gd name="connsiteX0" fmla="*/ 303435 w 603317"/>
                <a:gd name="connsiteY0" fmla="*/ 35 h 30714"/>
                <a:gd name="connsiteX1" fmla="*/ 573063 w 603317"/>
                <a:gd name="connsiteY1" fmla="*/ 35 h 30714"/>
                <a:gd name="connsiteX2" fmla="*/ 588420 w 603317"/>
                <a:gd name="connsiteY2" fmla="*/ 474 h 30714"/>
                <a:gd name="connsiteX3" fmla="*/ 605093 w 603317"/>
                <a:gd name="connsiteY3" fmla="*/ 15612 h 30714"/>
                <a:gd name="connsiteX4" fmla="*/ 587981 w 603317"/>
                <a:gd name="connsiteY4" fmla="*/ 30530 h 30714"/>
                <a:gd name="connsiteX5" fmla="*/ 579206 w 603317"/>
                <a:gd name="connsiteY5" fmla="*/ 30749 h 30714"/>
                <a:gd name="connsiteX6" fmla="*/ 26567 w 603317"/>
                <a:gd name="connsiteY6" fmla="*/ 30749 h 30714"/>
                <a:gd name="connsiteX7" fmla="*/ 14500 w 603317"/>
                <a:gd name="connsiteY7" fmla="*/ 30091 h 30714"/>
                <a:gd name="connsiteX8" fmla="*/ 21 w 603317"/>
                <a:gd name="connsiteY8" fmla="*/ 15173 h 30714"/>
                <a:gd name="connsiteX9" fmla="*/ 14939 w 603317"/>
                <a:gd name="connsiteY9" fmla="*/ 693 h 30714"/>
                <a:gd name="connsiteX10" fmla="*/ 30296 w 603317"/>
                <a:gd name="connsiteY10" fmla="*/ 254 h 30714"/>
                <a:gd name="connsiteX11" fmla="*/ 303435 w 603317"/>
                <a:gd name="connsiteY11" fmla="*/ 35 h 3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317" h="30714">
                  <a:moveTo>
                    <a:pt x="303435" y="35"/>
                  </a:moveTo>
                  <a:cubicBezTo>
                    <a:pt x="393384" y="35"/>
                    <a:pt x="483333" y="35"/>
                    <a:pt x="573063" y="35"/>
                  </a:cubicBezTo>
                  <a:cubicBezTo>
                    <a:pt x="578109" y="35"/>
                    <a:pt x="583374" y="-184"/>
                    <a:pt x="588420" y="474"/>
                  </a:cubicBezTo>
                  <a:cubicBezTo>
                    <a:pt x="599170" y="1351"/>
                    <a:pt x="605532" y="7275"/>
                    <a:pt x="605093" y="15612"/>
                  </a:cubicBezTo>
                  <a:cubicBezTo>
                    <a:pt x="604435" y="26142"/>
                    <a:pt x="597195" y="29652"/>
                    <a:pt x="587981" y="30530"/>
                  </a:cubicBezTo>
                  <a:cubicBezTo>
                    <a:pt x="585129" y="30749"/>
                    <a:pt x="582058" y="30749"/>
                    <a:pt x="579206" y="30749"/>
                  </a:cubicBezTo>
                  <a:cubicBezTo>
                    <a:pt x="394920" y="30749"/>
                    <a:pt x="210853" y="30749"/>
                    <a:pt x="26567" y="30749"/>
                  </a:cubicBezTo>
                  <a:cubicBezTo>
                    <a:pt x="22618" y="30749"/>
                    <a:pt x="18449" y="30749"/>
                    <a:pt x="14500" y="30091"/>
                  </a:cubicBezTo>
                  <a:cubicBezTo>
                    <a:pt x="6164" y="28556"/>
                    <a:pt x="-418" y="24387"/>
                    <a:pt x="21" y="15173"/>
                  </a:cubicBezTo>
                  <a:cubicBezTo>
                    <a:pt x="240" y="6178"/>
                    <a:pt x="6602" y="1571"/>
                    <a:pt x="14939" y="693"/>
                  </a:cubicBezTo>
                  <a:cubicBezTo>
                    <a:pt x="19985" y="35"/>
                    <a:pt x="25250" y="254"/>
                    <a:pt x="30296" y="254"/>
                  </a:cubicBezTo>
                  <a:cubicBezTo>
                    <a:pt x="121342" y="35"/>
                    <a:pt x="212389" y="35"/>
                    <a:pt x="303435" y="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FCE4DE9-A001-406A-8561-7922D1437703}"/>
                </a:ext>
              </a:extLst>
            </p:cNvPr>
            <p:cNvSpPr/>
            <p:nvPr/>
          </p:nvSpPr>
          <p:spPr>
            <a:xfrm>
              <a:off x="7727988" y="4610219"/>
              <a:ext cx="2497021" cy="260876"/>
            </a:xfrm>
            <a:prstGeom prst="roundRect">
              <a:avLst>
                <a:gd name="adj" fmla="val 3232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4EA2FD2-2029-4D84-B3A6-496E4E152449}"/>
                </a:ext>
              </a:extLst>
            </p:cNvPr>
            <p:cNvSpPr/>
            <p:nvPr/>
          </p:nvSpPr>
          <p:spPr>
            <a:xfrm>
              <a:off x="6508042" y="4752525"/>
              <a:ext cx="4910272" cy="1677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0FB18C-B91B-42B6-BDA6-69963DE7B47C}"/>
                </a:ext>
              </a:extLst>
            </p:cNvPr>
            <p:cNvGrpSpPr/>
            <p:nvPr/>
          </p:nvGrpSpPr>
          <p:grpSpPr>
            <a:xfrm>
              <a:off x="6070836" y="3054945"/>
              <a:ext cx="1367087" cy="1953939"/>
              <a:chOff x="-4879" y="3800380"/>
              <a:chExt cx="1367087" cy="1953939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283FF6E6-2EB7-4354-9E91-381A039A7009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6339930-8222-4A1F-9A08-A609D6BE53C3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D32A3D8A-B75E-469B-9D37-A1AE24C0DBA9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34E61C7-5058-4FFE-9361-E317366516DC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9F3433B-0214-482A-8B35-B5182053BF15}"/>
                </a:ext>
              </a:extLst>
            </p:cNvPr>
            <p:cNvGrpSpPr/>
            <p:nvPr/>
          </p:nvGrpSpPr>
          <p:grpSpPr>
            <a:xfrm>
              <a:off x="10439760" y="3058780"/>
              <a:ext cx="1367087" cy="1953939"/>
              <a:chOff x="-4879" y="3800380"/>
              <a:chExt cx="1367087" cy="195393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9982AA3-4A75-4E48-BF68-7C240CAD1799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D13C9CB-1A79-4DC3-8CC6-AC6BE9770DF1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1FF133A5-109A-4F75-BA0B-FA9FC61A211A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CB15C77-A302-4412-9C04-92597B80146A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B432ED3-2A3E-432A-B43D-FB8DC328E89D}"/>
                </a:ext>
              </a:extLst>
            </p:cNvPr>
            <p:cNvSpPr/>
            <p:nvPr/>
          </p:nvSpPr>
          <p:spPr>
            <a:xfrm>
              <a:off x="6942573" y="4329944"/>
              <a:ext cx="238303" cy="314314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64B685-8A49-4D32-B522-E976B6ADA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338" y="4404513"/>
              <a:ext cx="525959" cy="274320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09359E6-AF81-44AE-B993-4A8F57218B70}"/>
                </a:ext>
              </a:extLst>
            </p:cNvPr>
            <p:cNvSpPr/>
            <p:nvPr/>
          </p:nvSpPr>
          <p:spPr>
            <a:xfrm>
              <a:off x="8130522" y="2506131"/>
              <a:ext cx="1665313" cy="53470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B74220-C043-4D18-B1B3-878887A40944}"/>
                </a:ext>
              </a:extLst>
            </p:cNvPr>
            <p:cNvSpPr/>
            <p:nvPr/>
          </p:nvSpPr>
          <p:spPr>
            <a:xfrm>
              <a:off x="6096000" y="5328041"/>
              <a:ext cx="5734356" cy="898116"/>
            </a:xfrm>
            <a:custGeom>
              <a:avLst/>
              <a:gdLst>
                <a:gd name="connsiteX0" fmla="*/ 3715109 w 5734356"/>
                <a:gd name="connsiteY0" fmla="*/ 422753 h 898116"/>
                <a:gd name="connsiteX1" fmla="*/ 3683450 w 5734356"/>
                <a:gd name="connsiteY1" fmla="*/ 455809 h 898116"/>
                <a:gd name="connsiteX2" fmla="*/ 3716040 w 5734356"/>
                <a:gd name="connsiteY2" fmla="*/ 488399 h 898116"/>
                <a:gd name="connsiteX3" fmla="*/ 3736993 w 5734356"/>
                <a:gd name="connsiteY3" fmla="*/ 488866 h 898116"/>
                <a:gd name="connsiteX4" fmla="*/ 3962802 w 5734356"/>
                <a:gd name="connsiteY4" fmla="*/ 488866 h 898116"/>
                <a:gd name="connsiteX5" fmla="*/ 4203976 w 5734356"/>
                <a:gd name="connsiteY5" fmla="*/ 488399 h 898116"/>
                <a:gd name="connsiteX6" fmla="*/ 4241690 w 5734356"/>
                <a:gd name="connsiteY6" fmla="*/ 456273 h 898116"/>
                <a:gd name="connsiteX7" fmla="*/ 4210494 w 5734356"/>
                <a:gd name="connsiteY7" fmla="*/ 422753 h 898116"/>
                <a:gd name="connsiteX8" fmla="*/ 3715109 w 5734356"/>
                <a:gd name="connsiteY8" fmla="*/ 422753 h 898116"/>
                <a:gd name="connsiteX9" fmla="*/ 476030 w 5734356"/>
                <a:gd name="connsiteY9" fmla="*/ 422751 h 898116"/>
                <a:gd name="connsiteX10" fmla="*/ 450423 w 5734356"/>
                <a:gd name="connsiteY10" fmla="*/ 424150 h 898116"/>
                <a:gd name="connsiteX11" fmla="*/ 425281 w 5734356"/>
                <a:gd name="connsiteY11" fmla="*/ 455809 h 898116"/>
                <a:gd name="connsiteX12" fmla="*/ 450423 w 5734356"/>
                <a:gd name="connsiteY12" fmla="*/ 487467 h 898116"/>
                <a:gd name="connsiteX13" fmla="*/ 473702 w 5734356"/>
                <a:gd name="connsiteY13" fmla="*/ 488864 h 898116"/>
                <a:gd name="connsiteX14" fmla="*/ 704169 w 5734356"/>
                <a:gd name="connsiteY14" fmla="*/ 488864 h 898116"/>
                <a:gd name="connsiteX15" fmla="*/ 931839 w 5734356"/>
                <a:gd name="connsiteY15" fmla="*/ 489331 h 898116"/>
                <a:gd name="connsiteX16" fmla="*/ 983986 w 5734356"/>
                <a:gd name="connsiteY16" fmla="*/ 457205 h 898116"/>
                <a:gd name="connsiteX17" fmla="*/ 931839 w 5734356"/>
                <a:gd name="connsiteY17" fmla="*/ 422751 h 898116"/>
                <a:gd name="connsiteX18" fmla="*/ 476030 w 5734356"/>
                <a:gd name="connsiteY18" fmla="*/ 422751 h 898116"/>
                <a:gd name="connsiteX19" fmla="*/ 4887920 w 5734356"/>
                <a:gd name="connsiteY19" fmla="*/ 422287 h 898116"/>
                <a:gd name="connsiteX20" fmla="*/ 4755229 w 5734356"/>
                <a:gd name="connsiteY20" fmla="*/ 422752 h 898116"/>
                <a:gd name="connsiteX21" fmla="*/ 4716119 w 5734356"/>
                <a:gd name="connsiteY21" fmla="*/ 456274 h 898116"/>
                <a:gd name="connsiteX22" fmla="*/ 4756160 w 5734356"/>
                <a:gd name="connsiteY22" fmla="*/ 488864 h 898116"/>
                <a:gd name="connsiteX23" fmla="*/ 4995471 w 5734356"/>
                <a:gd name="connsiteY23" fmla="*/ 488864 h 898116"/>
                <a:gd name="connsiteX24" fmla="*/ 5160755 w 5734356"/>
                <a:gd name="connsiteY24" fmla="*/ 488864 h 898116"/>
                <a:gd name="connsiteX25" fmla="*/ 5242233 w 5734356"/>
                <a:gd name="connsiteY25" fmla="*/ 488400 h 898116"/>
                <a:gd name="connsiteX26" fmla="*/ 5274824 w 5734356"/>
                <a:gd name="connsiteY26" fmla="*/ 456274 h 898116"/>
                <a:gd name="connsiteX27" fmla="*/ 5243629 w 5734356"/>
                <a:gd name="connsiteY27" fmla="*/ 422752 h 898116"/>
                <a:gd name="connsiteX28" fmla="*/ 5218023 w 5734356"/>
                <a:gd name="connsiteY28" fmla="*/ 422287 h 898116"/>
                <a:gd name="connsiteX29" fmla="*/ 4887920 w 5734356"/>
                <a:gd name="connsiteY29" fmla="*/ 422287 h 898116"/>
                <a:gd name="connsiteX30" fmla="*/ 2764383 w 5734356"/>
                <a:gd name="connsiteY30" fmla="*/ 422287 h 898116"/>
                <a:gd name="connsiteX31" fmla="*/ 2627036 w 5734356"/>
                <a:gd name="connsiteY31" fmla="*/ 422752 h 898116"/>
                <a:gd name="connsiteX32" fmla="*/ 2587926 w 5734356"/>
                <a:gd name="connsiteY32" fmla="*/ 456274 h 898116"/>
                <a:gd name="connsiteX33" fmla="*/ 2627965 w 5734356"/>
                <a:gd name="connsiteY33" fmla="*/ 488864 h 898116"/>
                <a:gd name="connsiteX34" fmla="*/ 2867278 w 5734356"/>
                <a:gd name="connsiteY34" fmla="*/ 488864 h 898116"/>
                <a:gd name="connsiteX35" fmla="*/ 3032562 w 5734356"/>
                <a:gd name="connsiteY35" fmla="*/ 488864 h 898116"/>
                <a:gd name="connsiteX36" fmla="*/ 3114040 w 5734356"/>
                <a:gd name="connsiteY36" fmla="*/ 488400 h 898116"/>
                <a:gd name="connsiteX37" fmla="*/ 3146631 w 5734356"/>
                <a:gd name="connsiteY37" fmla="*/ 456274 h 898116"/>
                <a:gd name="connsiteX38" fmla="*/ 3115436 w 5734356"/>
                <a:gd name="connsiteY38" fmla="*/ 422752 h 898116"/>
                <a:gd name="connsiteX39" fmla="*/ 3089828 w 5734356"/>
                <a:gd name="connsiteY39" fmla="*/ 422287 h 898116"/>
                <a:gd name="connsiteX40" fmla="*/ 2764383 w 5734356"/>
                <a:gd name="connsiteY40" fmla="*/ 422287 h 898116"/>
                <a:gd name="connsiteX41" fmla="*/ 1560380 w 5734356"/>
                <a:gd name="connsiteY41" fmla="*/ 421355 h 898116"/>
                <a:gd name="connsiteX42" fmla="*/ 1518477 w 5734356"/>
                <a:gd name="connsiteY42" fmla="*/ 422286 h 898116"/>
                <a:gd name="connsiteX43" fmla="*/ 1488679 w 5734356"/>
                <a:gd name="connsiteY43" fmla="*/ 454877 h 898116"/>
                <a:gd name="connsiteX44" fmla="*/ 1518477 w 5734356"/>
                <a:gd name="connsiteY44" fmla="*/ 487934 h 898116"/>
                <a:gd name="connsiteX45" fmla="*/ 1532443 w 5734356"/>
                <a:gd name="connsiteY45" fmla="*/ 488399 h 898116"/>
                <a:gd name="connsiteX46" fmla="*/ 2004550 w 5734356"/>
                <a:gd name="connsiteY46" fmla="*/ 488399 h 898116"/>
                <a:gd name="connsiteX47" fmla="*/ 2023174 w 5734356"/>
                <a:gd name="connsiteY47" fmla="*/ 487002 h 898116"/>
                <a:gd name="connsiteX48" fmla="*/ 2047384 w 5734356"/>
                <a:gd name="connsiteY48" fmla="*/ 454412 h 898116"/>
                <a:gd name="connsiteX49" fmla="*/ 2023639 w 5734356"/>
                <a:gd name="connsiteY49" fmla="*/ 424147 h 898116"/>
                <a:gd name="connsiteX50" fmla="*/ 1998032 w 5734356"/>
                <a:gd name="connsiteY50" fmla="*/ 422286 h 898116"/>
                <a:gd name="connsiteX51" fmla="*/ 1770360 w 5734356"/>
                <a:gd name="connsiteY51" fmla="*/ 422286 h 898116"/>
                <a:gd name="connsiteX52" fmla="*/ 1560380 w 5734356"/>
                <a:gd name="connsiteY52" fmla="*/ 421355 h 898116"/>
                <a:gd name="connsiteX53" fmla="*/ 5238508 w 5734356"/>
                <a:gd name="connsiteY53" fmla="*/ 0 h 898116"/>
                <a:gd name="connsiteX54" fmla="*/ 5455005 w 5734356"/>
                <a:gd name="connsiteY54" fmla="*/ 30730 h 898116"/>
                <a:gd name="connsiteX55" fmla="*/ 5615168 w 5734356"/>
                <a:gd name="connsiteY55" fmla="*/ 136417 h 898116"/>
                <a:gd name="connsiteX56" fmla="*/ 5719458 w 5734356"/>
                <a:gd name="connsiteY56" fmla="*/ 302630 h 898116"/>
                <a:gd name="connsiteX57" fmla="*/ 5732028 w 5734356"/>
                <a:gd name="connsiteY57" fmla="*/ 393420 h 898116"/>
                <a:gd name="connsiteX58" fmla="*/ 5734356 w 5734356"/>
                <a:gd name="connsiteY58" fmla="*/ 404594 h 898116"/>
                <a:gd name="connsiteX59" fmla="*/ 5734356 w 5734356"/>
                <a:gd name="connsiteY59" fmla="*/ 502368 h 898116"/>
                <a:gd name="connsiteX60" fmla="*/ 5729236 w 5734356"/>
                <a:gd name="connsiteY60" fmla="*/ 554047 h 898116"/>
                <a:gd name="connsiteX61" fmla="*/ 5661260 w 5734356"/>
                <a:gd name="connsiteY61" fmla="*/ 719331 h 898116"/>
                <a:gd name="connsiteX62" fmla="*/ 5470834 w 5734356"/>
                <a:gd name="connsiteY62" fmla="*/ 873905 h 898116"/>
                <a:gd name="connsiteX63" fmla="*/ 5351645 w 5734356"/>
                <a:gd name="connsiteY63" fmla="*/ 896252 h 898116"/>
                <a:gd name="connsiteX64" fmla="*/ 5339074 w 5734356"/>
                <a:gd name="connsiteY64" fmla="*/ 898116 h 898116"/>
                <a:gd name="connsiteX65" fmla="*/ 408520 w 5734356"/>
                <a:gd name="connsiteY65" fmla="*/ 898116 h 898116"/>
                <a:gd name="connsiteX66" fmla="*/ 372205 w 5734356"/>
                <a:gd name="connsiteY66" fmla="*/ 893924 h 898116"/>
                <a:gd name="connsiteX67" fmla="*/ 160829 w 5734356"/>
                <a:gd name="connsiteY67" fmla="*/ 800342 h 898116"/>
                <a:gd name="connsiteX68" fmla="*/ 2063 w 5734356"/>
                <a:gd name="connsiteY68" fmla="*/ 494919 h 898116"/>
                <a:gd name="connsiteX69" fmla="*/ 99372 w 5734356"/>
                <a:gd name="connsiteY69" fmla="*/ 173197 h 898116"/>
                <a:gd name="connsiteX70" fmla="*/ 283278 w 5734356"/>
                <a:gd name="connsiteY70" fmla="*/ 34454 h 898116"/>
                <a:gd name="connsiteX71" fmla="*/ 371273 w 5734356"/>
                <a:gd name="connsiteY71" fmla="*/ 7449 h 898116"/>
                <a:gd name="connsiteX72" fmla="*/ 429472 w 5734356"/>
                <a:gd name="connsiteY72" fmla="*/ 6518 h 898116"/>
                <a:gd name="connsiteX73" fmla="*/ 5150512 w 5734356"/>
                <a:gd name="connsiteY73" fmla="*/ 6518 h 898116"/>
                <a:gd name="connsiteX74" fmla="*/ 5238508 w 5734356"/>
                <a:gd name="connsiteY74" fmla="*/ 0 h 89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34356" h="898116">
                  <a:moveTo>
                    <a:pt x="3715109" y="422753"/>
                  </a:moveTo>
                  <a:cubicBezTo>
                    <a:pt x="3695090" y="422753"/>
                    <a:pt x="3682985" y="435788"/>
                    <a:pt x="3683450" y="455809"/>
                  </a:cubicBezTo>
                  <a:cubicBezTo>
                    <a:pt x="3683914" y="475363"/>
                    <a:pt x="3696020" y="487003"/>
                    <a:pt x="3716040" y="488399"/>
                  </a:cubicBezTo>
                  <a:cubicBezTo>
                    <a:pt x="3723025" y="488866"/>
                    <a:pt x="3730009" y="488866"/>
                    <a:pt x="3736993" y="488866"/>
                  </a:cubicBezTo>
                  <a:cubicBezTo>
                    <a:pt x="3812418" y="488866"/>
                    <a:pt x="3887377" y="488866"/>
                    <a:pt x="3962802" y="488866"/>
                  </a:cubicBezTo>
                  <a:cubicBezTo>
                    <a:pt x="4043816" y="488866"/>
                    <a:pt x="4124362" y="488866"/>
                    <a:pt x="4203976" y="488399"/>
                  </a:cubicBezTo>
                  <a:cubicBezTo>
                    <a:pt x="4227257" y="488399"/>
                    <a:pt x="4242155" y="475363"/>
                    <a:pt x="4241690" y="456273"/>
                  </a:cubicBezTo>
                  <a:cubicBezTo>
                    <a:pt x="4241690" y="436255"/>
                    <a:pt x="4230515" y="422753"/>
                    <a:pt x="4210494" y="422753"/>
                  </a:cubicBezTo>
                  <a:cubicBezTo>
                    <a:pt x="4045212" y="422287"/>
                    <a:pt x="3880393" y="422287"/>
                    <a:pt x="3715109" y="422753"/>
                  </a:cubicBezTo>
                  <a:close/>
                  <a:moveTo>
                    <a:pt x="476030" y="422751"/>
                  </a:moveTo>
                  <a:cubicBezTo>
                    <a:pt x="467184" y="422751"/>
                    <a:pt x="458804" y="422286"/>
                    <a:pt x="450423" y="424150"/>
                  </a:cubicBezTo>
                  <a:cubicBezTo>
                    <a:pt x="434127" y="427874"/>
                    <a:pt x="425281" y="439047"/>
                    <a:pt x="425281" y="455809"/>
                  </a:cubicBezTo>
                  <a:cubicBezTo>
                    <a:pt x="425281" y="472103"/>
                    <a:pt x="434127" y="483278"/>
                    <a:pt x="450423" y="487467"/>
                  </a:cubicBezTo>
                  <a:cubicBezTo>
                    <a:pt x="457872" y="489331"/>
                    <a:pt x="465788" y="488864"/>
                    <a:pt x="473702" y="488864"/>
                  </a:cubicBezTo>
                  <a:cubicBezTo>
                    <a:pt x="550523" y="488864"/>
                    <a:pt x="627345" y="488864"/>
                    <a:pt x="704169" y="488864"/>
                  </a:cubicBezTo>
                  <a:cubicBezTo>
                    <a:pt x="780524" y="488864"/>
                    <a:pt x="856414" y="488864"/>
                    <a:pt x="931839" y="489331"/>
                  </a:cubicBezTo>
                  <a:cubicBezTo>
                    <a:pt x="967225" y="489331"/>
                    <a:pt x="983055" y="479554"/>
                    <a:pt x="983986" y="457205"/>
                  </a:cubicBezTo>
                  <a:cubicBezTo>
                    <a:pt x="984918" y="433927"/>
                    <a:pt x="968157" y="422751"/>
                    <a:pt x="931839" y="422751"/>
                  </a:cubicBezTo>
                  <a:cubicBezTo>
                    <a:pt x="780059" y="422751"/>
                    <a:pt x="627812" y="422751"/>
                    <a:pt x="476030" y="422751"/>
                  </a:cubicBezTo>
                  <a:close/>
                  <a:moveTo>
                    <a:pt x="4887920" y="422287"/>
                  </a:moveTo>
                  <a:cubicBezTo>
                    <a:pt x="4843689" y="422287"/>
                    <a:pt x="4799460" y="422287"/>
                    <a:pt x="4755229" y="422752"/>
                  </a:cubicBezTo>
                  <a:cubicBezTo>
                    <a:pt x="4730552" y="422752"/>
                    <a:pt x="4715654" y="436720"/>
                    <a:pt x="4716119" y="456274"/>
                  </a:cubicBezTo>
                  <a:cubicBezTo>
                    <a:pt x="4716585" y="475828"/>
                    <a:pt x="4731483" y="488864"/>
                    <a:pt x="4756160" y="488864"/>
                  </a:cubicBezTo>
                  <a:cubicBezTo>
                    <a:pt x="4835775" y="488864"/>
                    <a:pt x="4915857" y="488864"/>
                    <a:pt x="4995471" y="488864"/>
                  </a:cubicBezTo>
                  <a:cubicBezTo>
                    <a:pt x="5050411" y="488864"/>
                    <a:pt x="5105351" y="488864"/>
                    <a:pt x="5160755" y="488864"/>
                  </a:cubicBezTo>
                  <a:cubicBezTo>
                    <a:pt x="5187758" y="488864"/>
                    <a:pt x="5215228" y="489331"/>
                    <a:pt x="5242233" y="488400"/>
                  </a:cubicBezTo>
                  <a:cubicBezTo>
                    <a:pt x="5262252" y="487935"/>
                    <a:pt x="5274359" y="476759"/>
                    <a:pt x="5274824" y="456274"/>
                  </a:cubicBezTo>
                  <a:cubicBezTo>
                    <a:pt x="5275288" y="435788"/>
                    <a:pt x="5263650" y="425080"/>
                    <a:pt x="5243629" y="422752"/>
                  </a:cubicBezTo>
                  <a:cubicBezTo>
                    <a:pt x="5235249" y="421820"/>
                    <a:pt x="5226403" y="422287"/>
                    <a:pt x="5218023" y="422287"/>
                  </a:cubicBezTo>
                  <a:cubicBezTo>
                    <a:pt x="5108143" y="422287"/>
                    <a:pt x="4997799" y="422287"/>
                    <a:pt x="4887920" y="422287"/>
                  </a:cubicBezTo>
                  <a:close/>
                  <a:moveTo>
                    <a:pt x="2764383" y="422287"/>
                  </a:moveTo>
                  <a:cubicBezTo>
                    <a:pt x="2718291" y="422287"/>
                    <a:pt x="2672663" y="422287"/>
                    <a:pt x="2627036" y="422752"/>
                  </a:cubicBezTo>
                  <a:cubicBezTo>
                    <a:pt x="2602824" y="422752"/>
                    <a:pt x="2587461" y="436720"/>
                    <a:pt x="2587926" y="456274"/>
                  </a:cubicBezTo>
                  <a:cubicBezTo>
                    <a:pt x="2588390" y="475828"/>
                    <a:pt x="2603290" y="488864"/>
                    <a:pt x="2627965" y="488864"/>
                  </a:cubicBezTo>
                  <a:cubicBezTo>
                    <a:pt x="2707582" y="488864"/>
                    <a:pt x="2787661" y="488864"/>
                    <a:pt x="2867278" y="488864"/>
                  </a:cubicBezTo>
                  <a:cubicBezTo>
                    <a:pt x="2922218" y="488864"/>
                    <a:pt x="2977155" y="488864"/>
                    <a:pt x="3032562" y="488864"/>
                  </a:cubicBezTo>
                  <a:cubicBezTo>
                    <a:pt x="3059565" y="488864"/>
                    <a:pt x="3087035" y="489331"/>
                    <a:pt x="3114040" y="488400"/>
                  </a:cubicBezTo>
                  <a:cubicBezTo>
                    <a:pt x="3134059" y="487468"/>
                    <a:pt x="3146164" y="476295"/>
                    <a:pt x="3146631" y="456274"/>
                  </a:cubicBezTo>
                  <a:cubicBezTo>
                    <a:pt x="3147096" y="436253"/>
                    <a:pt x="3135455" y="425080"/>
                    <a:pt x="3115436" y="422752"/>
                  </a:cubicBezTo>
                  <a:cubicBezTo>
                    <a:pt x="3107056" y="421820"/>
                    <a:pt x="3098208" y="422287"/>
                    <a:pt x="3089828" y="422287"/>
                  </a:cubicBezTo>
                  <a:cubicBezTo>
                    <a:pt x="2981347" y="422287"/>
                    <a:pt x="2872864" y="422287"/>
                    <a:pt x="2764383" y="422287"/>
                  </a:cubicBezTo>
                  <a:close/>
                  <a:moveTo>
                    <a:pt x="1560380" y="421355"/>
                  </a:moveTo>
                  <a:cubicBezTo>
                    <a:pt x="1546412" y="421355"/>
                    <a:pt x="1532443" y="420890"/>
                    <a:pt x="1518477" y="422286"/>
                  </a:cubicBezTo>
                  <a:cubicBezTo>
                    <a:pt x="1499853" y="424614"/>
                    <a:pt x="1488679" y="436254"/>
                    <a:pt x="1488679" y="454877"/>
                  </a:cubicBezTo>
                  <a:cubicBezTo>
                    <a:pt x="1488679" y="473966"/>
                    <a:pt x="1499853" y="485139"/>
                    <a:pt x="1518477" y="487934"/>
                  </a:cubicBezTo>
                  <a:cubicBezTo>
                    <a:pt x="1523133" y="488399"/>
                    <a:pt x="1527789" y="488399"/>
                    <a:pt x="1532443" y="488399"/>
                  </a:cubicBezTo>
                  <a:cubicBezTo>
                    <a:pt x="1689814" y="488399"/>
                    <a:pt x="1847182" y="488399"/>
                    <a:pt x="2004550" y="488399"/>
                  </a:cubicBezTo>
                  <a:cubicBezTo>
                    <a:pt x="2011069" y="488399"/>
                    <a:pt x="2017586" y="488864"/>
                    <a:pt x="2023174" y="487002"/>
                  </a:cubicBezTo>
                  <a:cubicBezTo>
                    <a:pt x="2039004" y="482346"/>
                    <a:pt x="2047849" y="471173"/>
                    <a:pt x="2047384" y="454412"/>
                  </a:cubicBezTo>
                  <a:cubicBezTo>
                    <a:pt x="2047384" y="438580"/>
                    <a:pt x="2038537" y="428339"/>
                    <a:pt x="2023639" y="424147"/>
                  </a:cubicBezTo>
                  <a:cubicBezTo>
                    <a:pt x="2015258" y="421821"/>
                    <a:pt x="2006413" y="422286"/>
                    <a:pt x="1998032" y="422286"/>
                  </a:cubicBezTo>
                  <a:cubicBezTo>
                    <a:pt x="1922140" y="422286"/>
                    <a:pt x="1846250" y="422286"/>
                    <a:pt x="1770360" y="422286"/>
                  </a:cubicBezTo>
                  <a:cubicBezTo>
                    <a:pt x="1700522" y="422286"/>
                    <a:pt x="1631149" y="422286"/>
                    <a:pt x="1560380" y="421355"/>
                  </a:cubicBezTo>
                  <a:close/>
                  <a:moveTo>
                    <a:pt x="5238508" y="0"/>
                  </a:moveTo>
                  <a:cubicBezTo>
                    <a:pt x="5312070" y="2328"/>
                    <a:pt x="5385632" y="1397"/>
                    <a:pt x="5455005" y="30730"/>
                  </a:cubicBezTo>
                  <a:cubicBezTo>
                    <a:pt x="5514600" y="56336"/>
                    <a:pt x="5569540" y="89858"/>
                    <a:pt x="5615168" y="136417"/>
                  </a:cubicBezTo>
                  <a:cubicBezTo>
                    <a:pt x="5662191" y="183906"/>
                    <a:pt x="5696645" y="239777"/>
                    <a:pt x="5719458" y="302630"/>
                  </a:cubicBezTo>
                  <a:cubicBezTo>
                    <a:pt x="5729700" y="331496"/>
                    <a:pt x="5728304" y="363158"/>
                    <a:pt x="5732028" y="393420"/>
                  </a:cubicBezTo>
                  <a:cubicBezTo>
                    <a:pt x="5732496" y="397145"/>
                    <a:pt x="5731564" y="401336"/>
                    <a:pt x="5734356" y="404594"/>
                  </a:cubicBezTo>
                  <a:cubicBezTo>
                    <a:pt x="5734356" y="437186"/>
                    <a:pt x="5734356" y="469777"/>
                    <a:pt x="5734356" y="502368"/>
                  </a:cubicBezTo>
                  <a:cubicBezTo>
                    <a:pt x="5731097" y="519593"/>
                    <a:pt x="5730632" y="536822"/>
                    <a:pt x="5729236" y="554047"/>
                  </a:cubicBezTo>
                  <a:cubicBezTo>
                    <a:pt x="5725044" y="616436"/>
                    <a:pt x="5697110" y="669979"/>
                    <a:pt x="5661260" y="719331"/>
                  </a:cubicBezTo>
                  <a:cubicBezTo>
                    <a:pt x="5611908" y="787772"/>
                    <a:pt x="5548123" y="838987"/>
                    <a:pt x="5470834" y="873905"/>
                  </a:cubicBezTo>
                  <a:cubicBezTo>
                    <a:pt x="5432656" y="891131"/>
                    <a:pt x="5392152" y="891596"/>
                    <a:pt x="5351645" y="896252"/>
                  </a:cubicBezTo>
                  <a:cubicBezTo>
                    <a:pt x="5347920" y="896252"/>
                    <a:pt x="5342800" y="894391"/>
                    <a:pt x="5339074" y="898116"/>
                  </a:cubicBezTo>
                  <a:cubicBezTo>
                    <a:pt x="3695556" y="898116"/>
                    <a:pt x="2052039" y="898116"/>
                    <a:pt x="408520" y="898116"/>
                  </a:cubicBezTo>
                  <a:cubicBezTo>
                    <a:pt x="396882" y="892995"/>
                    <a:pt x="383845" y="893924"/>
                    <a:pt x="372205" y="893924"/>
                  </a:cubicBezTo>
                  <a:cubicBezTo>
                    <a:pt x="288399" y="892063"/>
                    <a:pt x="222286" y="852021"/>
                    <a:pt x="160829" y="800342"/>
                  </a:cubicBezTo>
                  <a:cubicBezTo>
                    <a:pt x="65850" y="720262"/>
                    <a:pt x="13703" y="616901"/>
                    <a:pt x="2063" y="494919"/>
                  </a:cubicBezTo>
                  <a:cubicBezTo>
                    <a:pt x="-9111" y="375727"/>
                    <a:pt x="25344" y="268178"/>
                    <a:pt x="99372" y="173197"/>
                  </a:cubicBezTo>
                  <a:cubicBezTo>
                    <a:pt x="148257" y="110344"/>
                    <a:pt x="211577" y="67045"/>
                    <a:pt x="283278" y="34454"/>
                  </a:cubicBezTo>
                  <a:cubicBezTo>
                    <a:pt x="311679" y="21417"/>
                    <a:pt x="343338" y="20021"/>
                    <a:pt x="371273" y="7449"/>
                  </a:cubicBezTo>
                  <a:cubicBezTo>
                    <a:pt x="390829" y="6053"/>
                    <a:pt x="409916" y="6518"/>
                    <a:pt x="429472" y="6518"/>
                  </a:cubicBezTo>
                  <a:cubicBezTo>
                    <a:pt x="2003152" y="6518"/>
                    <a:pt x="3576832" y="6518"/>
                    <a:pt x="5150512" y="6518"/>
                  </a:cubicBezTo>
                  <a:cubicBezTo>
                    <a:pt x="5179844" y="6518"/>
                    <a:pt x="5209640" y="7916"/>
                    <a:pt x="523850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B9EAFA-A89B-4D81-8614-073005DA5B61}"/>
              </a:ext>
            </a:extLst>
          </p:cNvPr>
          <p:cNvGrpSpPr/>
          <p:nvPr/>
        </p:nvGrpSpPr>
        <p:grpSpPr>
          <a:xfrm>
            <a:off x="9311281" y="1038428"/>
            <a:ext cx="2247612" cy="2015090"/>
            <a:chOff x="4794869" y="2803448"/>
            <a:chExt cx="2781228" cy="249350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1A068F-C904-420F-9C0D-E145DD5095DC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95EC05C-5B9F-4024-A4ED-75BB580FD8D6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7CB63D-73A0-4325-8D5D-C1293C54232E}"/>
              </a:ext>
            </a:extLst>
          </p:cNvPr>
          <p:cNvGrpSpPr/>
          <p:nvPr/>
        </p:nvGrpSpPr>
        <p:grpSpPr>
          <a:xfrm>
            <a:off x="5635667" y="3862981"/>
            <a:ext cx="2097490" cy="2733531"/>
            <a:chOff x="7223707" y="2436784"/>
            <a:chExt cx="1272287" cy="165809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7413B2-A0BA-47B9-ACA9-1D4D0842BD40}"/>
                </a:ext>
              </a:extLst>
            </p:cNvPr>
            <p:cNvSpPr/>
            <p:nvPr/>
          </p:nvSpPr>
          <p:spPr>
            <a:xfrm>
              <a:off x="8058523" y="2639057"/>
              <a:ext cx="158734" cy="1455821"/>
            </a:xfrm>
            <a:custGeom>
              <a:avLst/>
              <a:gdLst>
                <a:gd name="connsiteX0" fmla="*/ 335280 w 333375"/>
                <a:gd name="connsiteY0" fmla="*/ 3057525 h 3057525"/>
                <a:gd name="connsiteX1" fmla="*/ 0 w 333375"/>
                <a:gd name="connsiteY1" fmla="*/ 3057525 h 3057525"/>
                <a:gd name="connsiteX2" fmla="*/ 0 w 333375"/>
                <a:gd name="connsiteY2" fmla="*/ 0 h 3057525"/>
                <a:gd name="connsiteX3" fmla="*/ 203835 w 333375"/>
                <a:gd name="connsiteY3" fmla="*/ 217170 h 3057525"/>
                <a:gd name="connsiteX4" fmla="*/ 218123 w 333375"/>
                <a:gd name="connsiteY4" fmla="*/ 269558 h 3057525"/>
                <a:gd name="connsiteX5" fmla="*/ 218123 w 333375"/>
                <a:gd name="connsiteY5" fmla="*/ 788670 h 3057525"/>
                <a:gd name="connsiteX6" fmla="*/ 252413 w 333375"/>
                <a:gd name="connsiteY6" fmla="*/ 870585 h 3057525"/>
                <a:gd name="connsiteX7" fmla="*/ 338138 w 333375"/>
                <a:gd name="connsiteY7" fmla="*/ 1076325 h 3057525"/>
                <a:gd name="connsiteX8" fmla="*/ 336233 w 333375"/>
                <a:gd name="connsiteY8" fmla="*/ 2999423 h 3057525"/>
                <a:gd name="connsiteX9" fmla="*/ 335280 w 333375"/>
                <a:gd name="connsiteY9" fmla="*/ 3057525 h 3057525"/>
                <a:gd name="connsiteX10" fmla="*/ 58103 w 333375"/>
                <a:gd name="connsiteY10" fmla="*/ 796290 h 3057525"/>
                <a:gd name="connsiteX11" fmla="*/ 35243 w 333375"/>
                <a:gd name="connsiteY11" fmla="*/ 755333 h 3057525"/>
                <a:gd name="connsiteX12" fmla="*/ 20955 w 333375"/>
                <a:gd name="connsiteY12" fmla="*/ 768668 h 3057525"/>
                <a:gd name="connsiteX13" fmla="*/ 20955 w 333375"/>
                <a:gd name="connsiteY13" fmla="*/ 1084898 h 3057525"/>
                <a:gd name="connsiteX14" fmla="*/ 91440 w 333375"/>
                <a:gd name="connsiteY14" fmla="*/ 1084898 h 3057525"/>
                <a:gd name="connsiteX15" fmla="*/ 90488 w 333375"/>
                <a:gd name="connsiteY15" fmla="*/ 832485 h 3057525"/>
                <a:gd name="connsiteX16" fmla="*/ 61913 w 333375"/>
                <a:gd name="connsiteY16" fmla="*/ 801053 h 3057525"/>
                <a:gd name="connsiteX17" fmla="*/ 58103 w 333375"/>
                <a:gd name="connsiteY17" fmla="*/ 796290 h 3057525"/>
                <a:gd name="connsiteX18" fmla="*/ 158115 w 333375"/>
                <a:gd name="connsiteY18" fmla="*/ 875347 h 3057525"/>
                <a:gd name="connsiteX19" fmla="*/ 159068 w 333375"/>
                <a:gd name="connsiteY19" fmla="*/ 877253 h 3057525"/>
                <a:gd name="connsiteX20" fmla="*/ 116205 w 333375"/>
                <a:gd name="connsiteY20" fmla="*/ 837247 h 3057525"/>
                <a:gd name="connsiteX21" fmla="*/ 116205 w 333375"/>
                <a:gd name="connsiteY21" fmla="*/ 1084898 h 3057525"/>
                <a:gd name="connsiteX22" fmla="*/ 215265 w 333375"/>
                <a:gd name="connsiteY22" fmla="*/ 1084898 h 3057525"/>
                <a:gd name="connsiteX23" fmla="*/ 216218 w 333375"/>
                <a:gd name="connsiteY23" fmla="*/ 975360 h 3057525"/>
                <a:gd name="connsiteX24" fmla="*/ 158115 w 333375"/>
                <a:gd name="connsiteY24" fmla="*/ 875347 h 3057525"/>
                <a:gd name="connsiteX25" fmla="*/ 215265 w 333375"/>
                <a:gd name="connsiteY25" fmla="*/ 1448753 h 3057525"/>
                <a:gd name="connsiteX26" fmla="*/ 215265 w 333375"/>
                <a:gd name="connsiteY26" fmla="*/ 1114425 h 3057525"/>
                <a:gd name="connsiteX27" fmla="*/ 118110 w 333375"/>
                <a:gd name="connsiteY27" fmla="*/ 1114425 h 3057525"/>
                <a:gd name="connsiteX28" fmla="*/ 118110 w 333375"/>
                <a:gd name="connsiteY28" fmla="*/ 1448753 h 3057525"/>
                <a:gd name="connsiteX29" fmla="*/ 215265 w 333375"/>
                <a:gd name="connsiteY29" fmla="*/ 1448753 h 3057525"/>
                <a:gd name="connsiteX30" fmla="*/ 236220 w 333375"/>
                <a:gd name="connsiteY30" fmla="*/ 1113473 h 3057525"/>
                <a:gd name="connsiteX31" fmla="*/ 236220 w 333375"/>
                <a:gd name="connsiteY31" fmla="*/ 1447800 h 3057525"/>
                <a:gd name="connsiteX32" fmla="*/ 313373 w 333375"/>
                <a:gd name="connsiteY32" fmla="*/ 1447800 h 3057525"/>
                <a:gd name="connsiteX33" fmla="*/ 313373 w 333375"/>
                <a:gd name="connsiteY33" fmla="*/ 1113473 h 3057525"/>
                <a:gd name="connsiteX34" fmla="*/ 236220 w 333375"/>
                <a:gd name="connsiteY34" fmla="*/ 1113473 h 3057525"/>
                <a:gd name="connsiteX35" fmla="*/ 89535 w 333375"/>
                <a:gd name="connsiteY35" fmla="*/ 1448753 h 3057525"/>
                <a:gd name="connsiteX36" fmla="*/ 89535 w 333375"/>
                <a:gd name="connsiteY36" fmla="*/ 1114425 h 3057525"/>
                <a:gd name="connsiteX37" fmla="*/ 20003 w 333375"/>
                <a:gd name="connsiteY37" fmla="*/ 1114425 h 3057525"/>
                <a:gd name="connsiteX38" fmla="*/ 20003 w 333375"/>
                <a:gd name="connsiteY38" fmla="*/ 1448753 h 3057525"/>
                <a:gd name="connsiteX39" fmla="*/ 89535 w 333375"/>
                <a:gd name="connsiteY39" fmla="*/ 1448753 h 3057525"/>
                <a:gd name="connsiteX40" fmla="*/ 135255 w 333375"/>
                <a:gd name="connsiteY40" fmla="*/ 742950 h 3057525"/>
                <a:gd name="connsiteX41" fmla="*/ 135255 w 333375"/>
                <a:gd name="connsiteY41" fmla="*/ 366713 h 3057525"/>
                <a:gd name="connsiteX42" fmla="*/ 76200 w 333375"/>
                <a:gd name="connsiteY42" fmla="*/ 366713 h 3057525"/>
                <a:gd name="connsiteX43" fmla="*/ 75248 w 333375"/>
                <a:gd name="connsiteY43" fmla="*/ 633413 h 3057525"/>
                <a:gd name="connsiteX44" fmla="*/ 135255 w 333375"/>
                <a:gd name="connsiteY44" fmla="*/ 742950 h 3057525"/>
                <a:gd name="connsiteX45" fmla="*/ 154305 w 333375"/>
                <a:gd name="connsiteY45" fmla="*/ 367665 h 3057525"/>
                <a:gd name="connsiteX46" fmla="*/ 156210 w 333375"/>
                <a:gd name="connsiteY46" fmla="*/ 753428 h 3057525"/>
                <a:gd name="connsiteX47" fmla="*/ 194310 w 333375"/>
                <a:gd name="connsiteY47" fmla="*/ 816293 h 3057525"/>
                <a:gd name="connsiteX48" fmla="*/ 194310 w 333375"/>
                <a:gd name="connsiteY48" fmla="*/ 365760 h 3057525"/>
                <a:gd name="connsiteX49" fmla="*/ 154305 w 333375"/>
                <a:gd name="connsiteY49" fmla="*/ 367665 h 3057525"/>
                <a:gd name="connsiteX50" fmla="*/ 176213 w 333375"/>
                <a:gd name="connsiteY50" fmla="*/ 1740218 h 3057525"/>
                <a:gd name="connsiteX51" fmla="*/ 20955 w 333375"/>
                <a:gd name="connsiteY51" fmla="*/ 1740218 h 3057525"/>
                <a:gd name="connsiteX52" fmla="*/ 20955 w 333375"/>
                <a:gd name="connsiteY52" fmla="*/ 1836420 h 3057525"/>
                <a:gd name="connsiteX53" fmla="*/ 176213 w 333375"/>
                <a:gd name="connsiteY53" fmla="*/ 1836420 h 3057525"/>
                <a:gd name="connsiteX54" fmla="*/ 176213 w 333375"/>
                <a:gd name="connsiteY54" fmla="*/ 1740218 h 3057525"/>
                <a:gd name="connsiteX55" fmla="*/ 155258 w 333375"/>
                <a:gd name="connsiteY55" fmla="*/ 1618298 h 3057525"/>
                <a:gd name="connsiteX56" fmla="*/ 155258 w 333375"/>
                <a:gd name="connsiteY56" fmla="*/ 1713548 h 3057525"/>
                <a:gd name="connsiteX57" fmla="*/ 311468 w 333375"/>
                <a:gd name="connsiteY57" fmla="*/ 1713548 h 3057525"/>
                <a:gd name="connsiteX58" fmla="*/ 311468 w 333375"/>
                <a:gd name="connsiteY58" fmla="*/ 1618298 h 3057525"/>
                <a:gd name="connsiteX59" fmla="*/ 155258 w 333375"/>
                <a:gd name="connsiteY59" fmla="*/ 1618298 h 3057525"/>
                <a:gd name="connsiteX60" fmla="*/ 87630 w 333375"/>
                <a:gd name="connsiteY60" fmla="*/ 1595438 h 3057525"/>
                <a:gd name="connsiteX61" fmla="*/ 243840 w 333375"/>
                <a:gd name="connsiteY61" fmla="*/ 1595438 h 3057525"/>
                <a:gd name="connsiteX62" fmla="*/ 243840 w 333375"/>
                <a:gd name="connsiteY62" fmla="*/ 1501140 h 3057525"/>
                <a:gd name="connsiteX63" fmla="*/ 87630 w 333375"/>
                <a:gd name="connsiteY63" fmla="*/ 1501140 h 3057525"/>
                <a:gd name="connsiteX64" fmla="*/ 87630 w 333375"/>
                <a:gd name="connsiteY64" fmla="*/ 1595438 h 3057525"/>
                <a:gd name="connsiteX65" fmla="*/ 244793 w 333375"/>
                <a:gd name="connsiteY65" fmla="*/ 1861185 h 3057525"/>
                <a:gd name="connsiteX66" fmla="*/ 89535 w 333375"/>
                <a:gd name="connsiteY66" fmla="*/ 1861185 h 3057525"/>
                <a:gd name="connsiteX67" fmla="*/ 89535 w 333375"/>
                <a:gd name="connsiteY67" fmla="*/ 1955482 h 3057525"/>
                <a:gd name="connsiteX68" fmla="*/ 244793 w 333375"/>
                <a:gd name="connsiteY68" fmla="*/ 1955482 h 3057525"/>
                <a:gd name="connsiteX69" fmla="*/ 244793 w 333375"/>
                <a:gd name="connsiteY69" fmla="*/ 1861185 h 3057525"/>
                <a:gd name="connsiteX70" fmla="*/ 40958 w 333375"/>
                <a:gd name="connsiteY70" fmla="*/ 659130 h 3057525"/>
                <a:gd name="connsiteX71" fmla="*/ 53340 w 333375"/>
                <a:gd name="connsiteY71" fmla="*/ 652463 h 3057525"/>
                <a:gd name="connsiteX72" fmla="*/ 53340 w 333375"/>
                <a:gd name="connsiteY72" fmla="*/ 369570 h 3057525"/>
                <a:gd name="connsiteX73" fmla="*/ 17145 w 333375"/>
                <a:gd name="connsiteY73" fmla="*/ 396240 h 3057525"/>
                <a:gd name="connsiteX74" fmla="*/ 18098 w 333375"/>
                <a:gd name="connsiteY74" fmla="*/ 599123 h 3057525"/>
                <a:gd name="connsiteX75" fmla="*/ 40958 w 333375"/>
                <a:gd name="connsiteY75" fmla="*/ 659130 h 3057525"/>
                <a:gd name="connsiteX76" fmla="*/ 178118 w 333375"/>
                <a:gd name="connsiteY76" fmla="*/ 2103120 h 3057525"/>
                <a:gd name="connsiteX77" fmla="*/ 21908 w 333375"/>
                <a:gd name="connsiteY77" fmla="*/ 2103120 h 3057525"/>
                <a:gd name="connsiteX78" fmla="*/ 21908 w 333375"/>
                <a:gd name="connsiteY78" fmla="*/ 2197418 h 3057525"/>
                <a:gd name="connsiteX79" fmla="*/ 175260 w 333375"/>
                <a:gd name="connsiteY79" fmla="*/ 2197418 h 3057525"/>
                <a:gd name="connsiteX80" fmla="*/ 178118 w 333375"/>
                <a:gd name="connsiteY80" fmla="*/ 2177415 h 3057525"/>
                <a:gd name="connsiteX81" fmla="*/ 178118 w 333375"/>
                <a:gd name="connsiteY81" fmla="*/ 2103120 h 3057525"/>
                <a:gd name="connsiteX82" fmla="*/ 313373 w 333375"/>
                <a:gd name="connsiteY82" fmla="*/ 1086803 h 3057525"/>
                <a:gd name="connsiteX83" fmla="*/ 238125 w 333375"/>
                <a:gd name="connsiteY83" fmla="*/ 942022 h 3057525"/>
                <a:gd name="connsiteX84" fmla="*/ 238125 w 333375"/>
                <a:gd name="connsiteY84" fmla="*/ 1086803 h 3057525"/>
                <a:gd name="connsiteX85" fmla="*/ 313373 w 333375"/>
                <a:gd name="connsiteY85" fmla="*/ 1086803 h 3057525"/>
                <a:gd name="connsiteX86" fmla="*/ 133350 w 333375"/>
                <a:gd name="connsiteY86" fmla="*/ 339090 h 3057525"/>
                <a:gd name="connsiteX87" fmla="*/ 79058 w 333375"/>
                <a:gd name="connsiteY87" fmla="*/ 186690 h 3057525"/>
                <a:gd name="connsiteX88" fmla="*/ 79058 w 333375"/>
                <a:gd name="connsiteY88" fmla="*/ 339090 h 3057525"/>
                <a:gd name="connsiteX89" fmla="*/ 133350 w 333375"/>
                <a:gd name="connsiteY89" fmla="*/ 339090 h 3057525"/>
                <a:gd name="connsiteX90" fmla="*/ 33338 w 333375"/>
                <a:gd name="connsiteY90" fmla="*/ 140970 h 3057525"/>
                <a:gd name="connsiteX91" fmla="*/ 20003 w 333375"/>
                <a:gd name="connsiteY91" fmla="*/ 142875 h 3057525"/>
                <a:gd name="connsiteX92" fmla="*/ 20003 w 333375"/>
                <a:gd name="connsiteY92" fmla="*/ 346710 h 3057525"/>
                <a:gd name="connsiteX93" fmla="*/ 52388 w 333375"/>
                <a:gd name="connsiteY93" fmla="*/ 325755 h 3057525"/>
                <a:gd name="connsiteX94" fmla="*/ 33338 w 333375"/>
                <a:gd name="connsiteY94" fmla="*/ 140970 h 3057525"/>
                <a:gd name="connsiteX95" fmla="*/ 130493 w 333375"/>
                <a:gd name="connsiteY95" fmla="*/ 1713548 h 3057525"/>
                <a:gd name="connsiteX96" fmla="*/ 130493 w 333375"/>
                <a:gd name="connsiteY96" fmla="*/ 1614488 h 3057525"/>
                <a:gd name="connsiteX97" fmla="*/ 87630 w 333375"/>
                <a:gd name="connsiteY97" fmla="*/ 1619250 h 3057525"/>
                <a:gd name="connsiteX98" fmla="*/ 87630 w 333375"/>
                <a:gd name="connsiteY98" fmla="*/ 1713548 h 3057525"/>
                <a:gd name="connsiteX99" fmla="*/ 130493 w 333375"/>
                <a:gd name="connsiteY99" fmla="*/ 1713548 h 3057525"/>
                <a:gd name="connsiteX100" fmla="*/ 312420 w 333375"/>
                <a:gd name="connsiteY100" fmla="*/ 2099310 h 3057525"/>
                <a:gd name="connsiteX101" fmla="*/ 269558 w 333375"/>
                <a:gd name="connsiteY101" fmla="*/ 2103120 h 3057525"/>
                <a:gd name="connsiteX102" fmla="*/ 269558 w 333375"/>
                <a:gd name="connsiteY102" fmla="*/ 2196465 h 3057525"/>
                <a:gd name="connsiteX103" fmla="*/ 312420 w 333375"/>
                <a:gd name="connsiteY103" fmla="*/ 2196465 h 3057525"/>
                <a:gd name="connsiteX104" fmla="*/ 312420 w 333375"/>
                <a:gd name="connsiteY104" fmla="*/ 2099310 h 3057525"/>
                <a:gd name="connsiteX105" fmla="*/ 244793 w 333375"/>
                <a:gd name="connsiteY105" fmla="*/ 1975485 h 3057525"/>
                <a:gd name="connsiteX106" fmla="*/ 200978 w 333375"/>
                <a:gd name="connsiteY106" fmla="*/ 1980248 h 3057525"/>
                <a:gd name="connsiteX107" fmla="*/ 200978 w 333375"/>
                <a:gd name="connsiteY107" fmla="*/ 2073593 h 3057525"/>
                <a:gd name="connsiteX108" fmla="*/ 244793 w 333375"/>
                <a:gd name="connsiteY108" fmla="*/ 2073593 h 3057525"/>
                <a:gd name="connsiteX109" fmla="*/ 244793 w 333375"/>
                <a:gd name="connsiteY109" fmla="*/ 1975485 h 3057525"/>
                <a:gd name="connsiteX110" fmla="*/ 202883 w 333375"/>
                <a:gd name="connsiteY110" fmla="*/ 2101215 h 3057525"/>
                <a:gd name="connsiteX111" fmla="*/ 202883 w 333375"/>
                <a:gd name="connsiteY111" fmla="*/ 2196465 h 3057525"/>
                <a:gd name="connsiteX112" fmla="*/ 243840 w 333375"/>
                <a:gd name="connsiteY112" fmla="*/ 2196465 h 3057525"/>
                <a:gd name="connsiteX113" fmla="*/ 243840 w 333375"/>
                <a:gd name="connsiteY113" fmla="*/ 2101215 h 3057525"/>
                <a:gd name="connsiteX114" fmla="*/ 202883 w 333375"/>
                <a:gd name="connsiteY114" fmla="*/ 2101215 h 3057525"/>
                <a:gd name="connsiteX115" fmla="*/ 270510 w 333375"/>
                <a:gd name="connsiteY115" fmla="*/ 1979295 h 3057525"/>
                <a:gd name="connsiteX116" fmla="*/ 270510 w 333375"/>
                <a:gd name="connsiteY116" fmla="*/ 2078355 h 3057525"/>
                <a:gd name="connsiteX117" fmla="*/ 312420 w 333375"/>
                <a:gd name="connsiteY117" fmla="*/ 2073593 h 3057525"/>
                <a:gd name="connsiteX118" fmla="*/ 312420 w 333375"/>
                <a:gd name="connsiteY118" fmla="*/ 1979295 h 3057525"/>
                <a:gd name="connsiteX119" fmla="*/ 270510 w 333375"/>
                <a:gd name="connsiteY119" fmla="*/ 1979295 h 3057525"/>
                <a:gd name="connsiteX120" fmla="*/ 313373 w 333375"/>
                <a:gd name="connsiteY120" fmla="*/ 1741170 h 3057525"/>
                <a:gd name="connsiteX121" fmla="*/ 268605 w 333375"/>
                <a:gd name="connsiteY121" fmla="*/ 1741170 h 3057525"/>
                <a:gd name="connsiteX122" fmla="*/ 268605 w 333375"/>
                <a:gd name="connsiteY122" fmla="*/ 1836420 h 3057525"/>
                <a:gd name="connsiteX123" fmla="*/ 313373 w 333375"/>
                <a:gd name="connsiteY123" fmla="*/ 1836420 h 3057525"/>
                <a:gd name="connsiteX124" fmla="*/ 313373 w 333375"/>
                <a:gd name="connsiteY124" fmla="*/ 1741170 h 3057525"/>
                <a:gd name="connsiteX125" fmla="*/ 268605 w 333375"/>
                <a:gd name="connsiteY125" fmla="*/ 1499235 h 3057525"/>
                <a:gd name="connsiteX126" fmla="*/ 268605 w 333375"/>
                <a:gd name="connsiteY126" fmla="*/ 1594485 h 3057525"/>
                <a:gd name="connsiteX127" fmla="*/ 312420 w 333375"/>
                <a:gd name="connsiteY127" fmla="*/ 1594485 h 3057525"/>
                <a:gd name="connsiteX128" fmla="*/ 312420 w 333375"/>
                <a:gd name="connsiteY128" fmla="*/ 1499235 h 3057525"/>
                <a:gd name="connsiteX129" fmla="*/ 268605 w 333375"/>
                <a:gd name="connsiteY129" fmla="*/ 1499235 h 3057525"/>
                <a:gd name="connsiteX130" fmla="*/ 62865 w 333375"/>
                <a:gd name="connsiteY130" fmla="*/ 1595438 h 3057525"/>
                <a:gd name="connsiteX131" fmla="*/ 62865 w 333375"/>
                <a:gd name="connsiteY131" fmla="*/ 1500188 h 3057525"/>
                <a:gd name="connsiteX132" fmla="*/ 20003 w 333375"/>
                <a:gd name="connsiteY132" fmla="*/ 1500188 h 3057525"/>
                <a:gd name="connsiteX133" fmla="*/ 20003 w 333375"/>
                <a:gd name="connsiteY133" fmla="*/ 1595438 h 3057525"/>
                <a:gd name="connsiteX134" fmla="*/ 62865 w 333375"/>
                <a:gd name="connsiteY134" fmla="*/ 1595438 h 3057525"/>
                <a:gd name="connsiteX135" fmla="*/ 157163 w 333375"/>
                <a:gd name="connsiteY135" fmla="*/ 2435543 h 3057525"/>
                <a:gd name="connsiteX136" fmla="*/ 308610 w 333375"/>
                <a:gd name="connsiteY136" fmla="*/ 2435543 h 3057525"/>
                <a:gd name="connsiteX137" fmla="*/ 308610 w 333375"/>
                <a:gd name="connsiteY137" fmla="*/ 2342198 h 3057525"/>
                <a:gd name="connsiteX138" fmla="*/ 157163 w 333375"/>
                <a:gd name="connsiteY138" fmla="*/ 2342198 h 3057525"/>
                <a:gd name="connsiteX139" fmla="*/ 157163 w 333375"/>
                <a:gd name="connsiteY139" fmla="*/ 2435543 h 3057525"/>
                <a:gd name="connsiteX140" fmla="*/ 63818 w 333375"/>
                <a:gd name="connsiteY140" fmla="*/ 1862138 h 3057525"/>
                <a:gd name="connsiteX141" fmla="*/ 20003 w 333375"/>
                <a:gd name="connsiteY141" fmla="*/ 1862138 h 3057525"/>
                <a:gd name="connsiteX142" fmla="*/ 20003 w 333375"/>
                <a:gd name="connsiteY142" fmla="*/ 1954530 h 3057525"/>
                <a:gd name="connsiteX143" fmla="*/ 63818 w 333375"/>
                <a:gd name="connsiteY143" fmla="*/ 1954530 h 3057525"/>
                <a:gd name="connsiteX144" fmla="*/ 63818 w 333375"/>
                <a:gd name="connsiteY144" fmla="*/ 1862138 h 3057525"/>
                <a:gd name="connsiteX145" fmla="*/ 21908 w 333375"/>
                <a:gd name="connsiteY145" fmla="*/ 2225993 h 3057525"/>
                <a:gd name="connsiteX146" fmla="*/ 21908 w 333375"/>
                <a:gd name="connsiteY146" fmla="*/ 2310765 h 3057525"/>
                <a:gd name="connsiteX147" fmla="*/ 61913 w 333375"/>
                <a:gd name="connsiteY147" fmla="*/ 2270760 h 3057525"/>
                <a:gd name="connsiteX148" fmla="*/ 21908 w 333375"/>
                <a:gd name="connsiteY148" fmla="*/ 2225993 h 3057525"/>
                <a:gd name="connsiteX149" fmla="*/ 157163 w 333375"/>
                <a:gd name="connsiteY149" fmla="*/ 242888 h 3057525"/>
                <a:gd name="connsiteX150" fmla="*/ 195263 w 333375"/>
                <a:gd name="connsiteY150" fmla="*/ 334328 h 3057525"/>
                <a:gd name="connsiteX151" fmla="*/ 157163 w 333375"/>
                <a:gd name="connsiteY151" fmla="*/ 242888 h 3057525"/>
                <a:gd name="connsiteX152" fmla="*/ 268605 w 333375"/>
                <a:gd name="connsiteY152" fmla="*/ 1861185 h 3057525"/>
                <a:gd name="connsiteX153" fmla="*/ 268605 w 333375"/>
                <a:gd name="connsiteY153" fmla="*/ 1953578 h 3057525"/>
                <a:gd name="connsiteX154" fmla="*/ 312420 w 333375"/>
                <a:gd name="connsiteY154" fmla="*/ 1953578 h 3057525"/>
                <a:gd name="connsiteX155" fmla="*/ 312420 w 333375"/>
                <a:gd name="connsiteY155" fmla="*/ 1861185 h 3057525"/>
                <a:gd name="connsiteX156" fmla="*/ 268605 w 333375"/>
                <a:gd name="connsiteY156" fmla="*/ 1861185 h 3057525"/>
                <a:gd name="connsiteX157" fmla="*/ 90488 w 333375"/>
                <a:gd name="connsiteY157" fmla="*/ 2223135 h 3057525"/>
                <a:gd name="connsiteX158" fmla="*/ 90488 w 333375"/>
                <a:gd name="connsiteY158" fmla="*/ 2312670 h 3057525"/>
                <a:gd name="connsiteX159" fmla="*/ 242888 w 333375"/>
                <a:gd name="connsiteY159" fmla="*/ 2312670 h 3057525"/>
                <a:gd name="connsiteX160" fmla="*/ 242888 w 333375"/>
                <a:gd name="connsiteY160" fmla="*/ 2223135 h 3057525"/>
                <a:gd name="connsiteX161" fmla="*/ 90488 w 333375"/>
                <a:gd name="connsiteY161" fmla="*/ 2223135 h 3057525"/>
                <a:gd name="connsiteX162" fmla="*/ 126683 w 333375"/>
                <a:gd name="connsiteY162" fmla="*/ 2436495 h 3057525"/>
                <a:gd name="connsiteX163" fmla="*/ 126683 w 333375"/>
                <a:gd name="connsiteY163" fmla="*/ 2336483 h 3057525"/>
                <a:gd name="connsiteX164" fmla="*/ 90488 w 333375"/>
                <a:gd name="connsiteY164" fmla="*/ 2346960 h 3057525"/>
                <a:gd name="connsiteX165" fmla="*/ 88583 w 333375"/>
                <a:gd name="connsiteY165" fmla="*/ 2436495 h 3057525"/>
                <a:gd name="connsiteX166" fmla="*/ 126683 w 333375"/>
                <a:gd name="connsiteY166" fmla="*/ 243649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33375" h="3057525">
                  <a:moveTo>
                    <a:pt x="335280" y="3057525"/>
                  </a:moveTo>
                  <a:cubicBezTo>
                    <a:pt x="220980" y="3057525"/>
                    <a:pt x="112395" y="3057525"/>
                    <a:pt x="0" y="3057525"/>
                  </a:cubicBezTo>
                  <a:cubicBezTo>
                    <a:pt x="0" y="2040255"/>
                    <a:pt x="0" y="1022985"/>
                    <a:pt x="0" y="0"/>
                  </a:cubicBezTo>
                  <a:cubicBezTo>
                    <a:pt x="70485" y="74295"/>
                    <a:pt x="138113" y="144780"/>
                    <a:pt x="203835" y="217170"/>
                  </a:cubicBezTo>
                  <a:cubicBezTo>
                    <a:pt x="214313" y="229552"/>
                    <a:pt x="218123" y="251460"/>
                    <a:pt x="218123" y="269558"/>
                  </a:cubicBezTo>
                  <a:cubicBezTo>
                    <a:pt x="219075" y="442913"/>
                    <a:pt x="220028" y="615315"/>
                    <a:pt x="218123" y="788670"/>
                  </a:cubicBezTo>
                  <a:cubicBezTo>
                    <a:pt x="218123" y="822960"/>
                    <a:pt x="224790" y="850583"/>
                    <a:pt x="252413" y="870585"/>
                  </a:cubicBezTo>
                  <a:cubicBezTo>
                    <a:pt x="323850" y="922020"/>
                    <a:pt x="338138" y="989647"/>
                    <a:pt x="338138" y="1076325"/>
                  </a:cubicBezTo>
                  <a:cubicBezTo>
                    <a:pt x="334328" y="1717358"/>
                    <a:pt x="336233" y="2358390"/>
                    <a:pt x="336233" y="2999423"/>
                  </a:cubicBezTo>
                  <a:cubicBezTo>
                    <a:pt x="335280" y="3017520"/>
                    <a:pt x="335280" y="3036570"/>
                    <a:pt x="335280" y="3057525"/>
                  </a:cubicBezTo>
                  <a:close/>
                  <a:moveTo>
                    <a:pt x="58103" y="796290"/>
                  </a:moveTo>
                  <a:cubicBezTo>
                    <a:pt x="50483" y="782955"/>
                    <a:pt x="42863" y="768668"/>
                    <a:pt x="35243" y="755333"/>
                  </a:cubicBezTo>
                  <a:cubicBezTo>
                    <a:pt x="30480" y="760095"/>
                    <a:pt x="25718" y="763905"/>
                    <a:pt x="20955" y="768668"/>
                  </a:cubicBezTo>
                  <a:cubicBezTo>
                    <a:pt x="20955" y="873443"/>
                    <a:pt x="20955" y="979170"/>
                    <a:pt x="20955" y="1084898"/>
                  </a:cubicBezTo>
                  <a:cubicBezTo>
                    <a:pt x="45720" y="1084898"/>
                    <a:pt x="66675" y="1084898"/>
                    <a:pt x="91440" y="1084898"/>
                  </a:cubicBezTo>
                  <a:cubicBezTo>
                    <a:pt x="91440" y="999172"/>
                    <a:pt x="92393" y="915353"/>
                    <a:pt x="90488" y="832485"/>
                  </a:cubicBezTo>
                  <a:cubicBezTo>
                    <a:pt x="90488" y="822008"/>
                    <a:pt x="71438" y="811530"/>
                    <a:pt x="61913" y="801053"/>
                  </a:cubicBezTo>
                  <a:cubicBezTo>
                    <a:pt x="60008" y="799147"/>
                    <a:pt x="59055" y="798195"/>
                    <a:pt x="58103" y="796290"/>
                  </a:cubicBezTo>
                  <a:close/>
                  <a:moveTo>
                    <a:pt x="158115" y="875347"/>
                  </a:moveTo>
                  <a:lnTo>
                    <a:pt x="159068" y="877253"/>
                  </a:lnTo>
                  <a:cubicBezTo>
                    <a:pt x="145733" y="864870"/>
                    <a:pt x="133350" y="852488"/>
                    <a:pt x="116205" y="837247"/>
                  </a:cubicBezTo>
                  <a:cubicBezTo>
                    <a:pt x="116205" y="923925"/>
                    <a:pt x="116205" y="1003935"/>
                    <a:pt x="116205" y="1084898"/>
                  </a:cubicBezTo>
                  <a:cubicBezTo>
                    <a:pt x="149543" y="1084898"/>
                    <a:pt x="180023" y="1084898"/>
                    <a:pt x="215265" y="1084898"/>
                  </a:cubicBezTo>
                  <a:cubicBezTo>
                    <a:pt x="215265" y="1046797"/>
                    <a:pt x="212408" y="1010603"/>
                    <a:pt x="216218" y="975360"/>
                  </a:cubicBezTo>
                  <a:cubicBezTo>
                    <a:pt x="221933" y="925830"/>
                    <a:pt x="203835" y="893445"/>
                    <a:pt x="158115" y="875347"/>
                  </a:cubicBezTo>
                  <a:close/>
                  <a:moveTo>
                    <a:pt x="215265" y="1448753"/>
                  </a:moveTo>
                  <a:cubicBezTo>
                    <a:pt x="215265" y="1334453"/>
                    <a:pt x="215265" y="1225868"/>
                    <a:pt x="215265" y="1114425"/>
                  </a:cubicBezTo>
                  <a:cubicBezTo>
                    <a:pt x="180975" y="1114425"/>
                    <a:pt x="148590" y="1114425"/>
                    <a:pt x="118110" y="1114425"/>
                  </a:cubicBezTo>
                  <a:cubicBezTo>
                    <a:pt x="118110" y="1227773"/>
                    <a:pt x="118110" y="1338263"/>
                    <a:pt x="118110" y="1448753"/>
                  </a:cubicBezTo>
                  <a:cubicBezTo>
                    <a:pt x="151448" y="1448753"/>
                    <a:pt x="180975" y="1448753"/>
                    <a:pt x="215265" y="1448753"/>
                  </a:cubicBezTo>
                  <a:close/>
                  <a:moveTo>
                    <a:pt x="236220" y="1113473"/>
                  </a:moveTo>
                  <a:cubicBezTo>
                    <a:pt x="236220" y="1225868"/>
                    <a:pt x="236220" y="1337310"/>
                    <a:pt x="236220" y="1447800"/>
                  </a:cubicBezTo>
                  <a:cubicBezTo>
                    <a:pt x="263843" y="1447800"/>
                    <a:pt x="288608" y="1447800"/>
                    <a:pt x="313373" y="1447800"/>
                  </a:cubicBezTo>
                  <a:cubicBezTo>
                    <a:pt x="313373" y="1335405"/>
                    <a:pt x="313373" y="1224915"/>
                    <a:pt x="313373" y="1113473"/>
                  </a:cubicBezTo>
                  <a:cubicBezTo>
                    <a:pt x="286703" y="1113473"/>
                    <a:pt x="262890" y="1113473"/>
                    <a:pt x="236220" y="1113473"/>
                  </a:cubicBezTo>
                  <a:close/>
                  <a:moveTo>
                    <a:pt x="89535" y="1448753"/>
                  </a:moveTo>
                  <a:cubicBezTo>
                    <a:pt x="89535" y="1333500"/>
                    <a:pt x="89535" y="1223963"/>
                    <a:pt x="89535" y="1114425"/>
                  </a:cubicBezTo>
                  <a:cubicBezTo>
                    <a:pt x="63818" y="1114425"/>
                    <a:pt x="42863" y="1114425"/>
                    <a:pt x="20003" y="1114425"/>
                  </a:cubicBezTo>
                  <a:cubicBezTo>
                    <a:pt x="20003" y="1226820"/>
                    <a:pt x="20003" y="1337310"/>
                    <a:pt x="20003" y="1448753"/>
                  </a:cubicBezTo>
                  <a:cubicBezTo>
                    <a:pt x="44768" y="1448753"/>
                    <a:pt x="66675" y="1448753"/>
                    <a:pt x="89535" y="1448753"/>
                  </a:cubicBezTo>
                  <a:close/>
                  <a:moveTo>
                    <a:pt x="135255" y="742950"/>
                  </a:moveTo>
                  <a:cubicBezTo>
                    <a:pt x="135255" y="615315"/>
                    <a:pt x="135255" y="491490"/>
                    <a:pt x="135255" y="366713"/>
                  </a:cubicBezTo>
                  <a:cubicBezTo>
                    <a:pt x="115253" y="366713"/>
                    <a:pt x="98108" y="366713"/>
                    <a:pt x="76200" y="366713"/>
                  </a:cubicBezTo>
                  <a:cubicBezTo>
                    <a:pt x="76200" y="457200"/>
                    <a:pt x="80010" y="545783"/>
                    <a:pt x="75248" y="633413"/>
                  </a:cubicBezTo>
                  <a:cubicBezTo>
                    <a:pt x="71438" y="685800"/>
                    <a:pt x="94298" y="715328"/>
                    <a:pt x="135255" y="742950"/>
                  </a:cubicBezTo>
                  <a:close/>
                  <a:moveTo>
                    <a:pt x="154305" y="367665"/>
                  </a:moveTo>
                  <a:cubicBezTo>
                    <a:pt x="154305" y="497205"/>
                    <a:pt x="153353" y="625793"/>
                    <a:pt x="156210" y="753428"/>
                  </a:cubicBezTo>
                  <a:cubicBezTo>
                    <a:pt x="156210" y="770572"/>
                    <a:pt x="176213" y="787718"/>
                    <a:pt x="194310" y="816293"/>
                  </a:cubicBezTo>
                  <a:cubicBezTo>
                    <a:pt x="194310" y="656273"/>
                    <a:pt x="194310" y="511492"/>
                    <a:pt x="194310" y="365760"/>
                  </a:cubicBezTo>
                  <a:cubicBezTo>
                    <a:pt x="180023" y="365760"/>
                    <a:pt x="169545" y="366713"/>
                    <a:pt x="154305" y="367665"/>
                  </a:cubicBezTo>
                  <a:close/>
                  <a:moveTo>
                    <a:pt x="176213" y="1740218"/>
                  </a:moveTo>
                  <a:cubicBezTo>
                    <a:pt x="122873" y="1740218"/>
                    <a:pt x="71438" y="1740218"/>
                    <a:pt x="20955" y="1740218"/>
                  </a:cubicBezTo>
                  <a:cubicBezTo>
                    <a:pt x="20955" y="1774508"/>
                    <a:pt x="20955" y="1804988"/>
                    <a:pt x="20955" y="1836420"/>
                  </a:cubicBezTo>
                  <a:cubicBezTo>
                    <a:pt x="74295" y="1836420"/>
                    <a:pt x="124778" y="1836420"/>
                    <a:pt x="176213" y="1836420"/>
                  </a:cubicBezTo>
                  <a:cubicBezTo>
                    <a:pt x="176213" y="1803083"/>
                    <a:pt x="176213" y="1772603"/>
                    <a:pt x="176213" y="1740218"/>
                  </a:cubicBezTo>
                  <a:close/>
                  <a:moveTo>
                    <a:pt x="155258" y="1618298"/>
                  </a:moveTo>
                  <a:cubicBezTo>
                    <a:pt x="155258" y="1651635"/>
                    <a:pt x="155258" y="1682115"/>
                    <a:pt x="155258" y="1713548"/>
                  </a:cubicBezTo>
                  <a:cubicBezTo>
                    <a:pt x="209550" y="1713548"/>
                    <a:pt x="260985" y="1713548"/>
                    <a:pt x="311468" y="1713548"/>
                  </a:cubicBezTo>
                  <a:cubicBezTo>
                    <a:pt x="311468" y="1679258"/>
                    <a:pt x="311468" y="1648778"/>
                    <a:pt x="311468" y="1618298"/>
                  </a:cubicBezTo>
                  <a:cubicBezTo>
                    <a:pt x="257175" y="1618298"/>
                    <a:pt x="207645" y="1618298"/>
                    <a:pt x="155258" y="1618298"/>
                  </a:cubicBezTo>
                  <a:close/>
                  <a:moveTo>
                    <a:pt x="87630" y="1595438"/>
                  </a:moveTo>
                  <a:cubicBezTo>
                    <a:pt x="140970" y="1595438"/>
                    <a:pt x="191453" y="1595438"/>
                    <a:pt x="243840" y="1595438"/>
                  </a:cubicBezTo>
                  <a:cubicBezTo>
                    <a:pt x="243840" y="1563053"/>
                    <a:pt x="243840" y="1531620"/>
                    <a:pt x="243840" y="1501140"/>
                  </a:cubicBezTo>
                  <a:cubicBezTo>
                    <a:pt x="190500" y="1501140"/>
                    <a:pt x="139065" y="1501140"/>
                    <a:pt x="87630" y="1501140"/>
                  </a:cubicBezTo>
                  <a:cubicBezTo>
                    <a:pt x="87630" y="1533525"/>
                    <a:pt x="87630" y="1563053"/>
                    <a:pt x="87630" y="1595438"/>
                  </a:cubicBezTo>
                  <a:close/>
                  <a:moveTo>
                    <a:pt x="244793" y="1861185"/>
                  </a:moveTo>
                  <a:cubicBezTo>
                    <a:pt x="190500" y="1861185"/>
                    <a:pt x="140970" y="1861185"/>
                    <a:pt x="89535" y="1861185"/>
                  </a:cubicBezTo>
                  <a:cubicBezTo>
                    <a:pt x="89535" y="1894523"/>
                    <a:pt x="89535" y="1924050"/>
                    <a:pt x="89535" y="1955482"/>
                  </a:cubicBezTo>
                  <a:cubicBezTo>
                    <a:pt x="142875" y="1955482"/>
                    <a:pt x="192405" y="1955482"/>
                    <a:pt x="244793" y="1955482"/>
                  </a:cubicBezTo>
                  <a:cubicBezTo>
                    <a:pt x="244793" y="1924050"/>
                    <a:pt x="244793" y="1894523"/>
                    <a:pt x="244793" y="1861185"/>
                  </a:cubicBezTo>
                  <a:close/>
                  <a:moveTo>
                    <a:pt x="40958" y="659130"/>
                  </a:moveTo>
                  <a:cubicBezTo>
                    <a:pt x="44768" y="657225"/>
                    <a:pt x="48578" y="654368"/>
                    <a:pt x="53340" y="652463"/>
                  </a:cubicBezTo>
                  <a:cubicBezTo>
                    <a:pt x="53340" y="558165"/>
                    <a:pt x="53340" y="463867"/>
                    <a:pt x="53340" y="369570"/>
                  </a:cubicBezTo>
                  <a:cubicBezTo>
                    <a:pt x="22860" y="357188"/>
                    <a:pt x="17145" y="371475"/>
                    <a:pt x="17145" y="396240"/>
                  </a:cubicBezTo>
                  <a:cubicBezTo>
                    <a:pt x="18098" y="463867"/>
                    <a:pt x="15240" y="531495"/>
                    <a:pt x="18098" y="599123"/>
                  </a:cubicBezTo>
                  <a:cubicBezTo>
                    <a:pt x="19050" y="620078"/>
                    <a:pt x="33338" y="640080"/>
                    <a:pt x="40958" y="659130"/>
                  </a:cubicBezTo>
                  <a:close/>
                  <a:moveTo>
                    <a:pt x="178118" y="2103120"/>
                  </a:moveTo>
                  <a:cubicBezTo>
                    <a:pt x="121920" y="2103120"/>
                    <a:pt x="71438" y="2103120"/>
                    <a:pt x="21908" y="2103120"/>
                  </a:cubicBezTo>
                  <a:cubicBezTo>
                    <a:pt x="21908" y="2136458"/>
                    <a:pt x="21908" y="2165985"/>
                    <a:pt x="21908" y="2197418"/>
                  </a:cubicBezTo>
                  <a:cubicBezTo>
                    <a:pt x="74295" y="2197418"/>
                    <a:pt x="123825" y="2197418"/>
                    <a:pt x="175260" y="2197418"/>
                  </a:cubicBezTo>
                  <a:cubicBezTo>
                    <a:pt x="176213" y="2189798"/>
                    <a:pt x="178118" y="2183130"/>
                    <a:pt x="178118" y="2177415"/>
                  </a:cubicBezTo>
                  <a:cubicBezTo>
                    <a:pt x="178118" y="2153603"/>
                    <a:pt x="178118" y="2129790"/>
                    <a:pt x="178118" y="2103120"/>
                  </a:cubicBezTo>
                  <a:close/>
                  <a:moveTo>
                    <a:pt x="313373" y="1086803"/>
                  </a:moveTo>
                  <a:cubicBezTo>
                    <a:pt x="320993" y="989647"/>
                    <a:pt x="316230" y="981075"/>
                    <a:pt x="238125" y="942022"/>
                  </a:cubicBezTo>
                  <a:cubicBezTo>
                    <a:pt x="238125" y="989647"/>
                    <a:pt x="238125" y="1037272"/>
                    <a:pt x="238125" y="1086803"/>
                  </a:cubicBezTo>
                  <a:cubicBezTo>
                    <a:pt x="263843" y="1086803"/>
                    <a:pt x="287655" y="1086803"/>
                    <a:pt x="313373" y="1086803"/>
                  </a:cubicBezTo>
                  <a:close/>
                  <a:moveTo>
                    <a:pt x="133350" y="339090"/>
                  </a:moveTo>
                  <a:cubicBezTo>
                    <a:pt x="146685" y="225742"/>
                    <a:pt x="140018" y="207645"/>
                    <a:pt x="79058" y="186690"/>
                  </a:cubicBezTo>
                  <a:cubicBezTo>
                    <a:pt x="79058" y="236220"/>
                    <a:pt x="79058" y="286703"/>
                    <a:pt x="79058" y="339090"/>
                  </a:cubicBezTo>
                  <a:cubicBezTo>
                    <a:pt x="97155" y="339090"/>
                    <a:pt x="113348" y="339090"/>
                    <a:pt x="133350" y="339090"/>
                  </a:cubicBezTo>
                  <a:close/>
                  <a:moveTo>
                    <a:pt x="33338" y="140970"/>
                  </a:moveTo>
                  <a:cubicBezTo>
                    <a:pt x="28575" y="141923"/>
                    <a:pt x="23813" y="142875"/>
                    <a:pt x="20003" y="142875"/>
                  </a:cubicBezTo>
                  <a:cubicBezTo>
                    <a:pt x="20003" y="207645"/>
                    <a:pt x="20003" y="271463"/>
                    <a:pt x="20003" y="346710"/>
                  </a:cubicBezTo>
                  <a:cubicBezTo>
                    <a:pt x="35243" y="337185"/>
                    <a:pt x="53340" y="330517"/>
                    <a:pt x="52388" y="325755"/>
                  </a:cubicBezTo>
                  <a:cubicBezTo>
                    <a:pt x="44768" y="263842"/>
                    <a:pt x="75248" y="197167"/>
                    <a:pt x="33338" y="140970"/>
                  </a:cubicBezTo>
                  <a:close/>
                  <a:moveTo>
                    <a:pt x="130493" y="1713548"/>
                  </a:moveTo>
                  <a:cubicBezTo>
                    <a:pt x="130493" y="1678305"/>
                    <a:pt x="130493" y="1647825"/>
                    <a:pt x="130493" y="1614488"/>
                  </a:cubicBezTo>
                  <a:cubicBezTo>
                    <a:pt x="113348" y="1616393"/>
                    <a:pt x="100013" y="1618298"/>
                    <a:pt x="87630" y="1619250"/>
                  </a:cubicBezTo>
                  <a:cubicBezTo>
                    <a:pt x="87630" y="1652588"/>
                    <a:pt x="87630" y="1682115"/>
                    <a:pt x="87630" y="1713548"/>
                  </a:cubicBezTo>
                  <a:cubicBezTo>
                    <a:pt x="101918" y="1713548"/>
                    <a:pt x="115253" y="1713548"/>
                    <a:pt x="130493" y="1713548"/>
                  </a:cubicBezTo>
                  <a:close/>
                  <a:moveTo>
                    <a:pt x="312420" y="2099310"/>
                  </a:moveTo>
                  <a:cubicBezTo>
                    <a:pt x="295275" y="2101215"/>
                    <a:pt x="281940" y="2102168"/>
                    <a:pt x="269558" y="2103120"/>
                  </a:cubicBezTo>
                  <a:cubicBezTo>
                    <a:pt x="269558" y="2136458"/>
                    <a:pt x="269558" y="2165985"/>
                    <a:pt x="269558" y="2196465"/>
                  </a:cubicBezTo>
                  <a:cubicBezTo>
                    <a:pt x="284798" y="2196465"/>
                    <a:pt x="297180" y="2196465"/>
                    <a:pt x="312420" y="2196465"/>
                  </a:cubicBezTo>
                  <a:cubicBezTo>
                    <a:pt x="312420" y="2164080"/>
                    <a:pt x="312420" y="2135505"/>
                    <a:pt x="312420" y="2099310"/>
                  </a:cubicBezTo>
                  <a:close/>
                  <a:moveTo>
                    <a:pt x="244793" y="1975485"/>
                  </a:moveTo>
                  <a:cubicBezTo>
                    <a:pt x="226695" y="1977390"/>
                    <a:pt x="213360" y="1979295"/>
                    <a:pt x="200978" y="1980248"/>
                  </a:cubicBezTo>
                  <a:cubicBezTo>
                    <a:pt x="200978" y="2013585"/>
                    <a:pt x="200978" y="2043113"/>
                    <a:pt x="200978" y="2073593"/>
                  </a:cubicBezTo>
                  <a:cubicBezTo>
                    <a:pt x="217170" y="2073593"/>
                    <a:pt x="230505" y="2073593"/>
                    <a:pt x="244793" y="2073593"/>
                  </a:cubicBezTo>
                  <a:cubicBezTo>
                    <a:pt x="244793" y="2042160"/>
                    <a:pt x="244793" y="2012632"/>
                    <a:pt x="244793" y="1975485"/>
                  </a:cubicBezTo>
                  <a:close/>
                  <a:moveTo>
                    <a:pt x="202883" y="2101215"/>
                  </a:moveTo>
                  <a:cubicBezTo>
                    <a:pt x="202883" y="2135505"/>
                    <a:pt x="202883" y="2165985"/>
                    <a:pt x="202883" y="2196465"/>
                  </a:cubicBezTo>
                  <a:cubicBezTo>
                    <a:pt x="218123" y="2196465"/>
                    <a:pt x="229553" y="2196465"/>
                    <a:pt x="243840" y="2196465"/>
                  </a:cubicBezTo>
                  <a:cubicBezTo>
                    <a:pt x="243840" y="2164080"/>
                    <a:pt x="243840" y="2132648"/>
                    <a:pt x="243840" y="2101215"/>
                  </a:cubicBezTo>
                  <a:cubicBezTo>
                    <a:pt x="229553" y="2101215"/>
                    <a:pt x="218123" y="2101215"/>
                    <a:pt x="202883" y="2101215"/>
                  </a:cubicBezTo>
                  <a:close/>
                  <a:moveTo>
                    <a:pt x="270510" y="1979295"/>
                  </a:moveTo>
                  <a:cubicBezTo>
                    <a:pt x="270510" y="2014538"/>
                    <a:pt x="270510" y="2045018"/>
                    <a:pt x="270510" y="2078355"/>
                  </a:cubicBezTo>
                  <a:cubicBezTo>
                    <a:pt x="287655" y="2076450"/>
                    <a:pt x="300038" y="2075498"/>
                    <a:pt x="312420" y="2073593"/>
                  </a:cubicBezTo>
                  <a:cubicBezTo>
                    <a:pt x="312420" y="2039303"/>
                    <a:pt x="312420" y="2009775"/>
                    <a:pt x="312420" y="1979295"/>
                  </a:cubicBezTo>
                  <a:cubicBezTo>
                    <a:pt x="297180" y="1979295"/>
                    <a:pt x="284798" y="1979295"/>
                    <a:pt x="270510" y="1979295"/>
                  </a:cubicBezTo>
                  <a:close/>
                  <a:moveTo>
                    <a:pt x="313373" y="1741170"/>
                  </a:moveTo>
                  <a:cubicBezTo>
                    <a:pt x="296228" y="1741170"/>
                    <a:pt x="281940" y="1741170"/>
                    <a:pt x="268605" y="1741170"/>
                  </a:cubicBezTo>
                  <a:cubicBezTo>
                    <a:pt x="268605" y="1774508"/>
                    <a:pt x="268605" y="1804988"/>
                    <a:pt x="268605" y="1836420"/>
                  </a:cubicBezTo>
                  <a:cubicBezTo>
                    <a:pt x="283845" y="1836420"/>
                    <a:pt x="297180" y="1836420"/>
                    <a:pt x="313373" y="1836420"/>
                  </a:cubicBezTo>
                  <a:cubicBezTo>
                    <a:pt x="313373" y="1803083"/>
                    <a:pt x="313373" y="1772603"/>
                    <a:pt x="313373" y="1741170"/>
                  </a:cubicBezTo>
                  <a:close/>
                  <a:moveTo>
                    <a:pt x="268605" y="1499235"/>
                  </a:moveTo>
                  <a:cubicBezTo>
                    <a:pt x="268605" y="1533525"/>
                    <a:pt x="268605" y="1564005"/>
                    <a:pt x="268605" y="1594485"/>
                  </a:cubicBezTo>
                  <a:cubicBezTo>
                    <a:pt x="284798" y="1594485"/>
                    <a:pt x="298133" y="1594485"/>
                    <a:pt x="312420" y="1594485"/>
                  </a:cubicBezTo>
                  <a:cubicBezTo>
                    <a:pt x="312420" y="1561148"/>
                    <a:pt x="312420" y="1530668"/>
                    <a:pt x="312420" y="1499235"/>
                  </a:cubicBezTo>
                  <a:cubicBezTo>
                    <a:pt x="298133" y="1499235"/>
                    <a:pt x="285750" y="1499235"/>
                    <a:pt x="268605" y="1499235"/>
                  </a:cubicBezTo>
                  <a:close/>
                  <a:moveTo>
                    <a:pt x="62865" y="1595438"/>
                  </a:moveTo>
                  <a:cubicBezTo>
                    <a:pt x="62865" y="1561148"/>
                    <a:pt x="62865" y="1531620"/>
                    <a:pt x="62865" y="1500188"/>
                  </a:cubicBezTo>
                  <a:cubicBezTo>
                    <a:pt x="47625" y="1500188"/>
                    <a:pt x="34290" y="1500188"/>
                    <a:pt x="20003" y="1500188"/>
                  </a:cubicBezTo>
                  <a:cubicBezTo>
                    <a:pt x="20003" y="1533525"/>
                    <a:pt x="20003" y="1564005"/>
                    <a:pt x="20003" y="1595438"/>
                  </a:cubicBezTo>
                  <a:cubicBezTo>
                    <a:pt x="36195" y="1595438"/>
                    <a:pt x="47625" y="1595438"/>
                    <a:pt x="62865" y="1595438"/>
                  </a:cubicBezTo>
                  <a:close/>
                  <a:moveTo>
                    <a:pt x="157163" y="2435543"/>
                  </a:moveTo>
                  <a:cubicBezTo>
                    <a:pt x="210503" y="2435543"/>
                    <a:pt x="258128" y="2435543"/>
                    <a:pt x="308610" y="2435543"/>
                  </a:cubicBezTo>
                  <a:cubicBezTo>
                    <a:pt x="308610" y="2402205"/>
                    <a:pt x="308610" y="2372678"/>
                    <a:pt x="308610" y="2342198"/>
                  </a:cubicBezTo>
                  <a:cubicBezTo>
                    <a:pt x="256223" y="2342198"/>
                    <a:pt x="208598" y="2342198"/>
                    <a:pt x="157163" y="2342198"/>
                  </a:cubicBezTo>
                  <a:cubicBezTo>
                    <a:pt x="157163" y="2373630"/>
                    <a:pt x="157163" y="2403158"/>
                    <a:pt x="157163" y="2435543"/>
                  </a:cubicBezTo>
                  <a:close/>
                  <a:moveTo>
                    <a:pt x="63818" y="1862138"/>
                  </a:moveTo>
                  <a:cubicBezTo>
                    <a:pt x="46673" y="1862138"/>
                    <a:pt x="34290" y="1862138"/>
                    <a:pt x="20003" y="1862138"/>
                  </a:cubicBezTo>
                  <a:cubicBezTo>
                    <a:pt x="20003" y="1894523"/>
                    <a:pt x="20003" y="1924050"/>
                    <a:pt x="20003" y="1954530"/>
                  </a:cubicBezTo>
                  <a:cubicBezTo>
                    <a:pt x="35243" y="1954530"/>
                    <a:pt x="48578" y="1954530"/>
                    <a:pt x="63818" y="1954530"/>
                  </a:cubicBezTo>
                  <a:cubicBezTo>
                    <a:pt x="63818" y="1923098"/>
                    <a:pt x="63818" y="1895475"/>
                    <a:pt x="63818" y="1862138"/>
                  </a:cubicBezTo>
                  <a:close/>
                  <a:moveTo>
                    <a:pt x="21908" y="2225993"/>
                  </a:moveTo>
                  <a:cubicBezTo>
                    <a:pt x="21908" y="2253615"/>
                    <a:pt x="21908" y="2282190"/>
                    <a:pt x="21908" y="2310765"/>
                  </a:cubicBezTo>
                  <a:cubicBezTo>
                    <a:pt x="63818" y="2324100"/>
                    <a:pt x="62865" y="2297430"/>
                    <a:pt x="61913" y="2270760"/>
                  </a:cubicBezTo>
                  <a:cubicBezTo>
                    <a:pt x="61913" y="2245995"/>
                    <a:pt x="72390" y="2212658"/>
                    <a:pt x="21908" y="2225993"/>
                  </a:cubicBezTo>
                  <a:close/>
                  <a:moveTo>
                    <a:pt x="157163" y="242888"/>
                  </a:moveTo>
                  <a:cubicBezTo>
                    <a:pt x="151448" y="340995"/>
                    <a:pt x="151448" y="340995"/>
                    <a:pt x="195263" y="334328"/>
                  </a:cubicBezTo>
                  <a:cubicBezTo>
                    <a:pt x="193358" y="300990"/>
                    <a:pt x="211455" y="260033"/>
                    <a:pt x="157163" y="242888"/>
                  </a:cubicBezTo>
                  <a:close/>
                  <a:moveTo>
                    <a:pt x="268605" y="1861185"/>
                  </a:moveTo>
                  <a:cubicBezTo>
                    <a:pt x="268605" y="1892618"/>
                    <a:pt x="268605" y="1922145"/>
                    <a:pt x="268605" y="1953578"/>
                  </a:cubicBezTo>
                  <a:cubicBezTo>
                    <a:pt x="283845" y="1953578"/>
                    <a:pt x="297180" y="1953578"/>
                    <a:pt x="312420" y="1953578"/>
                  </a:cubicBezTo>
                  <a:cubicBezTo>
                    <a:pt x="312420" y="1922145"/>
                    <a:pt x="312420" y="1892618"/>
                    <a:pt x="312420" y="1861185"/>
                  </a:cubicBezTo>
                  <a:cubicBezTo>
                    <a:pt x="297180" y="1861185"/>
                    <a:pt x="283845" y="1861185"/>
                    <a:pt x="268605" y="1861185"/>
                  </a:cubicBezTo>
                  <a:close/>
                  <a:moveTo>
                    <a:pt x="90488" y="2223135"/>
                  </a:moveTo>
                  <a:cubicBezTo>
                    <a:pt x="90488" y="2255520"/>
                    <a:pt x="90488" y="2283143"/>
                    <a:pt x="90488" y="2312670"/>
                  </a:cubicBezTo>
                  <a:cubicBezTo>
                    <a:pt x="142875" y="2312670"/>
                    <a:pt x="192405" y="2312670"/>
                    <a:pt x="242888" y="2312670"/>
                  </a:cubicBezTo>
                  <a:cubicBezTo>
                    <a:pt x="242888" y="2281238"/>
                    <a:pt x="242888" y="2252663"/>
                    <a:pt x="242888" y="2223135"/>
                  </a:cubicBezTo>
                  <a:cubicBezTo>
                    <a:pt x="190500" y="2223135"/>
                    <a:pt x="141923" y="2223135"/>
                    <a:pt x="90488" y="2223135"/>
                  </a:cubicBezTo>
                  <a:close/>
                  <a:moveTo>
                    <a:pt x="126683" y="2436495"/>
                  </a:moveTo>
                  <a:cubicBezTo>
                    <a:pt x="126683" y="2402205"/>
                    <a:pt x="126683" y="2371725"/>
                    <a:pt x="126683" y="2336483"/>
                  </a:cubicBezTo>
                  <a:cubicBezTo>
                    <a:pt x="111443" y="2341245"/>
                    <a:pt x="90488" y="2343150"/>
                    <a:pt x="90488" y="2346960"/>
                  </a:cubicBezTo>
                  <a:cubicBezTo>
                    <a:pt x="87630" y="2376488"/>
                    <a:pt x="88583" y="2405063"/>
                    <a:pt x="88583" y="2436495"/>
                  </a:cubicBezTo>
                  <a:cubicBezTo>
                    <a:pt x="102870" y="2436495"/>
                    <a:pt x="113348" y="2436495"/>
                    <a:pt x="126683" y="243649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090C86-1FCB-4ED3-AB7A-D4EFEEB75D10}"/>
                </a:ext>
              </a:extLst>
            </p:cNvPr>
            <p:cNvSpPr/>
            <p:nvPr/>
          </p:nvSpPr>
          <p:spPr>
            <a:xfrm>
              <a:off x="7223707" y="3020019"/>
              <a:ext cx="222228" cy="1074859"/>
            </a:xfrm>
            <a:custGeom>
              <a:avLst/>
              <a:gdLst>
                <a:gd name="connsiteX0" fmla="*/ 25717 w 466725"/>
                <a:gd name="connsiteY0" fmla="*/ 0 h 2257425"/>
                <a:gd name="connsiteX1" fmla="*/ 213360 w 466725"/>
                <a:gd name="connsiteY1" fmla="*/ 0 h 2257425"/>
                <a:gd name="connsiteX2" fmla="*/ 213360 w 466725"/>
                <a:gd name="connsiteY2" fmla="*/ 108585 h 2257425"/>
                <a:gd name="connsiteX3" fmla="*/ 213360 w 466725"/>
                <a:gd name="connsiteY3" fmla="*/ 327660 h 2257425"/>
                <a:gd name="connsiteX4" fmla="*/ 255270 w 466725"/>
                <a:gd name="connsiteY4" fmla="*/ 355283 h 2257425"/>
                <a:gd name="connsiteX5" fmla="*/ 255270 w 466725"/>
                <a:gd name="connsiteY5" fmla="*/ 2858 h 2257425"/>
                <a:gd name="connsiteX6" fmla="*/ 447675 w 466725"/>
                <a:gd name="connsiteY6" fmla="*/ 2858 h 2257425"/>
                <a:gd name="connsiteX7" fmla="*/ 449580 w 466725"/>
                <a:gd name="connsiteY7" fmla="*/ 320993 h 2257425"/>
                <a:gd name="connsiteX8" fmla="*/ 467678 w 466725"/>
                <a:gd name="connsiteY8" fmla="*/ 1259205 h 2257425"/>
                <a:gd name="connsiteX9" fmla="*/ 469582 w 466725"/>
                <a:gd name="connsiteY9" fmla="*/ 2202180 h 2257425"/>
                <a:gd name="connsiteX10" fmla="*/ 469582 w 466725"/>
                <a:gd name="connsiteY10" fmla="*/ 2262188 h 2257425"/>
                <a:gd name="connsiteX11" fmla="*/ 0 w 466725"/>
                <a:gd name="connsiteY11" fmla="*/ 2262188 h 2257425"/>
                <a:gd name="connsiteX12" fmla="*/ 0 w 466725"/>
                <a:gd name="connsiteY12" fmla="*/ 2217420 h 2257425"/>
                <a:gd name="connsiteX13" fmla="*/ 0 w 466725"/>
                <a:gd name="connsiteY13" fmla="*/ 408623 h 2257425"/>
                <a:gd name="connsiteX14" fmla="*/ 25717 w 466725"/>
                <a:gd name="connsiteY14" fmla="*/ 0 h 2257425"/>
                <a:gd name="connsiteX15" fmla="*/ 125730 w 466725"/>
                <a:gd name="connsiteY15" fmla="*/ 524828 h 2257425"/>
                <a:gd name="connsiteX16" fmla="*/ 345757 w 466725"/>
                <a:gd name="connsiteY16" fmla="*/ 524828 h 2257425"/>
                <a:gd name="connsiteX17" fmla="*/ 345757 w 466725"/>
                <a:gd name="connsiteY17" fmla="*/ 450533 h 2257425"/>
                <a:gd name="connsiteX18" fmla="*/ 125730 w 466725"/>
                <a:gd name="connsiteY18" fmla="*/ 450533 h 2257425"/>
                <a:gd name="connsiteX19" fmla="*/ 125730 w 466725"/>
                <a:gd name="connsiteY19" fmla="*/ 524828 h 2257425"/>
                <a:gd name="connsiteX20" fmla="*/ 345757 w 466725"/>
                <a:gd name="connsiteY20" fmla="*/ 1488758 h 2257425"/>
                <a:gd name="connsiteX21" fmla="*/ 125730 w 466725"/>
                <a:gd name="connsiteY21" fmla="*/ 1488758 h 2257425"/>
                <a:gd name="connsiteX22" fmla="*/ 125730 w 466725"/>
                <a:gd name="connsiteY22" fmla="*/ 1563053 h 2257425"/>
                <a:gd name="connsiteX23" fmla="*/ 345757 w 466725"/>
                <a:gd name="connsiteY23" fmla="*/ 1563053 h 2257425"/>
                <a:gd name="connsiteX24" fmla="*/ 345757 w 466725"/>
                <a:gd name="connsiteY24" fmla="*/ 1488758 h 2257425"/>
                <a:gd name="connsiteX25" fmla="*/ 220028 w 466725"/>
                <a:gd name="connsiteY25" fmla="*/ 620078 h 2257425"/>
                <a:gd name="connsiteX26" fmla="*/ 438150 w 466725"/>
                <a:gd name="connsiteY26" fmla="*/ 620078 h 2257425"/>
                <a:gd name="connsiteX27" fmla="*/ 438150 w 466725"/>
                <a:gd name="connsiteY27" fmla="*/ 544830 h 2257425"/>
                <a:gd name="connsiteX28" fmla="*/ 220028 w 466725"/>
                <a:gd name="connsiteY28" fmla="*/ 544830 h 2257425"/>
                <a:gd name="connsiteX29" fmla="*/ 220028 w 466725"/>
                <a:gd name="connsiteY29" fmla="*/ 620078 h 2257425"/>
                <a:gd name="connsiteX30" fmla="*/ 220980 w 466725"/>
                <a:gd name="connsiteY30" fmla="*/ 1392555 h 2257425"/>
                <a:gd name="connsiteX31" fmla="*/ 220980 w 466725"/>
                <a:gd name="connsiteY31" fmla="*/ 1468755 h 2257425"/>
                <a:gd name="connsiteX32" fmla="*/ 438150 w 466725"/>
                <a:gd name="connsiteY32" fmla="*/ 1468755 h 2257425"/>
                <a:gd name="connsiteX33" fmla="*/ 438150 w 466725"/>
                <a:gd name="connsiteY33" fmla="*/ 1392555 h 2257425"/>
                <a:gd name="connsiteX34" fmla="*/ 220980 w 466725"/>
                <a:gd name="connsiteY34" fmla="*/ 1392555 h 2257425"/>
                <a:gd name="connsiteX35" fmla="*/ 30480 w 466725"/>
                <a:gd name="connsiteY35" fmla="*/ 1372553 h 2257425"/>
                <a:gd name="connsiteX36" fmla="*/ 250507 w 466725"/>
                <a:gd name="connsiteY36" fmla="*/ 1372553 h 2257425"/>
                <a:gd name="connsiteX37" fmla="*/ 250507 w 466725"/>
                <a:gd name="connsiteY37" fmla="*/ 1299210 h 2257425"/>
                <a:gd name="connsiteX38" fmla="*/ 30480 w 466725"/>
                <a:gd name="connsiteY38" fmla="*/ 1299210 h 2257425"/>
                <a:gd name="connsiteX39" fmla="*/ 30480 w 466725"/>
                <a:gd name="connsiteY39" fmla="*/ 1372553 h 2257425"/>
                <a:gd name="connsiteX40" fmla="*/ 251460 w 466725"/>
                <a:gd name="connsiteY40" fmla="*/ 713423 h 2257425"/>
                <a:gd name="connsiteX41" fmla="*/ 251460 w 466725"/>
                <a:gd name="connsiteY41" fmla="*/ 639128 h 2257425"/>
                <a:gd name="connsiteX42" fmla="*/ 30480 w 466725"/>
                <a:gd name="connsiteY42" fmla="*/ 639128 h 2257425"/>
                <a:gd name="connsiteX43" fmla="*/ 30480 w 466725"/>
                <a:gd name="connsiteY43" fmla="*/ 713423 h 2257425"/>
                <a:gd name="connsiteX44" fmla="*/ 251460 w 466725"/>
                <a:gd name="connsiteY44" fmla="*/ 713423 h 2257425"/>
                <a:gd name="connsiteX45" fmla="*/ 126682 w 466725"/>
                <a:gd name="connsiteY45" fmla="*/ 1205865 h 2257425"/>
                <a:gd name="connsiteX46" fmla="*/ 126682 w 466725"/>
                <a:gd name="connsiteY46" fmla="*/ 1278255 h 2257425"/>
                <a:gd name="connsiteX47" fmla="*/ 345757 w 466725"/>
                <a:gd name="connsiteY47" fmla="*/ 1278255 h 2257425"/>
                <a:gd name="connsiteX48" fmla="*/ 345757 w 466725"/>
                <a:gd name="connsiteY48" fmla="*/ 1205865 h 2257425"/>
                <a:gd name="connsiteX49" fmla="*/ 126682 w 466725"/>
                <a:gd name="connsiteY49" fmla="*/ 1205865 h 2257425"/>
                <a:gd name="connsiteX50" fmla="*/ 346710 w 466725"/>
                <a:gd name="connsiteY50" fmla="*/ 1019175 h 2257425"/>
                <a:gd name="connsiteX51" fmla="*/ 124777 w 466725"/>
                <a:gd name="connsiteY51" fmla="*/ 1019175 h 2257425"/>
                <a:gd name="connsiteX52" fmla="*/ 124777 w 466725"/>
                <a:gd name="connsiteY52" fmla="*/ 1088708 h 2257425"/>
                <a:gd name="connsiteX53" fmla="*/ 346710 w 466725"/>
                <a:gd name="connsiteY53" fmla="*/ 1088708 h 2257425"/>
                <a:gd name="connsiteX54" fmla="*/ 346710 w 466725"/>
                <a:gd name="connsiteY54" fmla="*/ 1019175 h 2257425"/>
                <a:gd name="connsiteX55" fmla="*/ 440055 w 466725"/>
                <a:gd name="connsiteY55" fmla="*/ 1114425 h 2257425"/>
                <a:gd name="connsiteX56" fmla="*/ 220028 w 466725"/>
                <a:gd name="connsiteY56" fmla="*/ 1114425 h 2257425"/>
                <a:gd name="connsiteX57" fmla="*/ 220028 w 466725"/>
                <a:gd name="connsiteY57" fmla="*/ 1183958 h 2257425"/>
                <a:gd name="connsiteX58" fmla="*/ 440055 w 466725"/>
                <a:gd name="connsiteY58" fmla="*/ 1183958 h 2257425"/>
                <a:gd name="connsiteX59" fmla="*/ 440055 w 466725"/>
                <a:gd name="connsiteY59" fmla="*/ 1114425 h 2257425"/>
                <a:gd name="connsiteX60" fmla="*/ 346710 w 466725"/>
                <a:gd name="connsiteY60" fmla="*/ 734378 h 2257425"/>
                <a:gd name="connsiteX61" fmla="*/ 126682 w 466725"/>
                <a:gd name="connsiteY61" fmla="*/ 734378 h 2257425"/>
                <a:gd name="connsiteX62" fmla="*/ 126682 w 466725"/>
                <a:gd name="connsiteY62" fmla="*/ 804863 h 2257425"/>
                <a:gd name="connsiteX63" fmla="*/ 346710 w 466725"/>
                <a:gd name="connsiteY63" fmla="*/ 804863 h 2257425"/>
                <a:gd name="connsiteX64" fmla="*/ 346710 w 466725"/>
                <a:gd name="connsiteY64" fmla="*/ 734378 h 2257425"/>
                <a:gd name="connsiteX65" fmla="*/ 29527 w 466725"/>
                <a:gd name="connsiteY65" fmla="*/ 993458 h 2257425"/>
                <a:gd name="connsiteX66" fmla="*/ 251460 w 466725"/>
                <a:gd name="connsiteY66" fmla="*/ 993458 h 2257425"/>
                <a:gd name="connsiteX67" fmla="*/ 251460 w 466725"/>
                <a:gd name="connsiteY67" fmla="*/ 924878 h 2257425"/>
                <a:gd name="connsiteX68" fmla="*/ 29527 w 466725"/>
                <a:gd name="connsiteY68" fmla="*/ 924878 h 2257425"/>
                <a:gd name="connsiteX69" fmla="*/ 29527 w 466725"/>
                <a:gd name="connsiteY69" fmla="*/ 993458 h 2257425"/>
                <a:gd name="connsiteX70" fmla="*/ 219075 w 466725"/>
                <a:gd name="connsiteY70" fmla="*/ 1750695 h 2257425"/>
                <a:gd name="connsiteX71" fmla="*/ 438150 w 466725"/>
                <a:gd name="connsiteY71" fmla="*/ 1750695 h 2257425"/>
                <a:gd name="connsiteX72" fmla="*/ 438150 w 466725"/>
                <a:gd name="connsiteY72" fmla="*/ 1677353 h 2257425"/>
                <a:gd name="connsiteX73" fmla="*/ 219075 w 466725"/>
                <a:gd name="connsiteY73" fmla="*/ 1677353 h 2257425"/>
                <a:gd name="connsiteX74" fmla="*/ 219075 w 466725"/>
                <a:gd name="connsiteY74" fmla="*/ 1750695 h 2257425"/>
                <a:gd name="connsiteX75" fmla="*/ 186690 w 466725"/>
                <a:gd name="connsiteY75" fmla="*/ 278130 h 2257425"/>
                <a:gd name="connsiteX76" fmla="*/ 51435 w 466725"/>
                <a:gd name="connsiteY76" fmla="*/ 278130 h 2257425"/>
                <a:gd name="connsiteX77" fmla="*/ 51435 w 466725"/>
                <a:gd name="connsiteY77" fmla="*/ 353378 h 2257425"/>
                <a:gd name="connsiteX78" fmla="*/ 186690 w 466725"/>
                <a:gd name="connsiteY78" fmla="*/ 353378 h 2257425"/>
                <a:gd name="connsiteX79" fmla="*/ 186690 w 466725"/>
                <a:gd name="connsiteY79" fmla="*/ 278130 h 2257425"/>
                <a:gd name="connsiteX80" fmla="*/ 421957 w 466725"/>
                <a:gd name="connsiteY80" fmla="*/ 277178 h 2257425"/>
                <a:gd name="connsiteX81" fmla="*/ 286703 w 466725"/>
                <a:gd name="connsiteY81" fmla="*/ 277178 h 2257425"/>
                <a:gd name="connsiteX82" fmla="*/ 286703 w 466725"/>
                <a:gd name="connsiteY82" fmla="*/ 353378 h 2257425"/>
                <a:gd name="connsiteX83" fmla="*/ 421957 w 466725"/>
                <a:gd name="connsiteY83" fmla="*/ 353378 h 2257425"/>
                <a:gd name="connsiteX84" fmla="*/ 421957 w 466725"/>
                <a:gd name="connsiteY84" fmla="*/ 277178 h 2257425"/>
                <a:gd name="connsiteX85" fmla="*/ 49530 w 466725"/>
                <a:gd name="connsiteY85" fmla="*/ 251460 h 2257425"/>
                <a:gd name="connsiteX86" fmla="*/ 184785 w 466725"/>
                <a:gd name="connsiteY86" fmla="*/ 251460 h 2257425"/>
                <a:gd name="connsiteX87" fmla="*/ 184785 w 466725"/>
                <a:gd name="connsiteY87" fmla="*/ 180975 h 2257425"/>
                <a:gd name="connsiteX88" fmla="*/ 49530 w 466725"/>
                <a:gd name="connsiteY88" fmla="*/ 180975 h 2257425"/>
                <a:gd name="connsiteX89" fmla="*/ 49530 w 466725"/>
                <a:gd name="connsiteY89" fmla="*/ 251460 h 2257425"/>
                <a:gd name="connsiteX90" fmla="*/ 285750 w 466725"/>
                <a:gd name="connsiteY90" fmla="*/ 252413 h 2257425"/>
                <a:gd name="connsiteX91" fmla="*/ 420053 w 466725"/>
                <a:gd name="connsiteY91" fmla="*/ 252413 h 2257425"/>
                <a:gd name="connsiteX92" fmla="*/ 420053 w 466725"/>
                <a:gd name="connsiteY92" fmla="*/ 180023 h 2257425"/>
                <a:gd name="connsiteX93" fmla="*/ 285750 w 466725"/>
                <a:gd name="connsiteY93" fmla="*/ 180023 h 2257425"/>
                <a:gd name="connsiteX94" fmla="*/ 285750 w 466725"/>
                <a:gd name="connsiteY94" fmla="*/ 252413 h 2257425"/>
                <a:gd name="connsiteX95" fmla="*/ 185738 w 466725"/>
                <a:gd name="connsiteY95" fmla="*/ 86678 h 2257425"/>
                <a:gd name="connsiteX96" fmla="*/ 51435 w 466725"/>
                <a:gd name="connsiteY96" fmla="*/ 86678 h 2257425"/>
                <a:gd name="connsiteX97" fmla="*/ 51435 w 466725"/>
                <a:gd name="connsiteY97" fmla="*/ 153353 h 2257425"/>
                <a:gd name="connsiteX98" fmla="*/ 185738 w 466725"/>
                <a:gd name="connsiteY98" fmla="*/ 153353 h 2257425"/>
                <a:gd name="connsiteX99" fmla="*/ 185738 w 466725"/>
                <a:gd name="connsiteY99" fmla="*/ 86678 h 2257425"/>
                <a:gd name="connsiteX100" fmla="*/ 287655 w 466725"/>
                <a:gd name="connsiteY100" fmla="*/ 84773 h 2257425"/>
                <a:gd name="connsiteX101" fmla="*/ 287655 w 466725"/>
                <a:gd name="connsiteY101" fmla="*/ 154305 h 2257425"/>
                <a:gd name="connsiteX102" fmla="*/ 420053 w 466725"/>
                <a:gd name="connsiteY102" fmla="*/ 154305 h 2257425"/>
                <a:gd name="connsiteX103" fmla="*/ 420053 w 466725"/>
                <a:gd name="connsiteY103" fmla="*/ 84773 h 2257425"/>
                <a:gd name="connsiteX104" fmla="*/ 287655 w 466725"/>
                <a:gd name="connsiteY104" fmla="*/ 84773 h 2257425"/>
                <a:gd name="connsiteX105" fmla="*/ 97155 w 466725"/>
                <a:gd name="connsiteY105" fmla="*/ 1563053 h 2257425"/>
                <a:gd name="connsiteX106" fmla="*/ 97155 w 466725"/>
                <a:gd name="connsiteY106" fmla="*/ 1488758 h 2257425"/>
                <a:gd name="connsiteX107" fmla="*/ 31432 w 466725"/>
                <a:gd name="connsiteY107" fmla="*/ 1488758 h 2257425"/>
                <a:gd name="connsiteX108" fmla="*/ 31432 w 466725"/>
                <a:gd name="connsiteY108" fmla="*/ 1563053 h 2257425"/>
                <a:gd name="connsiteX109" fmla="*/ 97155 w 466725"/>
                <a:gd name="connsiteY109" fmla="*/ 1563053 h 2257425"/>
                <a:gd name="connsiteX110" fmla="*/ 31432 w 466725"/>
                <a:gd name="connsiteY110" fmla="*/ 1656398 h 2257425"/>
                <a:gd name="connsiteX111" fmla="*/ 99060 w 466725"/>
                <a:gd name="connsiteY111" fmla="*/ 1656398 h 2257425"/>
                <a:gd name="connsiteX112" fmla="*/ 99060 w 466725"/>
                <a:gd name="connsiteY112" fmla="*/ 1582103 h 2257425"/>
                <a:gd name="connsiteX113" fmla="*/ 31432 w 466725"/>
                <a:gd name="connsiteY113" fmla="*/ 1582103 h 2257425"/>
                <a:gd name="connsiteX114" fmla="*/ 31432 w 466725"/>
                <a:gd name="connsiteY114" fmla="*/ 1656398 h 2257425"/>
                <a:gd name="connsiteX115" fmla="*/ 31432 w 466725"/>
                <a:gd name="connsiteY115" fmla="*/ 1392555 h 2257425"/>
                <a:gd name="connsiteX116" fmla="*/ 31432 w 466725"/>
                <a:gd name="connsiteY116" fmla="*/ 1467803 h 2257425"/>
                <a:gd name="connsiteX117" fmla="*/ 97155 w 466725"/>
                <a:gd name="connsiteY117" fmla="*/ 1467803 h 2257425"/>
                <a:gd name="connsiteX118" fmla="*/ 97155 w 466725"/>
                <a:gd name="connsiteY118" fmla="*/ 1392555 h 2257425"/>
                <a:gd name="connsiteX119" fmla="*/ 31432 w 466725"/>
                <a:gd name="connsiteY119" fmla="*/ 1392555 h 2257425"/>
                <a:gd name="connsiteX120" fmla="*/ 33338 w 466725"/>
                <a:gd name="connsiteY120" fmla="*/ 449580 h 2257425"/>
                <a:gd name="connsiteX121" fmla="*/ 33338 w 466725"/>
                <a:gd name="connsiteY121" fmla="*/ 523875 h 2257425"/>
                <a:gd name="connsiteX122" fmla="*/ 99060 w 466725"/>
                <a:gd name="connsiteY122" fmla="*/ 523875 h 2257425"/>
                <a:gd name="connsiteX123" fmla="*/ 99060 w 466725"/>
                <a:gd name="connsiteY123" fmla="*/ 449580 h 2257425"/>
                <a:gd name="connsiteX124" fmla="*/ 33338 w 466725"/>
                <a:gd name="connsiteY124" fmla="*/ 449580 h 2257425"/>
                <a:gd name="connsiteX125" fmla="*/ 192405 w 466725"/>
                <a:gd name="connsiteY125" fmla="*/ 1656398 h 2257425"/>
                <a:gd name="connsiteX126" fmla="*/ 192405 w 466725"/>
                <a:gd name="connsiteY126" fmla="*/ 1582103 h 2257425"/>
                <a:gd name="connsiteX127" fmla="*/ 124777 w 466725"/>
                <a:gd name="connsiteY127" fmla="*/ 1582103 h 2257425"/>
                <a:gd name="connsiteX128" fmla="*/ 124777 w 466725"/>
                <a:gd name="connsiteY128" fmla="*/ 1656398 h 2257425"/>
                <a:gd name="connsiteX129" fmla="*/ 192405 w 466725"/>
                <a:gd name="connsiteY129" fmla="*/ 1656398 h 2257425"/>
                <a:gd name="connsiteX130" fmla="*/ 124777 w 466725"/>
                <a:gd name="connsiteY130" fmla="*/ 618173 h 2257425"/>
                <a:gd name="connsiteX131" fmla="*/ 192405 w 466725"/>
                <a:gd name="connsiteY131" fmla="*/ 618173 h 2257425"/>
                <a:gd name="connsiteX132" fmla="*/ 192405 w 466725"/>
                <a:gd name="connsiteY132" fmla="*/ 544830 h 2257425"/>
                <a:gd name="connsiteX133" fmla="*/ 124777 w 466725"/>
                <a:gd name="connsiteY133" fmla="*/ 544830 h 2257425"/>
                <a:gd name="connsiteX134" fmla="*/ 124777 w 466725"/>
                <a:gd name="connsiteY134" fmla="*/ 618173 h 2257425"/>
                <a:gd name="connsiteX135" fmla="*/ 373380 w 466725"/>
                <a:gd name="connsiteY135" fmla="*/ 1485900 h 2257425"/>
                <a:gd name="connsiteX136" fmla="*/ 373380 w 466725"/>
                <a:gd name="connsiteY136" fmla="*/ 1562100 h 2257425"/>
                <a:gd name="connsiteX137" fmla="*/ 437197 w 466725"/>
                <a:gd name="connsiteY137" fmla="*/ 1562100 h 2257425"/>
                <a:gd name="connsiteX138" fmla="*/ 437197 w 466725"/>
                <a:gd name="connsiteY138" fmla="*/ 1485900 h 2257425"/>
                <a:gd name="connsiteX139" fmla="*/ 373380 w 466725"/>
                <a:gd name="connsiteY139" fmla="*/ 1485900 h 2257425"/>
                <a:gd name="connsiteX140" fmla="*/ 30480 w 466725"/>
                <a:gd name="connsiteY140" fmla="*/ 1751648 h 2257425"/>
                <a:gd name="connsiteX141" fmla="*/ 98107 w 466725"/>
                <a:gd name="connsiteY141" fmla="*/ 1751648 h 2257425"/>
                <a:gd name="connsiteX142" fmla="*/ 98107 w 466725"/>
                <a:gd name="connsiteY142" fmla="*/ 1678305 h 2257425"/>
                <a:gd name="connsiteX143" fmla="*/ 30480 w 466725"/>
                <a:gd name="connsiteY143" fmla="*/ 1678305 h 2257425"/>
                <a:gd name="connsiteX144" fmla="*/ 30480 w 466725"/>
                <a:gd name="connsiteY144" fmla="*/ 1751648 h 2257425"/>
                <a:gd name="connsiteX145" fmla="*/ 373380 w 466725"/>
                <a:gd name="connsiteY145" fmla="*/ 448628 h 2257425"/>
                <a:gd name="connsiteX146" fmla="*/ 373380 w 466725"/>
                <a:gd name="connsiteY146" fmla="*/ 524828 h 2257425"/>
                <a:gd name="connsiteX147" fmla="*/ 438150 w 466725"/>
                <a:gd name="connsiteY147" fmla="*/ 524828 h 2257425"/>
                <a:gd name="connsiteX148" fmla="*/ 438150 w 466725"/>
                <a:gd name="connsiteY148" fmla="*/ 448628 h 2257425"/>
                <a:gd name="connsiteX149" fmla="*/ 373380 w 466725"/>
                <a:gd name="connsiteY149" fmla="*/ 448628 h 2257425"/>
                <a:gd name="connsiteX150" fmla="*/ 125730 w 466725"/>
                <a:gd name="connsiteY150" fmla="*/ 1842135 h 2257425"/>
                <a:gd name="connsiteX151" fmla="*/ 345757 w 466725"/>
                <a:gd name="connsiteY151" fmla="*/ 1842135 h 2257425"/>
                <a:gd name="connsiteX152" fmla="*/ 345757 w 466725"/>
                <a:gd name="connsiteY152" fmla="*/ 1772603 h 2257425"/>
                <a:gd name="connsiteX153" fmla="*/ 125730 w 466725"/>
                <a:gd name="connsiteY153" fmla="*/ 1772603 h 2257425"/>
                <a:gd name="connsiteX154" fmla="*/ 125730 w 466725"/>
                <a:gd name="connsiteY154" fmla="*/ 1842135 h 2257425"/>
                <a:gd name="connsiteX155" fmla="*/ 371475 w 466725"/>
                <a:gd name="connsiteY155" fmla="*/ 711518 h 2257425"/>
                <a:gd name="connsiteX156" fmla="*/ 439103 w 466725"/>
                <a:gd name="connsiteY156" fmla="*/ 711518 h 2257425"/>
                <a:gd name="connsiteX157" fmla="*/ 439103 w 466725"/>
                <a:gd name="connsiteY157" fmla="*/ 639128 h 2257425"/>
                <a:gd name="connsiteX158" fmla="*/ 371475 w 466725"/>
                <a:gd name="connsiteY158" fmla="*/ 639128 h 2257425"/>
                <a:gd name="connsiteX159" fmla="*/ 371475 w 466725"/>
                <a:gd name="connsiteY159" fmla="*/ 711518 h 2257425"/>
                <a:gd name="connsiteX160" fmla="*/ 123825 w 466725"/>
                <a:gd name="connsiteY160" fmla="*/ 1749743 h 2257425"/>
                <a:gd name="connsiteX161" fmla="*/ 191453 w 466725"/>
                <a:gd name="connsiteY161" fmla="*/ 1749743 h 2257425"/>
                <a:gd name="connsiteX162" fmla="*/ 191453 w 466725"/>
                <a:gd name="connsiteY162" fmla="*/ 1677353 h 2257425"/>
                <a:gd name="connsiteX163" fmla="*/ 123825 w 466725"/>
                <a:gd name="connsiteY163" fmla="*/ 1677353 h 2257425"/>
                <a:gd name="connsiteX164" fmla="*/ 123825 w 466725"/>
                <a:gd name="connsiteY164" fmla="*/ 1749743 h 2257425"/>
                <a:gd name="connsiteX165" fmla="*/ 277178 w 466725"/>
                <a:gd name="connsiteY165" fmla="*/ 1372553 h 2257425"/>
                <a:gd name="connsiteX166" fmla="*/ 345757 w 466725"/>
                <a:gd name="connsiteY166" fmla="*/ 1372553 h 2257425"/>
                <a:gd name="connsiteX167" fmla="*/ 345757 w 466725"/>
                <a:gd name="connsiteY167" fmla="*/ 1300163 h 2257425"/>
                <a:gd name="connsiteX168" fmla="*/ 277178 w 466725"/>
                <a:gd name="connsiteY168" fmla="*/ 1300163 h 2257425"/>
                <a:gd name="connsiteX169" fmla="*/ 277178 w 466725"/>
                <a:gd name="connsiteY169" fmla="*/ 1372553 h 2257425"/>
                <a:gd name="connsiteX170" fmla="*/ 344805 w 466725"/>
                <a:gd name="connsiteY170" fmla="*/ 900113 h 2257425"/>
                <a:gd name="connsiteX171" fmla="*/ 344805 w 466725"/>
                <a:gd name="connsiteY171" fmla="*/ 828675 h 2257425"/>
                <a:gd name="connsiteX172" fmla="*/ 278130 w 466725"/>
                <a:gd name="connsiteY172" fmla="*/ 828675 h 2257425"/>
                <a:gd name="connsiteX173" fmla="*/ 278130 w 466725"/>
                <a:gd name="connsiteY173" fmla="*/ 900113 h 2257425"/>
                <a:gd name="connsiteX174" fmla="*/ 344805 w 466725"/>
                <a:gd name="connsiteY174" fmla="*/ 900113 h 2257425"/>
                <a:gd name="connsiteX175" fmla="*/ 99060 w 466725"/>
                <a:gd name="connsiteY175" fmla="*/ 1279208 h 2257425"/>
                <a:gd name="connsiteX176" fmla="*/ 99060 w 466725"/>
                <a:gd name="connsiteY176" fmla="*/ 1206818 h 2257425"/>
                <a:gd name="connsiteX177" fmla="*/ 31432 w 466725"/>
                <a:gd name="connsiteY177" fmla="*/ 1206818 h 2257425"/>
                <a:gd name="connsiteX178" fmla="*/ 31432 w 466725"/>
                <a:gd name="connsiteY178" fmla="*/ 1279208 h 2257425"/>
                <a:gd name="connsiteX179" fmla="*/ 99060 w 466725"/>
                <a:gd name="connsiteY179" fmla="*/ 1279208 h 2257425"/>
                <a:gd name="connsiteX180" fmla="*/ 100013 w 466725"/>
                <a:gd name="connsiteY180" fmla="*/ 1019175 h 2257425"/>
                <a:gd name="connsiteX181" fmla="*/ 31432 w 466725"/>
                <a:gd name="connsiteY181" fmla="*/ 1019175 h 2257425"/>
                <a:gd name="connsiteX182" fmla="*/ 31432 w 466725"/>
                <a:gd name="connsiteY182" fmla="*/ 1089660 h 2257425"/>
                <a:gd name="connsiteX183" fmla="*/ 100013 w 466725"/>
                <a:gd name="connsiteY183" fmla="*/ 1089660 h 2257425"/>
                <a:gd name="connsiteX184" fmla="*/ 100013 w 466725"/>
                <a:gd name="connsiteY184" fmla="*/ 1019175 h 2257425"/>
                <a:gd name="connsiteX185" fmla="*/ 440055 w 466725"/>
                <a:gd name="connsiteY185" fmla="*/ 1208723 h 2257425"/>
                <a:gd name="connsiteX186" fmla="*/ 374332 w 466725"/>
                <a:gd name="connsiteY186" fmla="*/ 1208723 h 2257425"/>
                <a:gd name="connsiteX187" fmla="*/ 374332 w 466725"/>
                <a:gd name="connsiteY187" fmla="*/ 1279208 h 2257425"/>
                <a:gd name="connsiteX188" fmla="*/ 440055 w 466725"/>
                <a:gd name="connsiteY188" fmla="*/ 1279208 h 2257425"/>
                <a:gd name="connsiteX189" fmla="*/ 440055 w 466725"/>
                <a:gd name="connsiteY189" fmla="*/ 1208723 h 2257425"/>
                <a:gd name="connsiteX190" fmla="*/ 371475 w 466725"/>
                <a:gd name="connsiteY190" fmla="*/ 900113 h 2257425"/>
                <a:gd name="connsiteX191" fmla="*/ 439103 w 466725"/>
                <a:gd name="connsiteY191" fmla="*/ 900113 h 2257425"/>
                <a:gd name="connsiteX192" fmla="*/ 439103 w 466725"/>
                <a:gd name="connsiteY192" fmla="*/ 829628 h 2257425"/>
                <a:gd name="connsiteX193" fmla="*/ 371475 w 466725"/>
                <a:gd name="connsiteY193" fmla="*/ 829628 h 2257425"/>
                <a:gd name="connsiteX194" fmla="*/ 371475 w 466725"/>
                <a:gd name="connsiteY194" fmla="*/ 900113 h 2257425"/>
                <a:gd name="connsiteX195" fmla="*/ 440055 w 466725"/>
                <a:gd name="connsiteY195" fmla="*/ 734378 h 2257425"/>
                <a:gd name="connsiteX196" fmla="*/ 373380 w 466725"/>
                <a:gd name="connsiteY196" fmla="*/ 734378 h 2257425"/>
                <a:gd name="connsiteX197" fmla="*/ 373380 w 466725"/>
                <a:gd name="connsiteY197" fmla="*/ 804863 h 2257425"/>
                <a:gd name="connsiteX198" fmla="*/ 440055 w 466725"/>
                <a:gd name="connsiteY198" fmla="*/ 804863 h 2257425"/>
                <a:gd name="connsiteX199" fmla="*/ 440055 w 466725"/>
                <a:gd name="connsiteY199" fmla="*/ 734378 h 2257425"/>
                <a:gd name="connsiteX200" fmla="*/ 99060 w 466725"/>
                <a:gd name="connsiteY200" fmla="*/ 805815 h 2257425"/>
                <a:gd name="connsiteX201" fmla="*/ 99060 w 466725"/>
                <a:gd name="connsiteY201" fmla="*/ 733425 h 2257425"/>
                <a:gd name="connsiteX202" fmla="*/ 31432 w 466725"/>
                <a:gd name="connsiteY202" fmla="*/ 733425 h 2257425"/>
                <a:gd name="connsiteX203" fmla="*/ 31432 w 466725"/>
                <a:gd name="connsiteY203" fmla="*/ 805815 h 2257425"/>
                <a:gd name="connsiteX204" fmla="*/ 99060 w 466725"/>
                <a:gd name="connsiteY204" fmla="*/ 805815 h 2257425"/>
                <a:gd name="connsiteX205" fmla="*/ 439103 w 466725"/>
                <a:gd name="connsiteY205" fmla="*/ 994410 h 2257425"/>
                <a:gd name="connsiteX206" fmla="*/ 439103 w 466725"/>
                <a:gd name="connsiteY206" fmla="*/ 924878 h 2257425"/>
                <a:gd name="connsiteX207" fmla="*/ 372428 w 466725"/>
                <a:gd name="connsiteY207" fmla="*/ 924878 h 2257425"/>
                <a:gd name="connsiteX208" fmla="*/ 372428 w 466725"/>
                <a:gd name="connsiteY208" fmla="*/ 994410 h 2257425"/>
                <a:gd name="connsiteX209" fmla="*/ 439103 w 466725"/>
                <a:gd name="connsiteY209" fmla="*/ 994410 h 2257425"/>
                <a:gd name="connsiteX210" fmla="*/ 193357 w 466725"/>
                <a:gd name="connsiteY210" fmla="*/ 1184910 h 2257425"/>
                <a:gd name="connsiteX211" fmla="*/ 193357 w 466725"/>
                <a:gd name="connsiteY211" fmla="*/ 1115378 h 2257425"/>
                <a:gd name="connsiteX212" fmla="*/ 124777 w 466725"/>
                <a:gd name="connsiteY212" fmla="*/ 1115378 h 2257425"/>
                <a:gd name="connsiteX213" fmla="*/ 124777 w 466725"/>
                <a:gd name="connsiteY213" fmla="*/ 1184910 h 2257425"/>
                <a:gd name="connsiteX214" fmla="*/ 193357 w 466725"/>
                <a:gd name="connsiteY214" fmla="*/ 1184910 h 2257425"/>
                <a:gd name="connsiteX215" fmla="*/ 346710 w 466725"/>
                <a:gd name="connsiteY215" fmla="*/ 923925 h 2257425"/>
                <a:gd name="connsiteX216" fmla="*/ 278130 w 466725"/>
                <a:gd name="connsiteY216" fmla="*/ 923925 h 2257425"/>
                <a:gd name="connsiteX217" fmla="*/ 278130 w 466725"/>
                <a:gd name="connsiteY217" fmla="*/ 993458 h 2257425"/>
                <a:gd name="connsiteX218" fmla="*/ 346710 w 466725"/>
                <a:gd name="connsiteY218" fmla="*/ 993458 h 2257425"/>
                <a:gd name="connsiteX219" fmla="*/ 346710 w 466725"/>
                <a:gd name="connsiteY219" fmla="*/ 923925 h 2257425"/>
                <a:gd name="connsiteX220" fmla="*/ 31432 w 466725"/>
                <a:gd name="connsiteY220" fmla="*/ 1936433 h 2257425"/>
                <a:gd name="connsiteX221" fmla="*/ 251460 w 466725"/>
                <a:gd name="connsiteY221" fmla="*/ 1936433 h 2257425"/>
                <a:gd name="connsiteX222" fmla="*/ 251460 w 466725"/>
                <a:gd name="connsiteY222" fmla="*/ 1867853 h 2257425"/>
                <a:gd name="connsiteX223" fmla="*/ 31432 w 466725"/>
                <a:gd name="connsiteY223" fmla="*/ 1867853 h 2257425"/>
                <a:gd name="connsiteX224" fmla="*/ 31432 w 466725"/>
                <a:gd name="connsiteY224" fmla="*/ 1936433 h 2257425"/>
                <a:gd name="connsiteX225" fmla="*/ 343853 w 466725"/>
                <a:gd name="connsiteY225" fmla="*/ 1937385 h 2257425"/>
                <a:gd name="connsiteX226" fmla="*/ 343853 w 466725"/>
                <a:gd name="connsiteY226" fmla="*/ 1867853 h 2257425"/>
                <a:gd name="connsiteX227" fmla="*/ 279082 w 466725"/>
                <a:gd name="connsiteY227" fmla="*/ 1867853 h 2257425"/>
                <a:gd name="connsiteX228" fmla="*/ 279082 w 466725"/>
                <a:gd name="connsiteY228" fmla="*/ 1937385 h 2257425"/>
                <a:gd name="connsiteX229" fmla="*/ 343853 w 466725"/>
                <a:gd name="connsiteY229" fmla="*/ 1937385 h 2257425"/>
                <a:gd name="connsiteX230" fmla="*/ 372428 w 466725"/>
                <a:gd name="connsiteY230" fmla="*/ 1843088 h 2257425"/>
                <a:gd name="connsiteX231" fmla="*/ 437197 w 466725"/>
                <a:gd name="connsiteY231" fmla="*/ 1843088 h 2257425"/>
                <a:gd name="connsiteX232" fmla="*/ 437197 w 466725"/>
                <a:gd name="connsiteY232" fmla="*/ 1772603 h 2257425"/>
                <a:gd name="connsiteX233" fmla="*/ 372428 w 466725"/>
                <a:gd name="connsiteY233" fmla="*/ 1772603 h 2257425"/>
                <a:gd name="connsiteX234" fmla="*/ 372428 w 466725"/>
                <a:gd name="connsiteY234" fmla="*/ 1843088 h 225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466725" h="2257425">
                  <a:moveTo>
                    <a:pt x="25717" y="0"/>
                  </a:moveTo>
                  <a:cubicBezTo>
                    <a:pt x="88582" y="0"/>
                    <a:pt x="146685" y="0"/>
                    <a:pt x="213360" y="0"/>
                  </a:cubicBezTo>
                  <a:cubicBezTo>
                    <a:pt x="213360" y="37148"/>
                    <a:pt x="213360" y="72390"/>
                    <a:pt x="213360" y="108585"/>
                  </a:cubicBezTo>
                  <a:cubicBezTo>
                    <a:pt x="213360" y="181928"/>
                    <a:pt x="214313" y="254318"/>
                    <a:pt x="213360" y="327660"/>
                  </a:cubicBezTo>
                  <a:cubicBezTo>
                    <a:pt x="212407" y="357188"/>
                    <a:pt x="224790" y="364808"/>
                    <a:pt x="255270" y="355283"/>
                  </a:cubicBezTo>
                  <a:cubicBezTo>
                    <a:pt x="255270" y="240030"/>
                    <a:pt x="255270" y="122873"/>
                    <a:pt x="255270" y="2858"/>
                  </a:cubicBezTo>
                  <a:cubicBezTo>
                    <a:pt x="320040" y="2858"/>
                    <a:pt x="381000" y="2858"/>
                    <a:pt x="447675" y="2858"/>
                  </a:cubicBezTo>
                  <a:cubicBezTo>
                    <a:pt x="447675" y="109538"/>
                    <a:pt x="435292" y="217170"/>
                    <a:pt x="449580" y="320993"/>
                  </a:cubicBezTo>
                  <a:cubicBezTo>
                    <a:pt x="493395" y="633413"/>
                    <a:pt x="461010" y="946785"/>
                    <a:pt x="467678" y="1259205"/>
                  </a:cubicBezTo>
                  <a:cubicBezTo>
                    <a:pt x="474345" y="1573530"/>
                    <a:pt x="469582" y="1887855"/>
                    <a:pt x="469582" y="2202180"/>
                  </a:cubicBezTo>
                  <a:cubicBezTo>
                    <a:pt x="469582" y="2221230"/>
                    <a:pt x="469582" y="2240280"/>
                    <a:pt x="469582" y="2262188"/>
                  </a:cubicBezTo>
                  <a:cubicBezTo>
                    <a:pt x="313372" y="2262188"/>
                    <a:pt x="160020" y="2262188"/>
                    <a:pt x="0" y="2262188"/>
                  </a:cubicBezTo>
                  <a:cubicBezTo>
                    <a:pt x="0" y="2246948"/>
                    <a:pt x="0" y="2231708"/>
                    <a:pt x="0" y="2217420"/>
                  </a:cubicBezTo>
                  <a:cubicBezTo>
                    <a:pt x="0" y="1614488"/>
                    <a:pt x="0" y="1011555"/>
                    <a:pt x="0" y="408623"/>
                  </a:cubicBezTo>
                  <a:cubicBezTo>
                    <a:pt x="43815" y="274320"/>
                    <a:pt x="12382" y="138113"/>
                    <a:pt x="25717" y="0"/>
                  </a:cubicBezTo>
                  <a:close/>
                  <a:moveTo>
                    <a:pt x="125730" y="524828"/>
                  </a:moveTo>
                  <a:cubicBezTo>
                    <a:pt x="201930" y="524828"/>
                    <a:pt x="274320" y="524828"/>
                    <a:pt x="345757" y="524828"/>
                  </a:cubicBezTo>
                  <a:cubicBezTo>
                    <a:pt x="345757" y="498158"/>
                    <a:pt x="345757" y="475298"/>
                    <a:pt x="345757" y="450533"/>
                  </a:cubicBezTo>
                  <a:cubicBezTo>
                    <a:pt x="271463" y="450533"/>
                    <a:pt x="199072" y="450533"/>
                    <a:pt x="125730" y="450533"/>
                  </a:cubicBezTo>
                  <a:cubicBezTo>
                    <a:pt x="125730" y="475298"/>
                    <a:pt x="125730" y="498158"/>
                    <a:pt x="125730" y="524828"/>
                  </a:cubicBezTo>
                  <a:close/>
                  <a:moveTo>
                    <a:pt x="345757" y="1488758"/>
                  </a:moveTo>
                  <a:cubicBezTo>
                    <a:pt x="268605" y="1488758"/>
                    <a:pt x="196215" y="1488758"/>
                    <a:pt x="125730" y="1488758"/>
                  </a:cubicBezTo>
                  <a:cubicBezTo>
                    <a:pt x="125730" y="1515428"/>
                    <a:pt x="125730" y="1538288"/>
                    <a:pt x="125730" y="1563053"/>
                  </a:cubicBezTo>
                  <a:cubicBezTo>
                    <a:pt x="200978" y="1563053"/>
                    <a:pt x="272415" y="1563053"/>
                    <a:pt x="345757" y="1563053"/>
                  </a:cubicBezTo>
                  <a:cubicBezTo>
                    <a:pt x="345757" y="1536383"/>
                    <a:pt x="345757" y="1513523"/>
                    <a:pt x="345757" y="1488758"/>
                  </a:cubicBezTo>
                  <a:close/>
                  <a:moveTo>
                    <a:pt x="220028" y="620078"/>
                  </a:moveTo>
                  <a:cubicBezTo>
                    <a:pt x="295275" y="620078"/>
                    <a:pt x="365760" y="620078"/>
                    <a:pt x="438150" y="620078"/>
                  </a:cubicBezTo>
                  <a:cubicBezTo>
                    <a:pt x="438150" y="593408"/>
                    <a:pt x="438150" y="569595"/>
                    <a:pt x="438150" y="544830"/>
                  </a:cubicBezTo>
                  <a:cubicBezTo>
                    <a:pt x="363855" y="544830"/>
                    <a:pt x="293370" y="544830"/>
                    <a:pt x="220028" y="544830"/>
                  </a:cubicBezTo>
                  <a:cubicBezTo>
                    <a:pt x="220028" y="569595"/>
                    <a:pt x="220028" y="592455"/>
                    <a:pt x="220028" y="620078"/>
                  </a:cubicBezTo>
                  <a:close/>
                  <a:moveTo>
                    <a:pt x="220980" y="1392555"/>
                  </a:moveTo>
                  <a:cubicBezTo>
                    <a:pt x="220980" y="1421130"/>
                    <a:pt x="220980" y="1443990"/>
                    <a:pt x="220980" y="1468755"/>
                  </a:cubicBezTo>
                  <a:cubicBezTo>
                    <a:pt x="294322" y="1468755"/>
                    <a:pt x="365760" y="1468755"/>
                    <a:pt x="438150" y="1468755"/>
                  </a:cubicBezTo>
                  <a:cubicBezTo>
                    <a:pt x="438150" y="1442085"/>
                    <a:pt x="438150" y="1418273"/>
                    <a:pt x="438150" y="1392555"/>
                  </a:cubicBezTo>
                  <a:cubicBezTo>
                    <a:pt x="363855" y="1392555"/>
                    <a:pt x="293370" y="1392555"/>
                    <a:pt x="220980" y="1392555"/>
                  </a:cubicBezTo>
                  <a:close/>
                  <a:moveTo>
                    <a:pt x="30480" y="1372553"/>
                  </a:moveTo>
                  <a:cubicBezTo>
                    <a:pt x="105727" y="1372553"/>
                    <a:pt x="178117" y="1372553"/>
                    <a:pt x="250507" y="1372553"/>
                  </a:cubicBezTo>
                  <a:cubicBezTo>
                    <a:pt x="250507" y="1345883"/>
                    <a:pt x="250507" y="1323023"/>
                    <a:pt x="250507" y="1299210"/>
                  </a:cubicBezTo>
                  <a:cubicBezTo>
                    <a:pt x="175260" y="1299210"/>
                    <a:pt x="103822" y="1299210"/>
                    <a:pt x="30480" y="1299210"/>
                  </a:cubicBezTo>
                  <a:cubicBezTo>
                    <a:pt x="30480" y="1325880"/>
                    <a:pt x="30480" y="1348740"/>
                    <a:pt x="30480" y="1372553"/>
                  </a:cubicBezTo>
                  <a:close/>
                  <a:moveTo>
                    <a:pt x="251460" y="713423"/>
                  </a:moveTo>
                  <a:cubicBezTo>
                    <a:pt x="251460" y="685800"/>
                    <a:pt x="251460" y="663893"/>
                    <a:pt x="251460" y="639128"/>
                  </a:cubicBezTo>
                  <a:cubicBezTo>
                    <a:pt x="177165" y="639128"/>
                    <a:pt x="104775" y="639128"/>
                    <a:pt x="30480" y="639128"/>
                  </a:cubicBezTo>
                  <a:cubicBezTo>
                    <a:pt x="30480" y="663893"/>
                    <a:pt x="30480" y="686753"/>
                    <a:pt x="30480" y="713423"/>
                  </a:cubicBezTo>
                  <a:cubicBezTo>
                    <a:pt x="104775" y="713423"/>
                    <a:pt x="177165" y="713423"/>
                    <a:pt x="251460" y="713423"/>
                  </a:cubicBezTo>
                  <a:close/>
                  <a:moveTo>
                    <a:pt x="126682" y="1205865"/>
                  </a:moveTo>
                  <a:cubicBezTo>
                    <a:pt x="126682" y="1233488"/>
                    <a:pt x="126682" y="1256348"/>
                    <a:pt x="126682" y="1278255"/>
                  </a:cubicBezTo>
                  <a:cubicBezTo>
                    <a:pt x="201930" y="1278255"/>
                    <a:pt x="273367" y="1278255"/>
                    <a:pt x="345757" y="1278255"/>
                  </a:cubicBezTo>
                  <a:cubicBezTo>
                    <a:pt x="345757" y="1252538"/>
                    <a:pt x="345757" y="1229678"/>
                    <a:pt x="345757" y="1205865"/>
                  </a:cubicBezTo>
                  <a:cubicBezTo>
                    <a:pt x="270510" y="1205865"/>
                    <a:pt x="200025" y="1205865"/>
                    <a:pt x="126682" y="1205865"/>
                  </a:cubicBezTo>
                  <a:close/>
                  <a:moveTo>
                    <a:pt x="346710" y="1019175"/>
                  </a:moveTo>
                  <a:cubicBezTo>
                    <a:pt x="271463" y="1019175"/>
                    <a:pt x="198120" y="1019175"/>
                    <a:pt x="124777" y="1019175"/>
                  </a:cubicBezTo>
                  <a:cubicBezTo>
                    <a:pt x="124777" y="1043940"/>
                    <a:pt x="124777" y="1065848"/>
                    <a:pt x="124777" y="1088708"/>
                  </a:cubicBezTo>
                  <a:cubicBezTo>
                    <a:pt x="200025" y="1088708"/>
                    <a:pt x="272415" y="1088708"/>
                    <a:pt x="346710" y="1088708"/>
                  </a:cubicBezTo>
                  <a:cubicBezTo>
                    <a:pt x="346710" y="1063943"/>
                    <a:pt x="346710" y="1042988"/>
                    <a:pt x="346710" y="1019175"/>
                  </a:cubicBezTo>
                  <a:close/>
                  <a:moveTo>
                    <a:pt x="440055" y="1114425"/>
                  </a:moveTo>
                  <a:cubicBezTo>
                    <a:pt x="362903" y="1114425"/>
                    <a:pt x="291465" y="1114425"/>
                    <a:pt x="220028" y="1114425"/>
                  </a:cubicBezTo>
                  <a:cubicBezTo>
                    <a:pt x="220028" y="1140143"/>
                    <a:pt x="220028" y="1161098"/>
                    <a:pt x="220028" y="1183958"/>
                  </a:cubicBezTo>
                  <a:cubicBezTo>
                    <a:pt x="294322" y="1183958"/>
                    <a:pt x="366713" y="1183958"/>
                    <a:pt x="440055" y="1183958"/>
                  </a:cubicBezTo>
                  <a:cubicBezTo>
                    <a:pt x="440055" y="1160145"/>
                    <a:pt x="440055" y="1138238"/>
                    <a:pt x="440055" y="1114425"/>
                  </a:cubicBezTo>
                  <a:close/>
                  <a:moveTo>
                    <a:pt x="346710" y="734378"/>
                  </a:moveTo>
                  <a:cubicBezTo>
                    <a:pt x="269557" y="734378"/>
                    <a:pt x="197167" y="734378"/>
                    <a:pt x="126682" y="734378"/>
                  </a:cubicBezTo>
                  <a:cubicBezTo>
                    <a:pt x="126682" y="761048"/>
                    <a:pt x="126682" y="783908"/>
                    <a:pt x="126682" y="804863"/>
                  </a:cubicBezTo>
                  <a:cubicBezTo>
                    <a:pt x="201930" y="804863"/>
                    <a:pt x="274320" y="804863"/>
                    <a:pt x="346710" y="804863"/>
                  </a:cubicBezTo>
                  <a:cubicBezTo>
                    <a:pt x="346710" y="779145"/>
                    <a:pt x="346710" y="758190"/>
                    <a:pt x="346710" y="734378"/>
                  </a:cubicBezTo>
                  <a:close/>
                  <a:moveTo>
                    <a:pt x="29527" y="993458"/>
                  </a:moveTo>
                  <a:cubicBezTo>
                    <a:pt x="106680" y="993458"/>
                    <a:pt x="180022" y="993458"/>
                    <a:pt x="251460" y="993458"/>
                  </a:cubicBezTo>
                  <a:cubicBezTo>
                    <a:pt x="251460" y="967740"/>
                    <a:pt x="251460" y="946785"/>
                    <a:pt x="251460" y="924878"/>
                  </a:cubicBezTo>
                  <a:cubicBezTo>
                    <a:pt x="176213" y="924878"/>
                    <a:pt x="102870" y="924878"/>
                    <a:pt x="29527" y="924878"/>
                  </a:cubicBezTo>
                  <a:cubicBezTo>
                    <a:pt x="29527" y="948690"/>
                    <a:pt x="29527" y="968693"/>
                    <a:pt x="29527" y="993458"/>
                  </a:cubicBezTo>
                  <a:close/>
                  <a:moveTo>
                    <a:pt x="219075" y="1750695"/>
                  </a:moveTo>
                  <a:cubicBezTo>
                    <a:pt x="294322" y="1750695"/>
                    <a:pt x="365760" y="1750695"/>
                    <a:pt x="438150" y="1750695"/>
                  </a:cubicBezTo>
                  <a:cubicBezTo>
                    <a:pt x="438150" y="1724025"/>
                    <a:pt x="438150" y="1701165"/>
                    <a:pt x="438150" y="1677353"/>
                  </a:cubicBezTo>
                  <a:cubicBezTo>
                    <a:pt x="363855" y="1677353"/>
                    <a:pt x="292417" y="1677353"/>
                    <a:pt x="219075" y="1677353"/>
                  </a:cubicBezTo>
                  <a:cubicBezTo>
                    <a:pt x="219075" y="1701165"/>
                    <a:pt x="219075" y="1723073"/>
                    <a:pt x="219075" y="1750695"/>
                  </a:cubicBezTo>
                  <a:close/>
                  <a:moveTo>
                    <a:pt x="186690" y="278130"/>
                  </a:moveTo>
                  <a:cubicBezTo>
                    <a:pt x="138113" y="278130"/>
                    <a:pt x="94297" y="278130"/>
                    <a:pt x="51435" y="278130"/>
                  </a:cubicBezTo>
                  <a:cubicBezTo>
                    <a:pt x="51435" y="306705"/>
                    <a:pt x="51435" y="330518"/>
                    <a:pt x="51435" y="353378"/>
                  </a:cubicBezTo>
                  <a:cubicBezTo>
                    <a:pt x="98107" y="353378"/>
                    <a:pt x="141922" y="353378"/>
                    <a:pt x="186690" y="353378"/>
                  </a:cubicBezTo>
                  <a:cubicBezTo>
                    <a:pt x="186690" y="327660"/>
                    <a:pt x="186690" y="304800"/>
                    <a:pt x="186690" y="278130"/>
                  </a:cubicBezTo>
                  <a:close/>
                  <a:moveTo>
                    <a:pt x="421957" y="277178"/>
                  </a:moveTo>
                  <a:cubicBezTo>
                    <a:pt x="373380" y="277178"/>
                    <a:pt x="330517" y="277178"/>
                    <a:pt x="286703" y="277178"/>
                  </a:cubicBezTo>
                  <a:cubicBezTo>
                    <a:pt x="286703" y="304800"/>
                    <a:pt x="286703" y="329565"/>
                    <a:pt x="286703" y="353378"/>
                  </a:cubicBezTo>
                  <a:cubicBezTo>
                    <a:pt x="333375" y="353378"/>
                    <a:pt x="377190" y="353378"/>
                    <a:pt x="421957" y="353378"/>
                  </a:cubicBezTo>
                  <a:cubicBezTo>
                    <a:pt x="421957" y="327660"/>
                    <a:pt x="421957" y="303848"/>
                    <a:pt x="421957" y="277178"/>
                  </a:cubicBezTo>
                  <a:close/>
                  <a:moveTo>
                    <a:pt x="49530" y="251460"/>
                  </a:moveTo>
                  <a:cubicBezTo>
                    <a:pt x="97155" y="251460"/>
                    <a:pt x="140017" y="251460"/>
                    <a:pt x="184785" y="251460"/>
                  </a:cubicBezTo>
                  <a:cubicBezTo>
                    <a:pt x="184785" y="225743"/>
                    <a:pt x="184785" y="202883"/>
                    <a:pt x="184785" y="180975"/>
                  </a:cubicBezTo>
                  <a:cubicBezTo>
                    <a:pt x="138113" y="180975"/>
                    <a:pt x="94297" y="180975"/>
                    <a:pt x="49530" y="180975"/>
                  </a:cubicBezTo>
                  <a:cubicBezTo>
                    <a:pt x="49530" y="205740"/>
                    <a:pt x="49530" y="225743"/>
                    <a:pt x="49530" y="251460"/>
                  </a:cubicBezTo>
                  <a:close/>
                  <a:moveTo>
                    <a:pt x="285750" y="252413"/>
                  </a:moveTo>
                  <a:cubicBezTo>
                    <a:pt x="333375" y="252413"/>
                    <a:pt x="376238" y="252413"/>
                    <a:pt x="420053" y="252413"/>
                  </a:cubicBezTo>
                  <a:cubicBezTo>
                    <a:pt x="420053" y="226695"/>
                    <a:pt x="420053" y="203835"/>
                    <a:pt x="420053" y="180023"/>
                  </a:cubicBezTo>
                  <a:cubicBezTo>
                    <a:pt x="374332" y="180023"/>
                    <a:pt x="330517" y="180023"/>
                    <a:pt x="285750" y="180023"/>
                  </a:cubicBezTo>
                  <a:cubicBezTo>
                    <a:pt x="285750" y="204788"/>
                    <a:pt x="285750" y="225743"/>
                    <a:pt x="285750" y="252413"/>
                  </a:cubicBezTo>
                  <a:close/>
                  <a:moveTo>
                    <a:pt x="185738" y="86678"/>
                  </a:moveTo>
                  <a:cubicBezTo>
                    <a:pt x="138113" y="86678"/>
                    <a:pt x="94297" y="86678"/>
                    <a:pt x="51435" y="86678"/>
                  </a:cubicBezTo>
                  <a:cubicBezTo>
                    <a:pt x="51435" y="111443"/>
                    <a:pt x="51435" y="132398"/>
                    <a:pt x="51435" y="153353"/>
                  </a:cubicBezTo>
                  <a:cubicBezTo>
                    <a:pt x="98107" y="153353"/>
                    <a:pt x="140970" y="153353"/>
                    <a:pt x="185738" y="153353"/>
                  </a:cubicBezTo>
                  <a:cubicBezTo>
                    <a:pt x="185738" y="130493"/>
                    <a:pt x="185738" y="110490"/>
                    <a:pt x="185738" y="86678"/>
                  </a:cubicBezTo>
                  <a:close/>
                  <a:moveTo>
                    <a:pt x="287655" y="84773"/>
                  </a:moveTo>
                  <a:cubicBezTo>
                    <a:pt x="287655" y="111443"/>
                    <a:pt x="287655" y="133350"/>
                    <a:pt x="287655" y="154305"/>
                  </a:cubicBezTo>
                  <a:cubicBezTo>
                    <a:pt x="334328" y="154305"/>
                    <a:pt x="377190" y="154305"/>
                    <a:pt x="420053" y="154305"/>
                  </a:cubicBezTo>
                  <a:cubicBezTo>
                    <a:pt x="420053" y="129540"/>
                    <a:pt x="420053" y="107633"/>
                    <a:pt x="420053" y="84773"/>
                  </a:cubicBezTo>
                  <a:cubicBezTo>
                    <a:pt x="375285" y="84773"/>
                    <a:pt x="332422" y="84773"/>
                    <a:pt x="287655" y="84773"/>
                  </a:cubicBezTo>
                  <a:close/>
                  <a:moveTo>
                    <a:pt x="97155" y="1563053"/>
                  </a:moveTo>
                  <a:cubicBezTo>
                    <a:pt x="97155" y="1539240"/>
                    <a:pt x="97155" y="1513523"/>
                    <a:pt x="97155" y="1488758"/>
                  </a:cubicBezTo>
                  <a:cubicBezTo>
                    <a:pt x="73342" y="1488758"/>
                    <a:pt x="52388" y="1488758"/>
                    <a:pt x="31432" y="1488758"/>
                  </a:cubicBezTo>
                  <a:cubicBezTo>
                    <a:pt x="31432" y="1514475"/>
                    <a:pt x="31432" y="1538288"/>
                    <a:pt x="31432" y="1563053"/>
                  </a:cubicBezTo>
                  <a:cubicBezTo>
                    <a:pt x="53340" y="1563053"/>
                    <a:pt x="73342" y="1563053"/>
                    <a:pt x="97155" y="1563053"/>
                  </a:cubicBezTo>
                  <a:close/>
                  <a:moveTo>
                    <a:pt x="31432" y="1656398"/>
                  </a:moveTo>
                  <a:cubicBezTo>
                    <a:pt x="56197" y="1656398"/>
                    <a:pt x="77152" y="1656398"/>
                    <a:pt x="99060" y="1656398"/>
                  </a:cubicBezTo>
                  <a:cubicBezTo>
                    <a:pt x="99060" y="1630680"/>
                    <a:pt x="99060" y="1606868"/>
                    <a:pt x="99060" y="1582103"/>
                  </a:cubicBezTo>
                  <a:cubicBezTo>
                    <a:pt x="76200" y="1582103"/>
                    <a:pt x="55245" y="1582103"/>
                    <a:pt x="31432" y="1582103"/>
                  </a:cubicBezTo>
                  <a:cubicBezTo>
                    <a:pt x="31432" y="1606868"/>
                    <a:pt x="31432" y="1629728"/>
                    <a:pt x="31432" y="1656398"/>
                  </a:cubicBezTo>
                  <a:close/>
                  <a:moveTo>
                    <a:pt x="31432" y="1392555"/>
                  </a:moveTo>
                  <a:cubicBezTo>
                    <a:pt x="31432" y="1420178"/>
                    <a:pt x="31432" y="1443990"/>
                    <a:pt x="31432" y="1467803"/>
                  </a:cubicBezTo>
                  <a:cubicBezTo>
                    <a:pt x="55245" y="1467803"/>
                    <a:pt x="76200" y="1467803"/>
                    <a:pt x="97155" y="1467803"/>
                  </a:cubicBezTo>
                  <a:cubicBezTo>
                    <a:pt x="97155" y="1441133"/>
                    <a:pt x="97155" y="1417320"/>
                    <a:pt x="97155" y="1392555"/>
                  </a:cubicBezTo>
                  <a:cubicBezTo>
                    <a:pt x="74295" y="1392555"/>
                    <a:pt x="54292" y="1392555"/>
                    <a:pt x="31432" y="1392555"/>
                  </a:cubicBezTo>
                  <a:close/>
                  <a:moveTo>
                    <a:pt x="33338" y="449580"/>
                  </a:moveTo>
                  <a:cubicBezTo>
                    <a:pt x="33338" y="474345"/>
                    <a:pt x="33338" y="499110"/>
                    <a:pt x="33338" y="523875"/>
                  </a:cubicBezTo>
                  <a:cubicBezTo>
                    <a:pt x="57150" y="523875"/>
                    <a:pt x="78105" y="523875"/>
                    <a:pt x="99060" y="523875"/>
                  </a:cubicBezTo>
                  <a:cubicBezTo>
                    <a:pt x="99060" y="497205"/>
                    <a:pt x="99060" y="474345"/>
                    <a:pt x="99060" y="449580"/>
                  </a:cubicBezTo>
                  <a:cubicBezTo>
                    <a:pt x="77152" y="449580"/>
                    <a:pt x="57150" y="449580"/>
                    <a:pt x="33338" y="449580"/>
                  </a:cubicBezTo>
                  <a:close/>
                  <a:moveTo>
                    <a:pt x="192405" y="1656398"/>
                  </a:moveTo>
                  <a:cubicBezTo>
                    <a:pt x="192405" y="1627823"/>
                    <a:pt x="192405" y="1604963"/>
                    <a:pt x="192405" y="1582103"/>
                  </a:cubicBezTo>
                  <a:cubicBezTo>
                    <a:pt x="168592" y="1582103"/>
                    <a:pt x="147638" y="1582103"/>
                    <a:pt x="124777" y="1582103"/>
                  </a:cubicBezTo>
                  <a:cubicBezTo>
                    <a:pt x="124777" y="1607820"/>
                    <a:pt x="124777" y="1630680"/>
                    <a:pt x="124777" y="1656398"/>
                  </a:cubicBezTo>
                  <a:cubicBezTo>
                    <a:pt x="148590" y="1656398"/>
                    <a:pt x="169545" y="1656398"/>
                    <a:pt x="192405" y="1656398"/>
                  </a:cubicBezTo>
                  <a:close/>
                  <a:moveTo>
                    <a:pt x="124777" y="618173"/>
                  </a:moveTo>
                  <a:cubicBezTo>
                    <a:pt x="151447" y="618173"/>
                    <a:pt x="172402" y="618173"/>
                    <a:pt x="192405" y="618173"/>
                  </a:cubicBezTo>
                  <a:cubicBezTo>
                    <a:pt x="192405" y="591503"/>
                    <a:pt x="192405" y="568643"/>
                    <a:pt x="192405" y="544830"/>
                  </a:cubicBezTo>
                  <a:cubicBezTo>
                    <a:pt x="168592" y="544830"/>
                    <a:pt x="147638" y="544830"/>
                    <a:pt x="124777" y="544830"/>
                  </a:cubicBezTo>
                  <a:cubicBezTo>
                    <a:pt x="124777" y="570548"/>
                    <a:pt x="124777" y="593408"/>
                    <a:pt x="124777" y="618173"/>
                  </a:cubicBezTo>
                  <a:close/>
                  <a:moveTo>
                    <a:pt x="373380" y="1485900"/>
                  </a:moveTo>
                  <a:cubicBezTo>
                    <a:pt x="373380" y="1514475"/>
                    <a:pt x="373380" y="1539240"/>
                    <a:pt x="373380" y="1562100"/>
                  </a:cubicBezTo>
                  <a:cubicBezTo>
                    <a:pt x="397192" y="1562100"/>
                    <a:pt x="417195" y="1562100"/>
                    <a:pt x="437197" y="1562100"/>
                  </a:cubicBezTo>
                  <a:cubicBezTo>
                    <a:pt x="437197" y="1534478"/>
                    <a:pt x="437197" y="1510665"/>
                    <a:pt x="437197" y="1485900"/>
                  </a:cubicBezTo>
                  <a:cubicBezTo>
                    <a:pt x="414338" y="1485900"/>
                    <a:pt x="396240" y="1485900"/>
                    <a:pt x="373380" y="1485900"/>
                  </a:cubicBezTo>
                  <a:close/>
                  <a:moveTo>
                    <a:pt x="30480" y="1751648"/>
                  </a:moveTo>
                  <a:cubicBezTo>
                    <a:pt x="55245" y="1751648"/>
                    <a:pt x="76200" y="1751648"/>
                    <a:pt x="98107" y="1751648"/>
                  </a:cubicBezTo>
                  <a:cubicBezTo>
                    <a:pt x="98107" y="1724978"/>
                    <a:pt x="98107" y="1700213"/>
                    <a:pt x="98107" y="1678305"/>
                  </a:cubicBezTo>
                  <a:cubicBezTo>
                    <a:pt x="73342" y="1678305"/>
                    <a:pt x="52388" y="1678305"/>
                    <a:pt x="30480" y="1678305"/>
                  </a:cubicBezTo>
                  <a:cubicBezTo>
                    <a:pt x="30480" y="1703070"/>
                    <a:pt x="30480" y="1724978"/>
                    <a:pt x="30480" y="1751648"/>
                  </a:cubicBezTo>
                  <a:close/>
                  <a:moveTo>
                    <a:pt x="373380" y="448628"/>
                  </a:moveTo>
                  <a:cubicBezTo>
                    <a:pt x="373380" y="476250"/>
                    <a:pt x="373380" y="501015"/>
                    <a:pt x="373380" y="524828"/>
                  </a:cubicBezTo>
                  <a:cubicBezTo>
                    <a:pt x="397192" y="524828"/>
                    <a:pt x="418147" y="524828"/>
                    <a:pt x="438150" y="524828"/>
                  </a:cubicBezTo>
                  <a:cubicBezTo>
                    <a:pt x="438150" y="497205"/>
                    <a:pt x="438150" y="473393"/>
                    <a:pt x="438150" y="448628"/>
                  </a:cubicBezTo>
                  <a:cubicBezTo>
                    <a:pt x="415290" y="448628"/>
                    <a:pt x="396240" y="448628"/>
                    <a:pt x="373380" y="448628"/>
                  </a:cubicBezTo>
                  <a:close/>
                  <a:moveTo>
                    <a:pt x="125730" y="1842135"/>
                  </a:moveTo>
                  <a:cubicBezTo>
                    <a:pt x="201930" y="1842135"/>
                    <a:pt x="274320" y="1842135"/>
                    <a:pt x="345757" y="1842135"/>
                  </a:cubicBezTo>
                  <a:cubicBezTo>
                    <a:pt x="345757" y="1816418"/>
                    <a:pt x="345757" y="1795463"/>
                    <a:pt x="345757" y="1772603"/>
                  </a:cubicBezTo>
                  <a:cubicBezTo>
                    <a:pt x="271463" y="1772603"/>
                    <a:pt x="200025" y="1772603"/>
                    <a:pt x="125730" y="1772603"/>
                  </a:cubicBezTo>
                  <a:cubicBezTo>
                    <a:pt x="125730" y="1795463"/>
                    <a:pt x="125730" y="1817370"/>
                    <a:pt x="125730" y="1842135"/>
                  </a:cubicBezTo>
                  <a:close/>
                  <a:moveTo>
                    <a:pt x="371475" y="711518"/>
                  </a:moveTo>
                  <a:cubicBezTo>
                    <a:pt x="396240" y="711518"/>
                    <a:pt x="417195" y="711518"/>
                    <a:pt x="439103" y="711518"/>
                  </a:cubicBezTo>
                  <a:cubicBezTo>
                    <a:pt x="439103" y="685800"/>
                    <a:pt x="439103" y="662940"/>
                    <a:pt x="439103" y="639128"/>
                  </a:cubicBezTo>
                  <a:cubicBezTo>
                    <a:pt x="415290" y="639128"/>
                    <a:pt x="393382" y="639128"/>
                    <a:pt x="371475" y="639128"/>
                  </a:cubicBezTo>
                  <a:cubicBezTo>
                    <a:pt x="371475" y="664845"/>
                    <a:pt x="371475" y="686753"/>
                    <a:pt x="371475" y="711518"/>
                  </a:cubicBezTo>
                  <a:close/>
                  <a:moveTo>
                    <a:pt x="123825" y="1749743"/>
                  </a:moveTo>
                  <a:cubicBezTo>
                    <a:pt x="148590" y="1749743"/>
                    <a:pt x="169545" y="1749743"/>
                    <a:pt x="191453" y="1749743"/>
                  </a:cubicBezTo>
                  <a:cubicBezTo>
                    <a:pt x="191453" y="1723073"/>
                    <a:pt x="191453" y="1699260"/>
                    <a:pt x="191453" y="1677353"/>
                  </a:cubicBezTo>
                  <a:cubicBezTo>
                    <a:pt x="166688" y="1677353"/>
                    <a:pt x="145732" y="1677353"/>
                    <a:pt x="123825" y="1677353"/>
                  </a:cubicBezTo>
                  <a:cubicBezTo>
                    <a:pt x="123825" y="1703070"/>
                    <a:pt x="123825" y="1724025"/>
                    <a:pt x="123825" y="1749743"/>
                  </a:cubicBezTo>
                  <a:close/>
                  <a:moveTo>
                    <a:pt x="277178" y="1372553"/>
                  </a:moveTo>
                  <a:cubicBezTo>
                    <a:pt x="302895" y="1372553"/>
                    <a:pt x="323850" y="1372553"/>
                    <a:pt x="345757" y="1372553"/>
                  </a:cubicBezTo>
                  <a:cubicBezTo>
                    <a:pt x="345757" y="1346835"/>
                    <a:pt x="345757" y="1323975"/>
                    <a:pt x="345757" y="1300163"/>
                  </a:cubicBezTo>
                  <a:cubicBezTo>
                    <a:pt x="321945" y="1300163"/>
                    <a:pt x="300038" y="1300163"/>
                    <a:pt x="277178" y="1300163"/>
                  </a:cubicBezTo>
                  <a:cubicBezTo>
                    <a:pt x="277178" y="1325880"/>
                    <a:pt x="277178" y="1347788"/>
                    <a:pt x="277178" y="1372553"/>
                  </a:cubicBezTo>
                  <a:close/>
                  <a:moveTo>
                    <a:pt x="344805" y="900113"/>
                  </a:moveTo>
                  <a:cubicBezTo>
                    <a:pt x="344805" y="875348"/>
                    <a:pt x="344805" y="852488"/>
                    <a:pt x="344805" y="828675"/>
                  </a:cubicBezTo>
                  <a:cubicBezTo>
                    <a:pt x="320992" y="828675"/>
                    <a:pt x="299085" y="828675"/>
                    <a:pt x="278130" y="828675"/>
                  </a:cubicBezTo>
                  <a:cubicBezTo>
                    <a:pt x="278130" y="854393"/>
                    <a:pt x="278130" y="876300"/>
                    <a:pt x="278130" y="900113"/>
                  </a:cubicBezTo>
                  <a:cubicBezTo>
                    <a:pt x="301942" y="900113"/>
                    <a:pt x="321945" y="900113"/>
                    <a:pt x="344805" y="900113"/>
                  </a:cubicBezTo>
                  <a:close/>
                  <a:moveTo>
                    <a:pt x="99060" y="1279208"/>
                  </a:moveTo>
                  <a:cubicBezTo>
                    <a:pt x="99060" y="1254443"/>
                    <a:pt x="99060" y="1231583"/>
                    <a:pt x="99060" y="1206818"/>
                  </a:cubicBezTo>
                  <a:cubicBezTo>
                    <a:pt x="75247" y="1206818"/>
                    <a:pt x="54292" y="1206818"/>
                    <a:pt x="31432" y="1206818"/>
                  </a:cubicBezTo>
                  <a:cubicBezTo>
                    <a:pt x="31432" y="1232535"/>
                    <a:pt x="31432" y="1254443"/>
                    <a:pt x="31432" y="1279208"/>
                  </a:cubicBezTo>
                  <a:cubicBezTo>
                    <a:pt x="54292" y="1279208"/>
                    <a:pt x="76200" y="1279208"/>
                    <a:pt x="99060" y="1279208"/>
                  </a:cubicBezTo>
                  <a:close/>
                  <a:moveTo>
                    <a:pt x="100013" y="1019175"/>
                  </a:moveTo>
                  <a:cubicBezTo>
                    <a:pt x="74295" y="1019175"/>
                    <a:pt x="52388" y="1019175"/>
                    <a:pt x="31432" y="1019175"/>
                  </a:cubicBezTo>
                  <a:cubicBezTo>
                    <a:pt x="31432" y="1044893"/>
                    <a:pt x="31432" y="1067753"/>
                    <a:pt x="31432" y="1089660"/>
                  </a:cubicBezTo>
                  <a:cubicBezTo>
                    <a:pt x="56197" y="1089660"/>
                    <a:pt x="77152" y="1089660"/>
                    <a:pt x="100013" y="1089660"/>
                  </a:cubicBezTo>
                  <a:cubicBezTo>
                    <a:pt x="100013" y="1064895"/>
                    <a:pt x="100013" y="1042988"/>
                    <a:pt x="100013" y="1019175"/>
                  </a:cubicBezTo>
                  <a:close/>
                  <a:moveTo>
                    <a:pt x="440055" y="1208723"/>
                  </a:moveTo>
                  <a:cubicBezTo>
                    <a:pt x="415290" y="1208723"/>
                    <a:pt x="394335" y="1208723"/>
                    <a:pt x="374332" y="1208723"/>
                  </a:cubicBezTo>
                  <a:cubicBezTo>
                    <a:pt x="374332" y="1234440"/>
                    <a:pt x="374332" y="1257300"/>
                    <a:pt x="374332" y="1279208"/>
                  </a:cubicBezTo>
                  <a:cubicBezTo>
                    <a:pt x="398145" y="1279208"/>
                    <a:pt x="418147" y="1279208"/>
                    <a:pt x="440055" y="1279208"/>
                  </a:cubicBezTo>
                  <a:cubicBezTo>
                    <a:pt x="440055" y="1255395"/>
                    <a:pt x="440055" y="1233488"/>
                    <a:pt x="440055" y="1208723"/>
                  </a:cubicBezTo>
                  <a:close/>
                  <a:moveTo>
                    <a:pt x="371475" y="900113"/>
                  </a:moveTo>
                  <a:cubicBezTo>
                    <a:pt x="397192" y="900113"/>
                    <a:pt x="417195" y="900113"/>
                    <a:pt x="439103" y="900113"/>
                  </a:cubicBezTo>
                  <a:cubicBezTo>
                    <a:pt x="439103" y="875348"/>
                    <a:pt x="439103" y="852488"/>
                    <a:pt x="439103" y="829628"/>
                  </a:cubicBezTo>
                  <a:cubicBezTo>
                    <a:pt x="414338" y="829628"/>
                    <a:pt x="393382" y="829628"/>
                    <a:pt x="371475" y="829628"/>
                  </a:cubicBezTo>
                  <a:cubicBezTo>
                    <a:pt x="371475" y="853440"/>
                    <a:pt x="371475" y="875348"/>
                    <a:pt x="371475" y="900113"/>
                  </a:cubicBezTo>
                  <a:close/>
                  <a:moveTo>
                    <a:pt x="440055" y="734378"/>
                  </a:moveTo>
                  <a:cubicBezTo>
                    <a:pt x="415290" y="734378"/>
                    <a:pt x="394335" y="734378"/>
                    <a:pt x="373380" y="734378"/>
                  </a:cubicBezTo>
                  <a:cubicBezTo>
                    <a:pt x="373380" y="760095"/>
                    <a:pt x="373380" y="782955"/>
                    <a:pt x="373380" y="804863"/>
                  </a:cubicBezTo>
                  <a:cubicBezTo>
                    <a:pt x="397192" y="804863"/>
                    <a:pt x="417195" y="804863"/>
                    <a:pt x="440055" y="804863"/>
                  </a:cubicBezTo>
                  <a:cubicBezTo>
                    <a:pt x="440055" y="781050"/>
                    <a:pt x="440055" y="760095"/>
                    <a:pt x="440055" y="734378"/>
                  </a:cubicBezTo>
                  <a:close/>
                  <a:moveTo>
                    <a:pt x="99060" y="805815"/>
                  </a:moveTo>
                  <a:cubicBezTo>
                    <a:pt x="99060" y="780098"/>
                    <a:pt x="99060" y="758190"/>
                    <a:pt x="99060" y="733425"/>
                  </a:cubicBezTo>
                  <a:cubicBezTo>
                    <a:pt x="75247" y="733425"/>
                    <a:pt x="54292" y="733425"/>
                    <a:pt x="31432" y="733425"/>
                  </a:cubicBezTo>
                  <a:cubicBezTo>
                    <a:pt x="31432" y="758190"/>
                    <a:pt x="31432" y="781050"/>
                    <a:pt x="31432" y="805815"/>
                  </a:cubicBezTo>
                  <a:cubicBezTo>
                    <a:pt x="55245" y="805815"/>
                    <a:pt x="76200" y="805815"/>
                    <a:pt x="99060" y="805815"/>
                  </a:cubicBezTo>
                  <a:close/>
                  <a:moveTo>
                    <a:pt x="439103" y="994410"/>
                  </a:moveTo>
                  <a:cubicBezTo>
                    <a:pt x="439103" y="968693"/>
                    <a:pt x="439103" y="945833"/>
                    <a:pt x="439103" y="924878"/>
                  </a:cubicBezTo>
                  <a:cubicBezTo>
                    <a:pt x="414338" y="924878"/>
                    <a:pt x="393382" y="924878"/>
                    <a:pt x="372428" y="924878"/>
                  </a:cubicBezTo>
                  <a:cubicBezTo>
                    <a:pt x="372428" y="949643"/>
                    <a:pt x="372428" y="971550"/>
                    <a:pt x="372428" y="994410"/>
                  </a:cubicBezTo>
                  <a:cubicBezTo>
                    <a:pt x="396240" y="994410"/>
                    <a:pt x="417195" y="994410"/>
                    <a:pt x="439103" y="994410"/>
                  </a:cubicBezTo>
                  <a:close/>
                  <a:moveTo>
                    <a:pt x="193357" y="1184910"/>
                  </a:moveTo>
                  <a:cubicBezTo>
                    <a:pt x="193357" y="1158240"/>
                    <a:pt x="193357" y="1137285"/>
                    <a:pt x="193357" y="1115378"/>
                  </a:cubicBezTo>
                  <a:cubicBezTo>
                    <a:pt x="168592" y="1115378"/>
                    <a:pt x="146685" y="1115378"/>
                    <a:pt x="124777" y="1115378"/>
                  </a:cubicBezTo>
                  <a:cubicBezTo>
                    <a:pt x="124777" y="1140143"/>
                    <a:pt x="124777" y="1162050"/>
                    <a:pt x="124777" y="1184910"/>
                  </a:cubicBezTo>
                  <a:cubicBezTo>
                    <a:pt x="148590" y="1184910"/>
                    <a:pt x="169545" y="1184910"/>
                    <a:pt x="193357" y="1184910"/>
                  </a:cubicBezTo>
                  <a:close/>
                  <a:moveTo>
                    <a:pt x="346710" y="923925"/>
                  </a:moveTo>
                  <a:cubicBezTo>
                    <a:pt x="320992" y="923925"/>
                    <a:pt x="300038" y="923925"/>
                    <a:pt x="278130" y="923925"/>
                  </a:cubicBezTo>
                  <a:cubicBezTo>
                    <a:pt x="278130" y="948690"/>
                    <a:pt x="278130" y="971550"/>
                    <a:pt x="278130" y="993458"/>
                  </a:cubicBezTo>
                  <a:cubicBezTo>
                    <a:pt x="302895" y="993458"/>
                    <a:pt x="323850" y="993458"/>
                    <a:pt x="346710" y="993458"/>
                  </a:cubicBezTo>
                  <a:cubicBezTo>
                    <a:pt x="346710" y="969645"/>
                    <a:pt x="346710" y="948690"/>
                    <a:pt x="346710" y="923925"/>
                  </a:cubicBezTo>
                  <a:close/>
                  <a:moveTo>
                    <a:pt x="31432" y="1936433"/>
                  </a:moveTo>
                  <a:cubicBezTo>
                    <a:pt x="106680" y="1936433"/>
                    <a:pt x="179070" y="1936433"/>
                    <a:pt x="251460" y="1936433"/>
                  </a:cubicBezTo>
                  <a:cubicBezTo>
                    <a:pt x="251460" y="1911668"/>
                    <a:pt x="251460" y="1890713"/>
                    <a:pt x="251460" y="1867853"/>
                  </a:cubicBezTo>
                  <a:cubicBezTo>
                    <a:pt x="177165" y="1867853"/>
                    <a:pt x="104775" y="1867853"/>
                    <a:pt x="31432" y="1867853"/>
                  </a:cubicBezTo>
                  <a:cubicBezTo>
                    <a:pt x="31432" y="1890713"/>
                    <a:pt x="31432" y="1911668"/>
                    <a:pt x="31432" y="1936433"/>
                  </a:cubicBezTo>
                  <a:close/>
                  <a:moveTo>
                    <a:pt x="343853" y="1937385"/>
                  </a:moveTo>
                  <a:cubicBezTo>
                    <a:pt x="343853" y="1912620"/>
                    <a:pt x="343853" y="1889760"/>
                    <a:pt x="343853" y="1867853"/>
                  </a:cubicBezTo>
                  <a:cubicBezTo>
                    <a:pt x="320040" y="1867853"/>
                    <a:pt x="300038" y="1867853"/>
                    <a:pt x="279082" y="1867853"/>
                  </a:cubicBezTo>
                  <a:cubicBezTo>
                    <a:pt x="279082" y="1892618"/>
                    <a:pt x="279082" y="1915478"/>
                    <a:pt x="279082" y="1937385"/>
                  </a:cubicBezTo>
                  <a:cubicBezTo>
                    <a:pt x="302895" y="1937385"/>
                    <a:pt x="322897" y="1937385"/>
                    <a:pt x="343853" y="1937385"/>
                  </a:cubicBezTo>
                  <a:close/>
                  <a:moveTo>
                    <a:pt x="372428" y="1843088"/>
                  </a:moveTo>
                  <a:cubicBezTo>
                    <a:pt x="397192" y="1843088"/>
                    <a:pt x="417195" y="1843088"/>
                    <a:pt x="437197" y="1843088"/>
                  </a:cubicBezTo>
                  <a:cubicBezTo>
                    <a:pt x="437197" y="1817370"/>
                    <a:pt x="437197" y="1794510"/>
                    <a:pt x="437197" y="1772603"/>
                  </a:cubicBezTo>
                  <a:cubicBezTo>
                    <a:pt x="414338" y="1772603"/>
                    <a:pt x="393382" y="1772603"/>
                    <a:pt x="372428" y="1772603"/>
                  </a:cubicBezTo>
                  <a:cubicBezTo>
                    <a:pt x="372428" y="1797368"/>
                    <a:pt x="372428" y="1819275"/>
                    <a:pt x="372428" y="184308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E064964-6A58-410B-868F-E539E01C81D1}"/>
                </a:ext>
              </a:extLst>
            </p:cNvPr>
            <p:cNvGrpSpPr/>
            <p:nvPr/>
          </p:nvGrpSpPr>
          <p:grpSpPr>
            <a:xfrm>
              <a:off x="8221674" y="2596426"/>
              <a:ext cx="274320" cy="1498452"/>
              <a:chOff x="5726496" y="2043113"/>
              <a:chExt cx="576129" cy="3147059"/>
            </a:xfrm>
            <a:solidFill>
              <a:schemeClr val="accent6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D92FF9D-7D7C-4884-A6B0-D0F9C8B4BB80}"/>
                  </a:ext>
                </a:extLst>
              </p:cNvPr>
              <p:cNvSpPr/>
              <p:nvPr/>
            </p:nvSpPr>
            <p:spPr>
              <a:xfrm>
                <a:off x="5752629" y="2904173"/>
                <a:ext cx="523874" cy="2285999"/>
              </a:xfrm>
              <a:custGeom>
                <a:avLst/>
                <a:gdLst>
                  <a:gd name="connsiteX0" fmla="*/ 528638 w 523875"/>
                  <a:gd name="connsiteY0" fmla="*/ 2290763 h 2286000"/>
                  <a:gd name="connsiteX1" fmla="*/ 0 w 523875"/>
                  <a:gd name="connsiteY1" fmla="*/ 2290763 h 2286000"/>
                  <a:gd name="connsiteX2" fmla="*/ 0 w 523875"/>
                  <a:gd name="connsiteY2" fmla="*/ 0 h 2286000"/>
                  <a:gd name="connsiteX3" fmla="*/ 528638 w 523875"/>
                  <a:gd name="connsiteY3" fmla="*/ 0 h 2286000"/>
                  <a:gd name="connsiteX4" fmla="*/ 528638 w 523875"/>
                  <a:gd name="connsiteY4" fmla="*/ 2290763 h 2286000"/>
                  <a:gd name="connsiteX5" fmla="*/ 219075 w 523875"/>
                  <a:gd name="connsiteY5" fmla="*/ 1302068 h 2286000"/>
                  <a:gd name="connsiteX6" fmla="*/ 215265 w 523875"/>
                  <a:gd name="connsiteY6" fmla="*/ 1305878 h 2286000"/>
                  <a:gd name="connsiteX7" fmla="*/ 204788 w 523875"/>
                  <a:gd name="connsiteY7" fmla="*/ 1461135 h 2286000"/>
                  <a:gd name="connsiteX8" fmla="*/ 320040 w 523875"/>
                  <a:gd name="connsiteY8" fmla="*/ 1461135 h 2286000"/>
                  <a:gd name="connsiteX9" fmla="*/ 318135 w 523875"/>
                  <a:gd name="connsiteY9" fmla="*/ 1327785 h 2286000"/>
                  <a:gd name="connsiteX10" fmla="*/ 287655 w 523875"/>
                  <a:gd name="connsiteY10" fmla="*/ 1297305 h 2286000"/>
                  <a:gd name="connsiteX11" fmla="*/ 219075 w 523875"/>
                  <a:gd name="connsiteY11" fmla="*/ 1302068 h 2286000"/>
                  <a:gd name="connsiteX12" fmla="*/ 481013 w 523875"/>
                  <a:gd name="connsiteY12" fmla="*/ 647700 h 2286000"/>
                  <a:gd name="connsiteX13" fmla="*/ 481013 w 523875"/>
                  <a:gd name="connsiteY13" fmla="*/ 513398 h 2286000"/>
                  <a:gd name="connsiteX14" fmla="*/ 419100 w 523875"/>
                  <a:gd name="connsiteY14" fmla="*/ 475298 h 2286000"/>
                  <a:gd name="connsiteX15" fmla="*/ 361950 w 523875"/>
                  <a:gd name="connsiteY15" fmla="*/ 513398 h 2286000"/>
                  <a:gd name="connsiteX16" fmla="*/ 361950 w 523875"/>
                  <a:gd name="connsiteY16" fmla="*/ 646748 h 2286000"/>
                  <a:gd name="connsiteX17" fmla="*/ 481013 w 523875"/>
                  <a:gd name="connsiteY17" fmla="*/ 647700 h 2286000"/>
                  <a:gd name="connsiteX18" fmla="*/ 480060 w 523875"/>
                  <a:gd name="connsiteY18" fmla="*/ 239078 h 2286000"/>
                  <a:gd name="connsiteX19" fmla="*/ 480060 w 523875"/>
                  <a:gd name="connsiteY19" fmla="*/ 106680 h 2286000"/>
                  <a:gd name="connsiteX20" fmla="*/ 427672 w 523875"/>
                  <a:gd name="connsiteY20" fmla="*/ 67628 h 2286000"/>
                  <a:gd name="connsiteX21" fmla="*/ 361950 w 523875"/>
                  <a:gd name="connsiteY21" fmla="*/ 102870 h 2286000"/>
                  <a:gd name="connsiteX22" fmla="*/ 360997 w 523875"/>
                  <a:gd name="connsiteY22" fmla="*/ 240030 h 2286000"/>
                  <a:gd name="connsiteX23" fmla="*/ 480060 w 523875"/>
                  <a:gd name="connsiteY23" fmla="*/ 239078 h 2286000"/>
                  <a:gd name="connsiteX24" fmla="*/ 480060 w 523875"/>
                  <a:gd name="connsiteY24" fmla="*/ 1260158 h 2286000"/>
                  <a:gd name="connsiteX25" fmla="*/ 480060 w 523875"/>
                  <a:gd name="connsiteY25" fmla="*/ 1127760 h 2286000"/>
                  <a:gd name="connsiteX26" fmla="*/ 427672 w 523875"/>
                  <a:gd name="connsiteY26" fmla="*/ 1090613 h 2286000"/>
                  <a:gd name="connsiteX27" fmla="*/ 362902 w 523875"/>
                  <a:gd name="connsiteY27" fmla="*/ 1124903 h 2286000"/>
                  <a:gd name="connsiteX28" fmla="*/ 361950 w 523875"/>
                  <a:gd name="connsiteY28" fmla="*/ 1261110 h 2286000"/>
                  <a:gd name="connsiteX29" fmla="*/ 480060 w 523875"/>
                  <a:gd name="connsiteY29" fmla="*/ 1260158 h 2286000"/>
                  <a:gd name="connsiteX30" fmla="*/ 481013 w 523875"/>
                  <a:gd name="connsiteY30" fmla="*/ 851535 h 2286000"/>
                  <a:gd name="connsiteX31" fmla="*/ 481013 w 523875"/>
                  <a:gd name="connsiteY31" fmla="*/ 717233 h 2286000"/>
                  <a:gd name="connsiteX32" fmla="*/ 426720 w 523875"/>
                  <a:gd name="connsiteY32" fmla="*/ 681038 h 2286000"/>
                  <a:gd name="connsiteX33" fmla="*/ 360997 w 523875"/>
                  <a:gd name="connsiteY33" fmla="*/ 714375 h 2286000"/>
                  <a:gd name="connsiteX34" fmla="*/ 360045 w 523875"/>
                  <a:gd name="connsiteY34" fmla="*/ 850583 h 2286000"/>
                  <a:gd name="connsiteX35" fmla="*/ 481013 w 523875"/>
                  <a:gd name="connsiteY35" fmla="*/ 851535 h 2286000"/>
                  <a:gd name="connsiteX36" fmla="*/ 480060 w 523875"/>
                  <a:gd name="connsiteY36" fmla="*/ 441960 h 2286000"/>
                  <a:gd name="connsiteX37" fmla="*/ 480060 w 523875"/>
                  <a:gd name="connsiteY37" fmla="*/ 308610 h 2286000"/>
                  <a:gd name="connsiteX38" fmla="*/ 426720 w 523875"/>
                  <a:gd name="connsiteY38" fmla="*/ 272415 h 2286000"/>
                  <a:gd name="connsiteX39" fmla="*/ 361950 w 523875"/>
                  <a:gd name="connsiteY39" fmla="*/ 305753 h 2286000"/>
                  <a:gd name="connsiteX40" fmla="*/ 360997 w 523875"/>
                  <a:gd name="connsiteY40" fmla="*/ 441008 h 2286000"/>
                  <a:gd name="connsiteX41" fmla="*/ 480060 w 523875"/>
                  <a:gd name="connsiteY41" fmla="*/ 441960 h 2286000"/>
                  <a:gd name="connsiteX42" fmla="*/ 360997 w 523875"/>
                  <a:gd name="connsiteY42" fmla="*/ 1054418 h 2286000"/>
                  <a:gd name="connsiteX43" fmla="*/ 481013 w 523875"/>
                  <a:gd name="connsiteY43" fmla="*/ 1054418 h 2286000"/>
                  <a:gd name="connsiteX44" fmla="*/ 481013 w 523875"/>
                  <a:gd name="connsiteY44" fmla="*/ 926783 h 2286000"/>
                  <a:gd name="connsiteX45" fmla="*/ 418147 w 523875"/>
                  <a:gd name="connsiteY45" fmla="*/ 883920 h 2286000"/>
                  <a:gd name="connsiteX46" fmla="*/ 360997 w 523875"/>
                  <a:gd name="connsiteY46" fmla="*/ 927735 h 2286000"/>
                  <a:gd name="connsiteX47" fmla="*/ 360997 w 523875"/>
                  <a:gd name="connsiteY47" fmla="*/ 1054418 h 2286000"/>
                  <a:gd name="connsiteX48" fmla="*/ 167640 w 523875"/>
                  <a:gd name="connsiteY48" fmla="*/ 647700 h 2286000"/>
                  <a:gd name="connsiteX49" fmla="*/ 167640 w 523875"/>
                  <a:gd name="connsiteY49" fmla="*/ 510540 h 2286000"/>
                  <a:gd name="connsiteX50" fmla="*/ 122872 w 523875"/>
                  <a:gd name="connsiteY50" fmla="*/ 475298 h 2286000"/>
                  <a:gd name="connsiteX51" fmla="*/ 54292 w 523875"/>
                  <a:gd name="connsiteY51" fmla="*/ 502920 h 2286000"/>
                  <a:gd name="connsiteX52" fmla="*/ 53340 w 523875"/>
                  <a:gd name="connsiteY52" fmla="*/ 647700 h 2286000"/>
                  <a:gd name="connsiteX53" fmla="*/ 167640 w 523875"/>
                  <a:gd name="connsiteY53" fmla="*/ 647700 h 2286000"/>
                  <a:gd name="connsiteX54" fmla="*/ 322897 w 523875"/>
                  <a:gd name="connsiteY54" fmla="*/ 648653 h 2286000"/>
                  <a:gd name="connsiteX55" fmla="*/ 322897 w 523875"/>
                  <a:gd name="connsiteY55" fmla="*/ 512445 h 2286000"/>
                  <a:gd name="connsiteX56" fmla="*/ 274320 w 523875"/>
                  <a:gd name="connsiteY56" fmla="*/ 476250 h 2286000"/>
                  <a:gd name="connsiteX57" fmla="*/ 207645 w 523875"/>
                  <a:gd name="connsiteY57" fmla="*/ 507683 h 2286000"/>
                  <a:gd name="connsiteX58" fmla="*/ 206692 w 523875"/>
                  <a:gd name="connsiteY58" fmla="*/ 649605 h 2286000"/>
                  <a:gd name="connsiteX59" fmla="*/ 322897 w 523875"/>
                  <a:gd name="connsiteY59" fmla="*/ 648653 h 2286000"/>
                  <a:gd name="connsiteX60" fmla="*/ 321945 w 523875"/>
                  <a:gd name="connsiteY60" fmla="*/ 238125 h 2286000"/>
                  <a:gd name="connsiteX61" fmla="*/ 321945 w 523875"/>
                  <a:gd name="connsiteY61" fmla="*/ 100013 h 2286000"/>
                  <a:gd name="connsiteX62" fmla="*/ 261938 w 523875"/>
                  <a:gd name="connsiteY62" fmla="*/ 65723 h 2286000"/>
                  <a:gd name="connsiteX63" fmla="*/ 208597 w 523875"/>
                  <a:gd name="connsiteY63" fmla="*/ 102870 h 2286000"/>
                  <a:gd name="connsiteX64" fmla="*/ 208597 w 523875"/>
                  <a:gd name="connsiteY64" fmla="*/ 237173 h 2286000"/>
                  <a:gd name="connsiteX65" fmla="*/ 321945 w 523875"/>
                  <a:gd name="connsiteY65" fmla="*/ 238125 h 2286000"/>
                  <a:gd name="connsiteX66" fmla="*/ 167640 w 523875"/>
                  <a:gd name="connsiteY66" fmla="*/ 238125 h 2286000"/>
                  <a:gd name="connsiteX67" fmla="*/ 166688 w 523875"/>
                  <a:gd name="connsiteY67" fmla="*/ 100013 h 2286000"/>
                  <a:gd name="connsiteX68" fmla="*/ 147638 w 523875"/>
                  <a:gd name="connsiteY68" fmla="*/ 71438 h 2286000"/>
                  <a:gd name="connsiteX69" fmla="*/ 53340 w 523875"/>
                  <a:gd name="connsiteY69" fmla="*/ 127635 h 2286000"/>
                  <a:gd name="connsiteX70" fmla="*/ 53340 w 523875"/>
                  <a:gd name="connsiteY70" fmla="*/ 238125 h 2286000"/>
                  <a:gd name="connsiteX71" fmla="*/ 167640 w 523875"/>
                  <a:gd name="connsiteY71" fmla="*/ 238125 h 2286000"/>
                  <a:gd name="connsiteX72" fmla="*/ 322897 w 523875"/>
                  <a:gd name="connsiteY72" fmla="*/ 441960 h 2286000"/>
                  <a:gd name="connsiteX73" fmla="*/ 321945 w 523875"/>
                  <a:gd name="connsiteY73" fmla="*/ 303848 h 2286000"/>
                  <a:gd name="connsiteX74" fmla="*/ 255270 w 523875"/>
                  <a:gd name="connsiteY74" fmla="*/ 272415 h 2286000"/>
                  <a:gd name="connsiteX75" fmla="*/ 206692 w 523875"/>
                  <a:gd name="connsiteY75" fmla="*/ 307658 h 2286000"/>
                  <a:gd name="connsiteX76" fmla="*/ 206692 w 523875"/>
                  <a:gd name="connsiteY76" fmla="*/ 441008 h 2286000"/>
                  <a:gd name="connsiteX77" fmla="*/ 322897 w 523875"/>
                  <a:gd name="connsiteY77" fmla="*/ 441960 h 2286000"/>
                  <a:gd name="connsiteX78" fmla="*/ 206692 w 523875"/>
                  <a:gd name="connsiteY78" fmla="*/ 1055370 h 2286000"/>
                  <a:gd name="connsiteX79" fmla="*/ 322897 w 523875"/>
                  <a:gd name="connsiteY79" fmla="*/ 1055370 h 2286000"/>
                  <a:gd name="connsiteX80" fmla="*/ 322897 w 523875"/>
                  <a:gd name="connsiteY80" fmla="*/ 921068 h 2286000"/>
                  <a:gd name="connsiteX81" fmla="*/ 256222 w 523875"/>
                  <a:gd name="connsiteY81" fmla="*/ 883920 h 2286000"/>
                  <a:gd name="connsiteX82" fmla="*/ 206692 w 523875"/>
                  <a:gd name="connsiteY82" fmla="*/ 924878 h 2286000"/>
                  <a:gd name="connsiteX83" fmla="*/ 206692 w 523875"/>
                  <a:gd name="connsiteY83" fmla="*/ 1055370 h 2286000"/>
                  <a:gd name="connsiteX84" fmla="*/ 167640 w 523875"/>
                  <a:gd name="connsiteY84" fmla="*/ 1056323 h 2286000"/>
                  <a:gd name="connsiteX85" fmla="*/ 167640 w 523875"/>
                  <a:gd name="connsiteY85" fmla="*/ 918210 h 2286000"/>
                  <a:gd name="connsiteX86" fmla="*/ 107632 w 523875"/>
                  <a:gd name="connsiteY86" fmla="*/ 884873 h 2286000"/>
                  <a:gd name="connsiteX87" fmla="*/ 53340 w 523875"/>
                  <a:gd name="connsiteY87" fmla="*/ 919163 h 2286000"/>
                  <a:gd name="connsiteX88" fmla="*/ 53340 w 523875"/>
                  <a:gd name="connsiteY88" fmla="*/ 1056323 h 2286000"/>
                  <a:gd name="connsiteX89" fmla="*/ 167640 w 523875"/>
                  <a:gd name="connsiteY89" fmla="*/ 1056323 h 2286000"/>
                  <a:gd name="connsiteX90" fmla="*/ 167640 w 523875"/>
                  <a:gd name="connsiteY90" fmla="*/ 851535 h 2286000"/>
                  <a:gd name="connsiteX91" fmla="*/ 167640 w 523875"/>
                  <a:gd name="connsiteY91" fmla="*/ 712470 h 2286000"/>
                  <a:gd name="connsiteX92" fmla="*/ 110490 w 523875"/>
                  <a:gd name="connsiteY92" fmla="*/ 681990 h 2286000"/>
                  <a:gd name="connsiteX93" fmla="*/ 53340 w 523875"/>
                  <a:gd name="connsiteY93" fmla="*/ 712470 h 2286000"/>
                  <a:gd name="connsiteX94" fmla="*/ 53340 w 523875"/>
                  <a:gd name="connsiteY94" fmla="*/ 851535 h 2286000"/>
                  <a:gd name="connsiteX95" fmla="*/ 167640 w 523875"/>
                  <a:gd name="connsiteY95" fmla="*/ 851535 h 2286000"/>
                  <a:gd name="connsiteX96" fmla="*/ 322897 w 523875"/>
                  <a:gd name="connsiteY96" fmla="*/ 851535 h 2286000"/>
                  <a:gd name="connsiteX97" fmla="*/ 321945 w 523875"/>
                  <a:gd name="connsiteY97" fmla="*/ 715328 h 2286000"/>
                  <a:gd name="connsiteX98" fmla="*/ 252413 w 523875"/>
                  <a:gd name="connsiteY98" fmla="*/ 681990 h 2286000"/>
                  <a:gd name="connsiteX99" fmla="*/ 204788 w 523875"/>
                  <a:gd name="connsiteY99" fmla="*/ 719138 h 2286000"/>
                  <a:gd name="connsiteX100" fmla="*/ 204788 w 523875"/>
                  <a:gd name="connsiteY100" fmla="*/ 852488 h 2286000"/>
                  <a:gd name="connsiteX101" fmla="*/ 322897 w 523875"/>
                  <a:gd name="connsiteY101" fmla="*/ 851535 h 2286000"/>
                  <a:gd name="connsiteX102" fmla="*/ 167640 w 523875"/>
                  <a:gd name="connsiteY102" fmla="*/ 441960 h 2286000"/>
                  <a:gd name="connsiteX103" fmla="*/ 167640 w 523875"/>
                  <a:gd name="connsiteY103" fmla="*/ 307658 h 2286000"/>
                  <a:gd name="connsiteX104" fmla="*/ 113347 w 523875"/>
                  <a:gd name="connsiteY104" fmla="*/ 273368 h 2286000"/>
                  <a:gd name="connsiteX105" fmla="*/ 52388 w 523875"/>
                  <a:gd name="connsiteY105" fmla="*/ 304800 h 2286000"/>
                  <a:gd name="connsiteX106" fmla="*/ 52388 w 523875"/>
                  <a:gd name="connsiteY106" fmla="*/ 441960 h 2286000"/>
                  <a:gd name="connsiteX107" fmla="*/ 167640 w 523875"/>
                  <a:gd name="connsiteY107" fmla="*/ 441960 h 2286000"/>
                  <a:gd name="connsiteX108" fmla="*/ 321945 w 523875"/>
                  <a:gd name="connsiteY108" fmla="*/ 1259205 h 2286000"/>
                  <a:gd name="connsiteX109" fmla="*/ 321945 w 523875"/>
                  <a:gd name="connsiteY109" fmla="*/ 1125855 h 2286000"/>
                  <a:gd name="connsiteX110" fmla="*/ 264795 w 523875"/>
                  <a:gd name="connsiteY110" fmla="*/ 1089660 h 2286000"/>
                  <a:gd name="connsiteX111" fmla="*/ 207645 w 523875"/>
                  <a:gd name="connsiteY111" fmla="*/ 1125855 h 2286000"/>
                  <a:gd name="connsiteX112" fmla="*/ 207645 w 523875"/>
                  <a:gd name="connsiteY112" fmla="*/ 1259205 h 2286000"/>
                  <a:gd name="connsiteX113" fmla="*/ 321945 w 523875"/>
                  <a:gd name="connsiteY113" fmla="*/ 1259205 h 2286000"/>
                  <a:gd name="connsiteX114" fmla="*/ 53340 w 523875"/>
                  <a:gd name="connsiteY114" fmla="*/ 1258253 h 2286000"/>
                  <a:gd name="connsiteX115" fmla="*/ 167640 w 523875"/>
                  <a:gd name="connsiteY115" fmla="*/ 1258253 h 2286000"/>
                  <a:gd name="connsiteX116" fmla="*/ 167640 w 523875"/>
                  <a:gd name="connsiteY116" fmla="*/ 1132523 h 2286000"/>
                  <a:gd name="connsiteX117" fmla="*/ 110490 w 523875"/>
                  <a:gd name="connsiteY117" fmla="*/ 1090613 h 2286000"/>
                  <a:gd name="connsiteX118" fmla="*/ 52388 w 523875"/>
                  <a:gd name="connsiteY118" fmla="*/ 1131570 h 2286000"/>
                  <a:gd name="connsiteX119" fmla="*/ 53340 w 523875"/>
                  <a:gd name="connsiteY119" fmla="*/ 1258253 h 2286000"/>
                  <a:gd name="connsiteX120" fmla="*/ 361950 w 523875"/>
                  <a:gd name="connsiteY120" fmla="*/ 1459230 h 2286000"/>
                  <a:gd name="connsiteX121" fmla="*/ 480060 w 523875"/>
                  <a:gd name="connsiteY121" fmla="*/ 1459230 h 2286000"/>
                  <a:gd name="connsiteX122" fmla="*/ 480060 w 523875"/>
                  <a:gd name="connsiteY122" fmla="*/ 1332548 h 2286000"/>
                  <a:gd name="connsiteX123" fmla="*/ 433388 w 523875"/>
                  <a:gd name="connsiteY123" fmla="*/ 1294448 h 2286000"/>
                  <a:gd name="connsiteX124" fmla="*/ 363855 w 523875"/>
                  <a:gd name="connsiteY124" fmla="*/ 1328738 h 2286000"/>
                  <a:gd name="connsiteX125" fmla="*/ 361950 w 523875"/>
                  <a:gd name="connsiteY125" fmla="*/ 1459230 h 2286000"/>
                  <a:gd name="connsiteX126" fmla="*/ 55245 w 523875"/>
                  <a:gd name="connsiteY126" fmla="*/ 1459230 h 2286000"/>
                  <a:gd name="connsiteX127" fmla="*/ 167640 w 523875"/>
                  <a:gd name="connsiteY127" fmla="*/ 1459230 h 2286000"/>
                  <a:gd name="connsiteX128" fmla="*/ 167640 w 523875"/>
                  <a:gd name="connsiteY128" fmla="*/ 1328738 h 2286000"/>
                  <a:gd name="connsiteX129" fmla="*/ 102870 w 523875"/>
                  <a:gd name="connsiteY129" fmla="*/ 1294448 h 2286000"/>
                  <a:gd name="connsiteX130" fmla="*/ 55245 w 523875"/>
                  <a:gd name="connsiteY130" fmla="*/ 1330643 h 2286000"/>
                  <a:gd name="connsiteX131" fmla="*/ 55245 w 523875"/>
                  <a:gd name="connsiteY131" fmla="*/ 1459230 h 2286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523875" h="2286000">
                    <a:moveTo>
                      <a:pt x="528638" y="2290763"/>
                    </a:moveTo>
                    <a:cubicBezTo>
                      <a:pt x="351472" y="2290763"/>
                      <a:pt x="178117" y="2290763"/>
                      <a:pt x="0" y="2290763"/>
                    </a:cubicBezTo>
                    <a:cubicBezTo>
                      <a:pt x="0" y="1527810"/>
                      <a:pt x="0" y="765810"/>
                      <a:pt x="0" y="0"/>
                    </a:cubicBezTo>
                    <a:cubicBezTo>
                      <a:pt x="174307" y="0"/>
                      <a:pt x="349567" y="0"/>
                      <a:pt x="528638" y="0"/>
                    </a:cubicBezTo>
                    <a:cubicBezTo>
                      <a:pt x="528638" y="762000"/>
                      <a:pt x="528638" y="1524000"/>
                      <a:pt x="528638" y="2290763"/>
                    </a:cubicBezTo>
                    <a:close/>
                    <a:moveTo>
                      <a:pt x="219075" y="1302068"/>
                    </a:moveTo>
                    <a:cubicBezTo>
                      <a:pt x="218122" y="1303020"/>
                      <a:pt x="217170" y="1304925"/>
                      <a:pt x="215265" y="1305878"/>
                    </a:cubicBezTo>
                    <a:cubicBezTo>
                      <a:pt x="211455" y="1356360"/>
                      <a:pt x="208597" y="1407795"/>
                      <a:pt x="204788" y="1461135"/>
                    </a:cubicBezTo>
                    <a:cubicBezTo>
                      <a:pt x="247650" y="1461135"/>
                      <a:pt x="281940" y="1461135"/>
                      <a:pt x="320040" y="1461135"/>
                    </a:cubicBezTo>
                    <a:cubicBezTo>
                      <a:pt x="320040" y="1415415"/>
                      <a:pt x="321945" y="1371600"/>
                      <a:pt x="318135" y="1327785"/>
                    </a:cubicBezTo>
                    <a:cubicBezTo>
                      <a:pt x="317182" y="1316355"/>
                      <a:pt x="299085" y="1298258"/>
                      <a:pt x="287655" y="1297305"/>
                    </a:cubicBezTo>
                    <a:cubicBezTo>
                      <a:pt x="265747" y="1293495"/>
                      <a:pt x="241935" y="1300163"/>
                      <a:pt x="219075" y="1302068"/>
                    </a:cubicBezTo>
                    <a:close/>
                    <a:moveTo>
                      <a:pt x="481013" y="647700"/>
                    </a:moveTo>
                    <a:cubicBezTo>
                      <a:pt x="481013" y="601028"/>
                      <a:pt x="481965" y="557213"/>
                      <a:pt x="481013" y="513398"/>
                    </a:cubicBezTo>
                    <a:cubicBezTo>
                      <a:pt x="480060" y="470535"/>
                      <a:pt x="446722" y="476250"/>
                      <a:pt x="419100" y="475298"/>
                    </a:cubicBezTo>
                    <a:cubicBezTo>
                      <a:pt x="390525" y="474345"/>
                      <a:pt x="362902" y="474345"/>
                      <a:pt x="361950" y="513398"/>
                    </a:cubicBezTo>
                    <a:cubicBezTo>
                      <a:pt x="360997" y="557213"/>
                      <a:pt x="361950" y="601028"/>
                      <a:pt x="361950" y="646748"/>
                    </a:cubicBezTo>
                    <a:cubicBezTo>
                      <a:pt x="402907" y="647700"/>
                      <a:pt x="440055" y="647700"/>
                      <a:pt x="481013" y="647700"/>
                    </a:cubicBezTo>
                    <a:close/>
                    <a:moveTo>
                      <a:pt x="480060" y="239078"/>
                    </a:moveTo>
                    <a:cubicBezTo>
                      <a:pt x="480060" y="191453"/>
                      <a:pt x="480060" y="148590"/>
                      <a:pt x="480060" y="106680"/>
                    </a:cubicBezTo>
                    <a:cubicBezTo>
                      <a:pt x="480060" y="71438"/>
                      <a:pt x="456247" y="66675"/>
                      <a:pt x="427672" y="67628"/>
                    </a:cubicBezTo>
                    <a:cubicBezTo>
                      <a:pt x="400050" y="68580"/>
                      <a:pt x="364807" y="60960"/>
                      <a:pt x="361950" y="102870"/>
                    </a:cubicBezTo>
                    <a:cubicBezTo>
                      <a:pt x="359092" y="147638"/>
                      <a:pt x="360997" y="193358"/>
                      <a:pt x="360997" y="240030"/>
                    </a:cubicBezTo>
                    <a:cubicBezTo>
                      <a:pt x="402907" y="239078"/>
                      <a:pt x="439102" y="239078"/>
                      <a:pt x="480060" y="239078"/>
                    </a:cubicBezTo>
                    <a:close/>
                    <a:moveTo>
                      <a:pt x="480060" y="1260158"/>
                    </a:moveTo>
                    <a:cubicBezTo>
                      <a:pt x="480060" y="1212533"/>
                      <a:pt x="480060" y="1169670"/>
                      <a:pt x="480060" y="1127760"/>
                    </a:cubicBezTo>
                    <a:cubicBezTo>
                      <a:pt x="480060" y="1091565"/>
                      <a:pt x="453390" y="1088708"/>
                      <a:pt x="427672" y="1090613"/>
                    </a:cubicBezTo>
                    <a:cubicBezTo>
                      <a:pt x="401002" y="1091565"/>
                      <a:pt x="364807" y="1082040"/>
                      <a:pt x="362902" y="1124903"/>
                    </a:cubicBezTo>
                    <a:cubicBezTo>
                      <a:pt x="360045" y="1169670"/>
                      <a:pt x="361950" y="1215390"/>
                      <a:pt x="361950" y="1261110"/>
                    </a:cubicBezTo>
                    <a:cubicBezTo>
                      <a:pt x="403860" y="1260158"/>
                      <a:pt x="439102" y="1260158"/>
                      <a:pt x="480060" y="1260158"/>
                    </a:cubicBezTo>
                    <a:close/>
                    <a:moveTo>
                      <a:pt x="481013" y="851535"/>
                    </a:moveTo>
                    <a:cubicBezTo>
                      <a:pt x="481013" y="802958"/>
                      <a:pt x="481013" y="760095"/>
                      <a:pt x="481013" y="717233"/>
                    </a:cubicBezTo>
                    <a:cubicBezTo>
                      <a:pt x="480060" y="680085"/>
                      <a:pt x="453390" y="680085"/>
                      <a:pt x="426720" y="681038"/>
                    </a:cubicBezTo>
                    <a:cubicBezTo>
                      <a:pt x="400050" y="682943"/>
                      <a:pt x="363855" y="669608"/>
                      <a:pt x="360997" y="714375"/>
                    </a:cubicBezTo>
                    <a:cubicBezTo>
                      <a:pt x="358140" y="760095"/>
                      <a:pt x="360045" y="804863"/>
                      <a:pt x="360045" y="850583"/>
                    </a:cubicBezTo>
                    <a:cubicBezTo>
                      <a:pt x="403860" y="851535"/>
                      <a:pt x="440055" y="851535"/>
                      <a:pt x="481013" y="851535"/>
                    </a:cubicBezTo>
                    <a:close/>
                    <a:moveTo>
                      <a:pt x="480060" y="441960"/>
                    </a:moveTo>
                    <a:cubicBezTo>
                      <a:pt x="480060" y="394335"/>
                      <a:pt x="480060" y="351473"/>
                      <a:pt x="480060" y="308610"/>
                    </a:cubicBezTo>
                    <a:cubicBezTo>
                      <a:pt x="480060" y="271463"/>
                      <a:pt x="453390" y="270510"/>
                      <a:pt x="426720" y="272415"/>
                    </a:cubicBezTo>
                    <a:cubicBezTo>
                      <a:pt x="400050" y="274320"/>
                      <a:pt x="363855" y="261938"/>
                      <a:pt x="361950" y="305753"/>
                    </a:cubicBezTo>
                    <a:cubicBezTo>
                      <a:pt x="359092" y="350520"/>
                      <a:pt x="360997" y="396240"/>
                      <a:pt x="360997" y="441008"/>
                    </a:cubicBezTo>
                    <a:cubicBezTo>
                      <a:pt x="403860" y="441960"/>
                      <a:pt x="439102" y="441960"/>
                      <a:pt x="480060" y="441960"/>
                    </a:cubicBezTo>
                    <a:close/>
                    <a:moveTo>
                      <a:pt x="360997" y="1054418"/>
                    </a:moveTo>
                    <a:cubicBezTo>
                      <a:pt x="403860" y="1054418"/>
                      <a:pt x="441007" y="1054418"/>
                      <a:pt x="481013" y="1054418"/>
                    </a:cubicBezTo>
                    <a:cubicBezTo>
                      <a:pt x="481013" y="1009650"/>
                      <a:pt x="481013" y="967740"/>
                      <a:pt x="481013" y="926783"/>
                    </a:cubicBezTo>
                    <a:cubicBezTo>
                      <a:pt x="481013" y="881063"/>
                      <a:pt x="449580" y="884873"/>
                      <a:pt x="418147" y="883920"/>
                    </a:cubicBezTo>
                    <a:cubicBezTo>
                      <a:pt x="385763" y="882968"/>
                      <a:pt x="360045" y="886778"/>
                      <a:pt x="360997" y="927735"/>
                    </a:cubicBezTo>
                    <a:cubicBezTo>
                      <a:pt x="361950" y="968693"/>
                      <a:pt x="360997" y="1009650"/>
                      <a:pt x="360997" y="1054418"/>
                    </a:cubicBezTo>
                    <a:close/>
                    <a:moveTo>
                      <a:pt x="167640" y="647700"/>
                    </a:moveTo>
                    <a:cubicBezTo>
                      <a:pt x="167640" y="598170"/>
                      <a:pt x="167640" y="554355"/>
                      <a:pt x="167640" y="510540"/>
                    </a:cubicBezTo>
                    <a:cubicBezTo>
                      <a:pt x="167640" y="481013"/>
                      <a:pt x="147638" y="473393"/>
                      <a:pt x="122872" y="475298"/>
                    </a:cubicBezTo>
                    <a:cubicBezTo>
                      <a:pt x="97155" y="478155"/>
                      <a:pt x="59055" y="460058"/>
                      <a:pt x="54292" y="502920"/>
                    </a:cubicBezTo>
                    <a:cubicBezTo>
                      <a:pt x="49530" y="550545"/>
                      <a:pt x="53340" y="598170"/>
                      <a:pt x="53340" y="647700"/>
                    </a:cubicBezTo>
                    <a:cubicBezTo>
                      <a:pt x="94297" y="647700"/>
                      <a:pt x="128588" y="647700"/>
                      <a:pt x="167640" y="647700"/>
                    </a:cubicBezTo>
                    <a:close/>
                    <a:moveTo>
                      <a:pt x="322897" y="648653"/>
                    </a:moveTo>
                    <a:cubicBezTo>
                      <a:pt x="322897" y="600075"/>
                      <a:pt x="322897" y="556260"/>
                      <a:pt x="322897" y="512445"/>
                    </a:cubicBezTo>
                    <a:cubicBezTo>
                      <a:pt x="322897" y="480060"/>
                      <a:pt x="300990" y="473393"/>
                      <a:pt x="274320" y="476250"/>
                    </a:cubicBezTo>
                    <a:cubicBezTo>
                      <a:pt x="248602" y="478155"/>
                      <a:pt x="210502" y="463868"/>
                      <a:pt x="207645" y="507683"/>
                    </a:cubicBezTo>
                    <a:cubicBezTo>
                      <a:pt x="203835" y="554355"/>
                      <a:pt x="206692" y="601028"/>
                      <a:pt x="206692" y="649605"/>
                    </a:cubicBezTo>
                    <a:cubicBezTo>
                      <a:pt x="247650" y="648653"/>
                      <a:pt x="281940" y="648653"/>
                      <a:pt x="322897" y="648653"/>
                    </a:cubicBezTo>
                    <a:close/>
                    <a:moveTo>
                      <a:pt x="321945" y="238125"/>
                    </a:moveTo>
                    <a:cubicBezTo>
                      <a:pt x="321945" y="191453"/>
                      <a:pt x="323850" y="145733"/>
                      <a:pt x="321945" y="100013"/>
                    </a:cubicBezTo>
                    <a:cubicBezTo>
                      <a:pt x="320040" y="59055"/>
                      <a:pt x="287655" y="66675"/>
                      <a:pt x="261938" y="65723"/>
                    </a:cubicBezTo>
                    <a:cubicBezTo>
                      <a:pt x="235267" y="64770"/>
                      <a:pt x="208597" y="65723"/>
                      <a:pt x="208597" y="102870"/>
                    </a:cubicBezTo>
                    <a:cubicBezTo>
                      <a:pt x="208597" y="146685"/>
                      <a:pt x="208597" y="190500"/>
                      <a:pt x="208597" y="237173"/>
                    </a:cubicBezTo>
                    <a:cubicBezTo>
                      <a:pt x="246697" y="238125"/>
                      <a:pt x="281940" y="238125"/>
                      <a:pt x="321945" y="238125"/>
                    </a:cubicBezTo>
                    <a:close/>
                    <a:moveTo>
                      <a:pt x="167640" y="238125"/>
                    </a:moveTo>
                    <a:cubicBezTo>
                      <a:pt x="167640" y="190500"/>
                      <a:pt x="168592" y="144780"/>
                      <a:pt x="166688" y="100013"/>
                    </a:cubicBezTo>
                    <a:cubicBezTo>
                      <a:pt x="166688" y="89535"/>
                      <a:pt x="157163" y="76200"/>
                      <a:pt x="147638" y="71438"/>
                    </a:cubicBezTo>
                    <a:cubicBezTo>
                      <a:pt x="97155" y="45720"/>
                      <a:pt x="53340" y="72390"/>
                      <a:pt x="53340" y="127635"/>
                    </a:cubicBezTo>
                    <a:cubicBezTo>
                      <a:pt x="53340" y="163830"/>
                      <a:pt x="53340" y="200025"/>
                      <a:pt x="53340" y="238125"/>
                    </a:cubicBezTo>
                    <a:cubicBezTo>
                      <a:pt x="92392" y="238125"/>
                      <a:pt x="127635" y="238125"/>
                      <a:pt x="167640" y="238125"/>
                    </a:cubicBezTo>
                    <a:close/>
                    <a:moveTo>
                      <a:pt x="322897" y="441960"/>
                    </a:moveTo>
                    <a:cubicBezTo>
                      <a:pt x="322897" y="395288"/>
                      <a:pt x="324802" y="349568"/>
                      <a:pt x="321945" y="303848"/>
                    </a:cubicBezTo>
                    <a:cubicBezTo>
                      <a:pt x="319088" y="259080"/>
                      <a:pt x="280988" y="275273"/>
                      <a:pt x="255270" y="272415"/>
                    </a:cubicBezTo>
                    <a:cubicBezTo>
                      <a:pt x="230505" y="270510"/>
                      <a:pt x="206692" y="273368"/>
                      <a:pt x="206692" y="307658"/>
                    </a:cubicBezTo>
                    <a:cubicBezTo>
                      <a:pt x="206692" y="351473"/>
                      <a:pt x="206692" y="395288"/>
                      <a:pt x="206692" y="441008"/>
                    </a:cubicBezTo>
                    <a:cubicBezTo>
                      <a:pt x="247650" y="441960"/>
                      <a:pt x="282892" y="441960"/>
                      <a:pt x="322897" y="441960"/>
                    </a:cubicBezTo>
                    <a:close/>
                    <a:moveTo>
                      <a:pt x="206692" y="1055370"/>
                    </a:moveTo>
                    <a:cubicBezTo>
                      <a:pt x="248602" y="1055370"/>
                      <a:pt x="283845" y="1055370"/>
                      <a:pt x="322897" y="1055370"/>
                    </a:cubicBezTo>
                    <a:cubicBezTo>
                      <a:pt x="322897" y="1008698"/>
                      <a:pt x="323850" y="964883"/>
                      <a:pt x="322897" y="921068"/>
                    </a:cubicBezTo>
                    <a:cubicBezTo>
                      <a:pt x="320992" y="873443"/>
                      <a:pt x="283845" y="885825"/>
                      <a:pt x="256222" y="883920"/>
                    </a:cubicBezTo>
                    <a:cubicBezTo>
                      <a:pt x="227647" y="882015"/>
                      <a:pt x="205740" y="889635"/>
                      <a:pt x="206692" y="924878"/>
                    </a:cubicBezTo>
                    <a:cubicBezTo>
                      <a:pt x="206692" y="966788"/>
                      <a:pt x="206692" y="1009650"/>
                      <a:pt x="206692" y="1055370"/>
                    </a:cubicBezTo>
                    <a:close/>
                    <a:moveTo>
                      <a:pt x="167640" y="1056323"/>
                    </a:moveTo>
                    <a:cubicBezTo>
                      <a:pt x="167640" y="1008698"/>
                      <a:pt x="169545" y="963930"/>
                      <a:pt x="167640" y="918210"/>
                    </a:cubicBezTo>
                    <a:cubicBezTo>
                      <a:pt x="165735" y="877253"/>
                      <a:pt x="133350" y="884873"/>
                      <a:pt x="107632" y="884873"/>
                    </a:cubicBezTo>
                    <a:cubicBezTo>
                      <a:pt x="81915" y="883920"/>
                      <a:pt x="54292" y="881063"/>
                      <a:pt x="53340" y="919163"/>
                    </a:cubicBezTo>
                    <a:cubicBezTo>
                      <a:pt x="52388" y="963930"/>
                      <a:pt x="53340" y="1009650"/>
                      <a:pt x="53340" y="1056323"/>
                    </a:cubicBezTo>
                    <a:cubicBezTo>
                      <a:pt x="93345" y="1056323"/>
                      <a:pt x="128588" y="1056323"/>
                      <a:pt x="167640" y="1056323"/>
                    </a:cubicBezTo>
                    <a:close/>
                    <a:moveTo>
                      <a:pt x="167640" y="851535"/>
                    </a:moveTo>
                    <a:cubicBezTo>
                      <a:pt x="167640" y="803910"/>
                      <a:pt x="169545" y="758190"/>
                      <a:pt x="167640" y="712470"/>
                    </a:cubicBezTo>
                    <a:cubicBezTo>
                      <a:pt x="165735" y="672465"/>
                      <a:pt x="133350" y="682943"/>
                      <a:pt x="110490" y="681990"/>
                    </a:cubicBezTo>
                    <a:cubicBezTo>
                      <a:pt x="86677" y="681990"/>
                      <a:pt x="55245" y="672465"/>
                      <a:pt x="53340" y="712470"/>
                    </a:cubicBezTo>
                    <a:cubicBezTo>
                      <a:pt x="51435" y="758190"/>
                      <a:pt x="53340" y="802958"/>
                      <a:pt x="53340" y="851535"/>
                    </a:cubicBezTo>
                    <a:cubicBezTo>
                      <a:pt x="91440" y="851535"/>
                      <a:pt x="125730" y="851535"/>
                      <a:pt x="167640" y="851535"/>
                    </a:cubicBezTo>
                    <a:close/>
                    <a:moveTo>
                      <a:pt x="322897" y="851535"/>
                    </a:moveTo>
                    <a:cubicBezTo>
                      <a:pt x="322897" y="802958"/>
                      <a:pt x="324802" y="759143"/>
                      <a:pt x="321945" y="715328"/>
                    </a:cubicBezTo>
                    <a:cubicBezTo>
                      <a:pt x="319088" y="666750"/>
                      <a:pt x="279082" y="683895"/>
                      <a:pt x="252413" y="681990"/>
                    </a:cubicBezTo>
                    <a:cubicBezTo>
                      <a:pt x="226695" y="679133"/>
                      <a:pt x="204788" y="684848"/>
                      <a:pt x="204788" y="719138"/>
                    </a:cubicBezTo>
                    <a:cubicBezTo>
                      <a:pt x="205740" y="762953"/>
                      <a:pt x="204788" y="806768"/>
                      <a:pt x="204788" y="852488"/>
                    </a:cubicBezTo>
                    <a:cubicBezTo>
                      <a:pt x="246697" y="851535"/>
                      <a:pt x="280988" y="851535"/>
                      <a:pt x="322897" y="851535"/>
                    </a:cubicBezTo>
                    <a:close/>
                    <a:moveTo>
                      <a:pt x="167640" y="441960"/>
                    </a:moveTo>
                    <a:cubicBezTo>
                      <a:pt x="167640" y="395288"/>
                      <a:pt x="167640" y="351473"/>
                      <a:pt x="167640" y="307658"/>
                    </a:cubicBezTo>
                    <a:cubicBezTo>
                      <a:pt x="167640" y="268605"/>
                      <a:pt x="138113" y="272415"/>
                      <a:pt x="113347" y="273368"/>
                    </a:cubicBezTo>
                    <a:cubicBezTo>
                      <a:pt x="88582" y="274320"/>
                      <a:pt x="54292" y="261938"/>
                      <a:pt x="52388" y="304800"/>
                    </a:cubicBezTo>
                    <a:cubicBezTo>
                      <a:pt x="50482" y="349568"/>
                      <a:pt x="52388" y="395288"/>
                      <a:pt x="52388" y="441960"/>
                    </a:cubicBezTo>
                    <a:cubicBezTo>
                      <a:pt x="92392" y="441960"/>
                      <a:pt x="126682" y="441960"/>
                      <a:pt x="167640" y="441960"/>
                    </a:cubicBezTo>
                    <a:close/>
                    <a:moveTo>
                      <a:pt x="321945" y="1259205"/>
                    </a:moveTo>
                    <a:cubicBezTo>
                      <a:pt x="321945" y="1213485"/>
                      <a:pt x="321945" y="1169670"/>
                      <a:pt x="321945" y="1125855"/>
                    </a:cubicBezTo>
                    <a:cubicBezTo>
                      <a:pt x="321945" y="1084898"/>
                      <a:pt x="290513" y="1088708"/>
                      <a:pt x="264795" y="1089660"/>
                    </a:cubicBezTo>
                    <a:cubicBezTo>
                      <a:pt x="239077" y="1089660"/>
                      <a:pt x="207645" y="1084898"/>
                      <a:pt x="207645" y="1125855"/>
                    </a:cubicBezTo>
                    <a:cubicBezTo>
                      <a:pt x="207645" y="1169670"/>
                      <a:pt x="207645" y="1213485"/>
                      <a:pt x="207645" y="1259205"/>
                    </a:cubicBezTo>
                    <a:cubicBezTo>
                      <a:pt x="246697" y="1259205"/>
                      <a:pt x="280988" y="1259205"/>
                      <a:pt x="321945" y="1259205"/>
                    </a:cubicBezTo>
                    <a:close/>
                    <a:moveTo>
                      <a:pt x="53340" y="1258253"/>
                    </a:moveTo>
                    <a:cubicBezTo>
                      <a:pt x="92392" y="1258253"/>
                      <a:pt x="128588" y="1258253"/>
                      <a:pt x="167640" y="1258253"/>
                    </a:cubicBezTo>
                    <a:cubicBezTo>
                      <a:pt x="167640" y="1214438"/>
                      <a:pt x="166688" y="1173480"/>
                      <a:pt x="167640" y="1132523"/>
                    </a:cubicBezTo>
                    <a:cubicBezTo>
                      <a:pt x="169545" y="1088708"/>
                      <a:pt x="140017" y="1089660"/>
                      <a:pt x="110490" y="1090613"/>
                    </a:cubicBezTo>
                    <a:cubicBezTo>
                      <a:pt x="81915" y="1090613"/>
                      <a:pt x="50482" y="1086803"/>
                      <a:pt x="52388" y="1131570"/>
                    </a:cubicBezTo>
                    <a:cubicBezTo>
                      <a:pt x="54292" y="1172528"/>
                      <a:pt x="53340" y="1213485"/>
                      <a:pt x="53340" y="1258253"/>
                    </a:cubicBezTo>
                    <a:close/>
                    <a:moveTo>
                      <a:pt x="361950" y="1459230"/>
                    </a:moveTo>
                    <a:cubicBezTo>
                      <a:pt x="405765" y="1459230"/>
                      <a:pt x="441007" y="1459230"/>
                      <a:pt x="480060" y="1459230"/>
                    </a:cubicBezTo>
                    <a:cubicBezTo>
                      <a:pt x="480060" y="1415415"/>
                      <a:pt x="480060" y="1373505"/>
                      <a:pt x="480060" y="1332548"/>
                    </a:cubicBezTo>
                    <a:cubicBezTo>
                      <a:pt x="480060" y="1300163"/>
                      <a:pt x="460057" y="1291590"/>
                      <a:pt x="433388" y="1294448"/>
                    </a:cubicBezTo>
                    <a:cubicBezTo>
                      <a:pt x="405765" y="1296353"/>
                      <a:pt x="366713" y="1282065"/>
                      <a:pt x="363855" y="1328738"/>
                    </a:cubicBezTo>
                    <a:cubicBezTo>
                      <a:pt x="360045" y="1371600"/>
                      <a:pt x="361950" y="1414463"/>
                      <a:pt x="361950" y="1459230"/>
                    </a:cubicBezTo>
                    <a:close/>
                    <a:moveTo>
                      <a:pt x="55245" y="1459230"/>
                    </a:moveTo>
                    <a:cubicBezTo>
                      <a:pt x="96202" y="1459230"/>
                      <a:pt x="129540" y="1459230"/>
                      <a:pt x="167640" y="1459230"/>
                    </a:cubicBezTo>
                    <a:cubicBezTo>
                      <a:pt x="167640" y="1413510"/>
                      <a:pt x="168592" y="1370648"/>
                      <a:pt x="167640" y="1328738"/>
                    </a:cubicBezTo>
                    <a:cubicBezTo>
                      <a:pt x="165735" y="1283018"/>
                      <a:pt x="129540" y="1296353"/>
                      <a:pt x="102870" y="1294448"/>
                    </a:cubicBezTo>
                    <a:cubicBezTo>
                      <a:pt x="77152" y="1292543"/>
                      <a:pt x="54292" y="1295400"/>
                      <a:pt x="55245" y="1330643"/>
                    </a:cubicBezTo>
                    <a:cubicBezTo>
                      <a:pt x="55245" y="1371600"/>
                      <a:pt x="55245" y="1413510"/>
                      <a:pt x="55245" y="14592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F31F7F1-0340-4057-BD37-2AE96EB11C11}"/>
                  </a:ext>
                </a:extLst>
              </p:cNvPr>
              <p:cNvSpPr/>
              <p:nvPr/>
            </p:nvSpPr>
            <p:spPr>
              <a:xfrm>
                <a:off x="5785961" y="2043113"/>
                <a:ext cx="457201" cy="714375"/>
              </a:xfrm>
              <a:custGeom>
                <a:avLst/>
                <a:gdLst>
                  <a:gd name="connsiteX0" fmla="*/ 257665 w 457200"/>
                  <a:gd name="connsiteY0" fmla="*/ 320992 h 714375"/>
                  <a:gd name="connsiteX1" fmla="*/ 375775 w 457200"/>
                  <a:gd name="connsiteY1" fmla="*/ 477203 h 714375"/>
                  <a:gd name="connsiteX2" fmla="*/ 463405 w 457200"/>
                  <a:gd name="connsiteY2" fmla="*/ 608648 h 714375"/>
                  <a:gd name="connsiteX3" fmla="*/ 463405 w 457200"/>
                  <a:gd name="connsiteY3" fmla="*/ 721043 h 714375"/>
                  <a:gd name="connsiteX4" fmla="*/ 1443 w 457200"/>
                  <a:gd name="connsiteY4" fmla="*/ 721043 h 714375"/>
                  <a:gd name="connsiteX5" fmla="*/ 2395 w 457200"/>
                  <a:gd name="connsiteY5" fmla="*/ 548640 h 714375"/>
                  <a:gd name="connsiteX6" fmla="*/ 83358 w 457200"/>
                  <a:gd name="connsiteY6" fmla="*/ 483870 h 714375"/>
                  <a:gd name="connsiteX7" fmla="*/ 188133 w 457200"/>
                  <a:gd name="connsiteY7" fmla="*/ 327660 h 714375"/>
                  <a:gd name="connsiteX8" fmla="*/ 202420 w 457200"/>
                  <a:gd name="connsiteY8" fmla="*/ 287655 h 714375"/>
                  <a:gd name="connsiteX9" fmla="*/ 203373 w 457200"/>
                  <a:gd name="connsiteY9" fmla="*/ 73343 h 714375"/>
                  <a:gd name="connsiteX10" fmla="*/ 204325 w 457200"/>
                  <a:gd name="connsiteY10" fmla="*/ 40005 h 714375"/>
                  <a:gd name="connsiteX11" fmla="*/ 233853 w 457200"/>
                  <a:gd name="connsiteY11" fmla="*/ 0 h 714375"/>
                  <a:gd name="connsiteX12" fmla="*/ 256713 w 457200"/>
                  <a:gd name="connsiteY12" fmla="*/ 40005 h 714375"/>
                  <a:gd name="connsiteX13" fmla="*/ 257665 w 457200"/>
                  <a:gd name="connsiteY13" fmla="*/ 249555 h 714375"/>
                  <a:gd name="connsiteX14" fmla="*/ 257665 w 457200"/>
                  <a:gd name="connsiteY14" fmla="*/ 320992 h 714375"/>
                  <a:gd name="connsiteX15" fmla="*/ 301480 w 457200"/>
                  <a:gd name="connsiteY15" fmla="*/ 674370 h 714375"/>
                  <a:gd name="connsiteX16" fmla="*/ 301480 w 457200"/>
                  <a:gd name="connsiteY16" fmla="*/ 566738 h 714375"/>
                  <a:gd name="connsiteX17" fmla="*/ 157653 w 457200"/>
                  <a:gd name="connsiteY17" fmla="*/ 566738 h 714375"/>
                  <a:gd name="connsiteX18" fmla="*/ 157653 w 457200"/>
                  <a:gd name="connsiteY18" fmla="*/ 674370 h 714375"/>
                  <a:gd name="connsiteX19" fmla="*/ 301480 w 457200"/>
                  <a:gd name="connsiteY19" fmla="*/ 674370 h 714375"/>
                  <a:gd name="connsiteX20" fmla="*/ 329103 w 457200"/>
                  <a:gd name="connsiteY20" fmla="*/ 564833 h 714375"/>
                  <a:gd name="connsiteX21" fmla="*/ 329103 w 457200"/>
                  <a:gd name="connsiteY21" fmla="*/ 673418 h 714375"/>
                  <a:gd name="connsiteX22" fmla="*/ 402445 w 457200"/>
                  <a:gd name="connsiteY22" fmla="*/ 673418 h 714375"/>
                  <a:gd name="connsiteX23" fmla="*/ 402445 w 457200"/>
                  <a:gd name="connsiteY23" fmla="*/ 564833 h 714375"/>
                  <a:gd name="connsiteX24" fmla="*/ 329103 w 457200"/>
                  <a:gd name="connsiteY24" fmla="*/ 564833 h 714375"/>
                  <a:gd name="connsiteX25" fmla="*/ 61450 w 457200"/>
                  <a:gd name="connsiteY25" fmla="*/ 564833 h 714375"/>
                  <a:gd name="connsiteX26" fmla="*/ 61450 w 457200"/>
                  <a:gd name="connsiteY26" fmla="*/ 673418 h 714375"/>
                  <a:gd name="connsiteX27" fmla="*/ 131935 w 457200"/>
                  <a:gd name="connsiteY27" fmla="*/ 673418 h 714375"/>
                  <a:gd name="connsiteX28" fmla="*/ 131935 w 457200"/>
                  <a:gd name="connsiteY28" fmla="*/ 564833 h 714375"/>
                  <a:gd name="connsiteX29" fmla="*/ 61450 w 457200"/>
                  <a:gd name="connsiteY29" fmla="*/ 564833 h 714375"/>
                  <a:gd name="connsiteX30" fmla="*/ 298623 w 457200"/>
                  <a:gd name="connsiteY30" fmla="*/ 541020 h 714375"/>
                  <a:gd name="connsiteX31" fmla="*/ 305290 w 457200"/>
                  <a:gd name="connsiteY31" fmla="*/ 524828 h 714375"/>
                  <a:gd name="connsiteX32" fmla="*/ 186228 w 457200"/>
                  <a:gd name="connsiteY32" fmla="*/ 509588 h 714375"/>
                  <a:gd name="connsiteX33" fmla="*/ 151938 w 457200"/>
                  <a:gd name="connsiteY33" fmla="*/ 527685 h 714375"/>
                  <a:gd name="connsiteX34" fmla="*/ 158605 w 457200"/>
                  <a:gd name="connsiteY34" fmla="*/ 541020 h 714375"/>
                  <a:gd name="connsiteX35" fmla="*/ 298623 w 457200"/>
                  <a:gd name="connsiteY35" fmla="*/ 541020 h 714375"/>
                  <a:gd name="connsiteX36" fmla="*/ 319578 w 457200"/>
                  <a:gd name="connsiteY36" fmla="*/ 539115 h 714375"/>
                  <a:gd name="connsiteX37" fmla="*/ 398635 w 457200"/>
                  <a:gd name="connsiteY37" fmla="*/ 539115 h 714375"/>
                  <a:gd name="connsiteX38" fmla="*/ 401493 w 457200"/>
                  <a:gd name="connsiteY38" fmla="*/ 524828 h 714375"/>
                  <a:gd name="connsiteX39" fmla="*/ 340533 w 457200"/>
                  <a:gd name="connsiteY39" fmla="*/ 510540 h 714375"/>
                  <a:gd name="connsiteX40" fmla="*/ 319578 w 457200"/>
                  <a:gd name="connsiteY40" fmla="*/ 539115 h 714375"/>
                  <a:gd name="connsiteX41" fmla="*/ 59545 w 457200"/>
                  <a:gd name="connsiteY41" fmla="*/ 525780 h 714375"/>
                  <a:gd name="connsiteX42" fmla="*/ 63355 w 457200"/>
                  <a:gd name="connsiteY42" fmla="*/ 540068 h 714375"/>
                  <a:gd name="connsiteX43" fmla="*/ 141460 w 457200"/>
                  <a:gd name="connsiteY43" fmla="*/ 540068 h 714375"/>
                  <a:gd name="connsiteX44" fmla="*/ 119553 w 457200"/>
                  <a:gd name="connsiteY44" fmla="*/ 510540 h 714375"/>
                  <a:gd name="connsiteX45" fmla="*/ 59545 w 457200"/>
                  <a:gd name="connsiteY45" fmla="*/ 52578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7200" h="714375">
                    <a:moveTo>
                      <a:pt x="257665" y="320992"/>
                    </a:moveTo>
                    <a:cubicBezTo>
                      <a:pt x="329103" y="350520"/>
                      <a:pt x="365298" y="404813"/>
                      <a:pt x="375775" y="477203"/>
                    </a:cubicBezTo>
                    <a:cubicBezTo>
                      <a:pt x="457690" y="509588"/>
                      <a:pt x="463405" y="518160"/>
                      <a:pt x="463405" y="608648"/>
                    </a:cubicBezTo>
                    <a:cubicBezTo>
                      <a:pt x="463405" y="644843"/>
                      <a:pt x="463405" y="681038"/>
                      <a:pt x="463405" y="721043"/>
                    </a:cubicBezTo>
                    <a:cubicBezTo>
                      <a:pt x="309100" y="721043"/>
                      <a:pt x="157653" y="721043"/>
                      <a:pt x="1443" y="721043"/>
                    </a:cubicBezTo>
                    <a:cubicBezTo>
                      <a:pt x="1443" y="663893"/>
                      <a:pt x="-2367" y="605790"/>
                      <a:pt x="2395" y="548640"/>
                    </a:cubicBezTo>
                    <a:cubicBezTo>
                      <a:pt x="6205" y="504825"/>
                      <a:pt x="41448" y="486728"/>
                      <a:pt x="83358" y="483870"/>
                    </a:cubicBezTo>
                    <a:cubicBezTo>
                      <a:pt x="98598" y="417195"/>
                      <a:pt x="122410" y="359092"/>
                      <a:pt x="188133" y="327660"/>
                    </a:cubicBezTo>
                    <a:cubicBezTo>
                      <a:pt x="197658" y="322898"/>
                      <a:pt x="202420" y="301942"/>
                      <a:pt x="202420" y="287655"/>
                    </a:cubicBezTo>
                    <a:cubicBezTo>
                      <a:pt x="204325" y="216217"/>
                      <a:pt x="203373" y="144780"/>
                      <a:pt x="203373" y="73343"/>
                    </a:cubicBezTo>
                    <a:cubicBezTo>
                      <a:pt x="203373" y="61913"/>
                      <a:pt x="199563" y="49530"/>
                      <a:pt x="204325" y="40005"/>
                    </a:cubicBezTo>
                    <a:cubicBezTo>
                      <a:pt x="211945" y="25718"/>
                      <a:pt x="223375" y="13335"/>
                      <a:pt x="233853" y="0"/>
                    </a:cubicBezTo>
                    <a:cubicBezTo>
                      <a:pt x="241473" y="13335"/>
                      <a:pt x="255760" y="26670"/>
                      <a:pt x="256713" y="40005"/>
                    </a:cubicBezTo>
                    <a:cubicBezTo>
                      <a:pt x="258618" y="109538"/>
                      <a:pt x="257665" y="179070"/>
                      <a:pt x="257665" y="249555"/>
                    </a:cubicBezTo>
                    <a:cubicBezTo>
                      <a:pt x="257665" y="272415"/>
                      <a:pt x="257665" y="294323"/>
                      <a:pt x="257665" y="320992"/>
                    </a:cubicBezTo>
                    <a:close/>
                    <a:moveTo>
                      <a:pt x="301480" y="674370"/>
                    </a:moveTo>
                    <a:cubicBezTo>
                      <a:pt x="301480" y="635318"/>
                      <a:pt x="301480" y="600075"/>
                      <a:pt x="301480" y="566738"/>
                    </a:cubicBezTo>
                    <a:cubicBezTo>
                      <a:pt x="250998" y="566738"/>
                      <a:pt x="204325" y="566738"/>
                      <a:pt x="157653" y="566738"/>
                    </a:cubicBezTo>
                    <a:cubicBezTo>
                      <a:pt x="157653" y="604838"/>
                      <a:pt x="157653" y="638175"/>
                      <a:pt x="157653" y="674370"/>
                    </a:cubicBezTo>
                    <a:cubicBezTo>
                      <a:pt x="206230" y="674370"/>
                      <a:pt x="251950" y="674370"/>
                      <a:pt x="301480" y="674370"/>
                    </a:cubicBezTo>
                    <a:close/>
                    <a:moveTo>
                      <a:pt x="329103" y="564833"/>
                    </a:moveTo>
                    <a:cubicBezTo>
                      <a:pt x="329103" y="603885"/>
                      <a:pt x="329103" y="639128"/>
                      <a:pt x="329103" y="673418"/>
                    </a:cubicBezTo>
                    <a:cubicBezTo>
                      <a:pt x="355773" y="673418"/>
                      <a:pt x="378633" y="673418"/>
                      <a:pt x="402445" y="673418"/>
                    </a:cubicBezTo>
                    <a:cubicBezTo>
                      <a:pt x="402445" y="636270"/>
                      <a:pt x="402445" y="601028"/>
                      <a:pt x="402445" y="564833"/>
                    </a:cubicBezTo>
                    <a:cubicBezTo>
                      <a:pt x="376728" y="564833"/>
                      <a:pt x="354820" y="564833"/>
                      <a:pt x="329103" y="564833"/>
                    </a:cubicBezTo>
                    <a:close/>
                    <a:moveTo>
                      <a:pt x="61450" y="564833"/>
                    </a:moveTo>
                    <a:cubicBezTo>
                      <a:pt x="61450" y="603885"/>
                      <a:pt x="61450" y="639128"/>
                      <a:pt x="61450" y="673418"/>
                    </a:cubicBezTo>
                    <a:cubicBezTo>
                      <a:pt x="87168" y="673418"/>
                      <a:pt x="110028" y="673418"/>
                      <a:pt x="131935" y="673418"/>
                    </a:cubicBezTo>
                    <a:cubicBezTo>
                      <a:pt x="131935" y="635318"/>
                      <a:pt x="131935" y="601028"/>
                      <a:pt x="131935" y="564833"/>
                    </a:cubicBezTo>
                    <a:cubicBezTo>
                      <a:pt x="107170" y="564833"/>
                      <a:pt x="86215" y="564833"/>
                      <a:pt x="61450" y="564833"/>
                    </a:cubicBezTo>
                    <a:close/>
                    <a:moveTo>
                      <a:pt x="298623" y="541020"/>
                    </a:moveTo>
                    <a:cubicBezTo>
                      <a:pt x="300528" y="535305"/>
                      <a:pt x="303385" y="530543"/>
                      <a:pt x="305290" y="524828"/>
                    </a:cubicBezTo>
                    <a:cubicBezTo>
                      <a:pt x="273858" y="487680"/>
                      <a:pt x="225280" y="516255"/>
                      <a:pt x="186228" y="509588"/>
                    </a:cubicBezTo>
                    <a:cubicBezTo>
                      <a:pt x="175750" y="507683"/>
                      <a:pt x="163368" y="521017"/>
                      <a:pt x="151938" y="527685"/>
                    </a:cubicBezTo>
                    <a:cubicBezTo>
                      <a:pt x="153843" y="532448"/>
                      <a:pt x="155748" y="536258"/>
                      <a:pt x="158605" y="541020"/>
                    </a:cubicBezTo>
                    <a:cubicBezTo>
                      <a:pt x="205278" y="541020"/>
                      <a:pt x="251950" y="541020"/>
                      <a:pt x="298623" y="541020"/>
                    </a:cubicBezTo>
                    <a:close/>
                    <a:moveTo>
                      <a:pt x="319578" y="539115"/>
                    </a:moveTo>
                    <a:cubicBezTo>
                      <a:pt x="353868" y="539115"/>
                      <a:pt x="376728" y="539115"/>
                      <a:pt x="398635" y="539115"/>
                    </a:cubicBezTo>
                    <a:cubicBezTo>
                      <a:pt x="399588" y="534353"/>
                      <a:pt x="400540" y="529590"/>
                      <a:pt x="401493" y="524828"/>
                    </a:cubicBezTo>
                    <a:cubicBezTo>
                      <a:pt x="381490" y="520065"/>
                      <a:pt x="361488" y="512445"/>
                      <a:pt x="340533" y="510540"/>
                    </a:cubicBezTo>
                    <a:cubicBezTo>
                      <a:pt x="334818" y="509588"/>
                      <a:pt x="328150" y="525780"/>
                      <a:pt x="319578" y="539115"/>
                    </a:cubicBezTo>
                    <a:close/>
                    <a:moveTo>
                      <a:pt x="59545" y="525780"/>
                    </a:moveTo>
                    <a:cubicBezTo>
                      <a:pt x="60498" y="530543"/>
                      <a:pt x="62403" y="535305"/>
                      <a:pt x="63355" y="540068"/>
                    </a:cubicBezTo>
                    <a:cubicBezTo>
                      <a:pt x="86215" y="540068"/>
                      <a:pt x="109075" y="540068"/>
                      <a:pt x="141460" y="540068"/>
                    </a:cubicBezTo>
                    <a:cubicBezTo>
                      <a:pt x="130983" y="525780"/>
                      <a:pt x="124315" y="509588"/>
                      <a:pt x="119553" y="510540"/>
                    </a:cubicBezTo>
                    <a:cubicBezTo>
                      <a:pt x="99550" y="512445"/>
                      <a:pt x="79548" y="520065"/>
                      <a:pt x="59545" y="5257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DE41A2F-8026-4184-AFC7-9FD9FD122B51}"/>
                  </a:ext>
                </a:extLst>
              </p:cNvPr>
              <p:cNvSpPr/>
              <p:nvPr/>
            </p:nvSpPr>
            <p:spPr>
              <a:xfrm>
                <a:off x="5726496" y="2777490"/>
                <a:ext cx="576129" cy="104775"/>
              </a:xfrm>
              <a:custGeom>
                <a:avLst/>
                <a:gdLst>
                  <a:gd name="connsiteX0" fmla="*/ 320040 w 647700"/>
                  <a:gd name="connsiteY0" fmla="*/ 111443 h 104775"/>
                  <a:gd name="connsiteX1" fmla="*/ 58102 w 647700"/>
                  <a:gd name="connsiteY1" fmla="*/ 111443 h 104775"/>
                  <a:gd name="connsiteX2" fmla="*/ 0 w 647700"/>
                  <a:gd name="connsiteY2" fmla="*/ 62865 h 104775"/>
                  <a:gd name="connsiteX3" fmla="*/ 55245 w 647700"/>
                  <a:gd name="connsiteY3" fmla="*/ 0 h 104775"/>
                  <a:gd name="connsiteX4" fmla="*/ 598170 w 647700"/>
                  <a:gd name="connsiteY4" fmla="*/ 0 h 104775"/>
                  <a:gd name="connsiteX5" fmla="*/ 655320 w 647700"/>
                  <a:gd name="connsiteY5" fmla="*/ 56198 h 104775"/>
                  <a:gd name="connsiteX6" fmla="*/ 596265 w 647700"/>
                  <a:gd name="connsiteY6" fmla="*/ 111443 h 104775"/>
                  <a:gd name="connsiteX7" fmla="*/ 320040 w 647700"/>
                  <a:gd name="connsiteY7" fmla="*/ 11144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700" h="104775">
                    <a:moveTo>
                      <a:pt x="320040" y="111443"/>
                    </a:moveTo>
                    <a:cubicBezTo>
                      <a:pt x="232410" y="111443"/>
                      <a:pt x="145732" y="111443"/>
                      <a:pt x="58102" y="111443"/>
                    </a:cubicBezTo>
                    <a:cubicBezTo>
                      <a:pt x="23813" y="111443"/>
                      <a:pt x="0" y="105727"/>
                      <a:pt x="0" y="62865"/>
                    </a:cubicBezTo>
                    <a:cubicBezTo>
                      <a:pt x="0" y="21907"/>
                      <a:pt x="9525" y="0"/>
                      <a:pt x="55245" y="0"/>
                    </a:cubicBezTo>
                    <a:cubicBezTo>
                      <a:pt x="236220" y="952"/>
                      <a:pt x="417195" y="952"/>
                      <a:pt x="598170" y="0"/>
                    </a:cubicBezTo>
                    <a:cubicBezTo>
                      <a:pt x="638175" y="0"/>
                      <a:pt x="656272" y="16193"/>
                      <a:pt x="655320" y="56198"/>
                    </a:cubicBezTo>
                    <a:cubicBezTo>
                      <a:pt x="655320" y="97155"/>
                      <a:pt x="637222" y="112395"/>
                      <a:pt x="596265" y="111443"/>
                    </a:cubicBezTo>
                    <a:cubicBezTo>
                      <a:pt x="503872" y="110490"/>
                      <a:pt x="412432" y="111443"/>
                      <a:pt x="320040" y="111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950781A-A7A2-4140-97EC-5580A131D72E}"/>
                </a:ext>
              </a:extLst>
            </p:cNvPr>
            <p:cNvGrpSpPr/>
            <p:nvPr/>
          </p:nvGrpSpPr>
          <p:grpSpPr>
            <a:xfrm>
              <a:off x="7455169" y="2436784"/>
              <a:ext cx="594120" cy="1658094"/>
              <a:chOff x="2658427" y="1624965"/>
              <a:chExt cx="1247775" cy="3482340"/>
            </a:xfrm>
            <a:solidFill>
              <a:schemeClr val="accent3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098E2A6-9ACA-4923-89EF-05BA7B82A618}"/>
                  </a:ext>
                </a:extLst>
              </p:cNvPr>
              <p:cNvSpPr/>
              <p:nvPr/>
            </p:nvSpPr>
            <p:spPr>
              <a:xfrm>
                <a:off x="2658427" y="2545080"/>
                <a:ext cx="1247775" cy="2562225"/>
              </a:xfrm>
              <a:custGeom>
                <a:avLst/>
                <a:gdLst>
                  <a:gd name="connsiteX0" fmla="*/ 977265 w 1247775"/>
                  <a:gd name="connsiteY0" fmla="*/ 30480 h 2562225"/>
                  <a:gd name="connsiteX1" fmla="*/ 978218 w 1247775"/>
                  <a:gd name="connsiteY1" fmla="*/ 540068 h 2562225"/>
                  <a:gd name="connsiteX2" fmla="*/ 1256348 w 1247775"/>
                  <a:gd name="connsiteY2" fmla="*/ 540068 h 2562225"/>
                  <a:gd name="connsiteX3" fmla="*/ 1256348 w 1247775"/>
                  <a:gd name="connsiteY3" fmla="*/ 616268 h 2562225"/>
                  <a:gd name="connsiteX4" fmla="*/ 980123 w 1247775"/>
                  <a:gd name="connsiteY4" fmla="*/ 616268 h 2562225"/>
                  <a:gd name="connsiteX5" fmla="*/ 980123 w 1247775"/>
                  <a:gd name="connsiteY5" fmla="*/ 2566035 h 2562225"/>
                  <a:gd name="connsiteX6" fmla="*/ 288608 w 1247775"/>
                  <a:gd name="connsiteY6" fmla="*/ 2566035 h 2562225"/>
                  <a:gd name="connsiteX7" fmla="*/ 288608 w 1247775"/>
                  <a:gd name="connsiteY7" fmla="*/ 618173 h 2562225"/>
                  <a:gd name="connsiteX8" fmla="*/ 0 w 1247775"/>
                  <a:gd name="connsiteY8" fmla="*/ 618173 h 2562225"/>
                  <a:gd name="connsiteX9" fmla="*/ 0 w 1247775"/>
                  <a:gd name="connsiteY9" fmla="*/ 542925 h 2562225"/>
                  <a:gd name="connsiteX10" fmla="*/ 285750 w 1247775"/>
                  <a:gd name="connsiteY10" fmla="*/ 542925 h 2562225"/>
                  <a:gd name="connsiteX11" fmla="*/ 285750 w 1247775"/>
                  <a:gd name="connsiteY11" fmla="*/ 38100 h 2562225"/>
                  <a:gd name="connsiteX12" fmla="*/ 212408 w 1247775"/>
                  <a:gd name="connsiteY12" fmla="*/ 6668 h 2562225"/>
                  <a:gd name="connsiteX13" fmla="*/ 214313 w 1247775"/>
                  <a:gd name="connsiteY13" fmla="*/ 0 h 2562225"/>
                  <a:gd name="connsiteX14" fmla="*/ 1042988 w 1247775"/>
                  <a:gd name="connsiteY14" fmla="*/ 0 h 2562225"/>
                  <a:gd name="connsiteX15" fmla="*/ 977265 w 1247775"/>
                  <a:gd name="connsiteY15" fmla="*/ 30480 h 2562225"/>
                  <a:gd name="connsiteX16" fmla="*/ 776288 w 1247775"/>
                  <a:gd name="connsiteY16" fmla="*/ 1668780 h 2562225"/>
                  <a:gd name="connsiteX17" fmla="*/ 776288 w 1247775"/>
                  <a:gd name="connsiteY17" fmla="*/ 1463993 h 2562225"/>
                  <a:gd name="connsiteX18" fmla="*/ 667703 w 1247775"/>
                  <a:gd name="connsiteY18" fmla="*/ 1463993 h 2562225"/>
                  <a:gd name="connsiteX19" fmla="*/ 667703 w 1247775"/>
                  <a:gd name="connsiteY19" fmla="*/ 1668780 h 2562225"/>
                  <a:gd name="connsiteX20" fmla="*/ 776288 w 1247775"/>
                  <a:gd name="connsiteY20" fmla="*/ 1668780 h 2562225"/>
                  <a:gd name="connsiteX21" fmla="*/ 452438 w 1247775"/>
                  <a:gd name="connsiteY21" fmla="*/ 1667827 h 2562225"/>
                  <a:gd name="connsiteX22" fmla="*/ 452438 w 1247775"/>
                  <a:gd name="connsiteY22" fmla="*/ 1463993 h 2562225"/>
                  <a:gd name="connsiteX23" fmla="*/ 343853 w 1247775"/>
                  <a:gd name="connsiteY23" fmla="*/ 1463993 h 2562225"/>
                  <a:gd name="connsiteX24" fmla="*/ 343853 w 1247775"/>
                  <a:gd name="connsiteY24" fmla="*/ 1667827 h 2562225"/>
                  <a:gd name="connsiteX25" fmla="*/ 452438 w 1247775"/>
                  <a:gd name="connsiteY25" fmla="*/ 1667827 h 2562225"/>
                  <a:gd name="connsiteX26" fmla="*/ 495300 w 1247775"/>
                  <a:gd name="connsiteY26" fmla="*/ 1463040 h 2562225"/>
                  <a:gd name="connsiteX27" fmla="*/ 495300 w 1247775"/>
                  <a:gd name="connsiteY27" fmla="*/ 1668780 h 2562225"/>
                  <a:gd name="connsiteX28" fmla="*/ 603885 w 1247775"/>
                  <a:gd name="connsiteY28" fmla="*/ 1668780 h 2562225"/>
                  <a:gd name="connsiteX29" fmla="*/ 603885 w 1247775"/>
                  <a:gd name="connsiteY29" fmla="*/ 1463040 h 2562225"/>
                  <a:gd name="connsiteX30" fmla="*/ 495300 w 1247775"/>
                  <a:gd name="connsiteY30" fmla="*/ 1463040 h 2562225"/>
                  <a:gd name="connsiteX31" fmla="*/ 927735 w 1247775"/>
                  <a:gd name="connsiteY31" fmla="*/ 1668780 h 2562225"/>
                  <a:gd name="connsiteX32" fmla="*/ 927735 w 1247775"/>
                  <a:gd name="connsiteY32" fmla="*/ 1463993 h 2562225"/>
                  <a:gd name="connsiteX33" fmla="*/ 819150 w 1247775"/>
                  <a:gd name="connsiteY33" fmla="*/ 1463993 h 2562225"/>
                  <a:gd name="connsiteX34" fmla="*/ 819150 w 1247775"/>
                  <a:gd name="connsiteY34" fmla="*/ 1668780 h 2562225"/>
                  <a:gd name="connsiteX35" fmla="*/ 927735 w 1247775"/>
                  <a:gd name="connsiteY35" fmla="*/ 1668780 h 2562225"/>
                  <a:gd name="connsiteX36" fmla="*/ 817245 w 1247775"/>
                  <a:gd name="connsiteY36" fmla="*/ 1068705 h 2562225"/>
                  <a:gd name="connsiteX37" fmla="*/ 817245 w 1247775"/>
                  <a:gd name="connsiteY37" fmla="*/ 1275398 h 2562225"/>
                  <a:gd name="connsiteX38" fmla="*/ 927735 w 1247775"/>
                  <a:gd name="connsiteY38" fmla="*/ 1275398 h 2562225"/>
                  <a:gd name="connsiteX39" fmla="*/ 927735 w 1247775"/>
                  <a:gd name="connsiteY39" fmla="*/ 1068705 h 2562225"/>
                  <a:gd name="connsiteX40" fmla="*/ 817245 w 1247775"/>
                  <a:gd name="connsiteY40" fmla="*/ 1068705 h 2562225"/>
                  <a:gd name="connsiteX41" fmla="*/ 777240 w 1247775"/>
                  <a:gd name="connsiteY41" fmla="*/ 1276350 h 2562225"/>
                  <a:gd name="connsiteX42" fmla="*/ 777240 w 1247775"/>
                  <a:gd name="connsiteY42" fmla="*/ 1070610 h 2562225"/>
                  <a:gd name="connsiteX43" fmla="*/ 667703 w 1247775"/>
                  <a:gd name="connsiteY43" fmla="*/ 1070610 h 2562225"/>
                  <a:gd name="connsiteX44" fmla="*/ 667703 w 1247775"/>
                  <a:gd name="connsiteY44" fmla="*/ 1276350 h 2562225"/>
                  <a:gd name="connsiteX45" fmla="*/ 777240 w 1247775"/>
                  <a:gd name="connsiteY45" fmla="*/ 1276350 h 2562225"/>
                  <a:gd name="connsiteX46" fmla="*/ 493395 w 1247775"/>
                  <a:gd name="connsiteY46" fmla="*/ 1067753 h 2562225"/>
                  <a:gd name="connsiteX47" fmla="*/ 493395 w 1247775"/>
                  <a:gd name="connsiteY47" fmla="*/ 1275398 h 2562225"/>
                  <a:gd name="connsiteX48" fmla="*/ 602932 w 1247775"/>
                  <a:gd name="connsiteY48" fmla="*/ 1275398 h 2562225"/>
                  <a:gd name="connsiteX49" fmla="*/ 602932 w 1247775"/>
                  <a:gd name="connsiteY49" fmla="*/ 1067753 h 2562225"/>
                  <a:gd name="connsiteX50" fmla="*/ 493395 w 1247775"/>
                  <a:gd name="connsiteY50" fmla="*/ 1067753 h 2562225"/>
                  <a:gd name="connsiteX51" fmla="*/ 452438 w 1247775"/>
                  <a:gd name="connsiteY51" fmla="*/ 1275398 h 2562225"/>
                  <a:gd name="connsiteX52" fmla="*/ 452438 w 1247775"/>
                  <a:gd name="connsiteY52" fmla="*/ 1068705 h 2562225"/>
                  <a:gd name="connsiteX53" fmla="*/ 343853 w 1247775"/>
                  <a:gd name="connsiteY53" fmla="*/ 1068705 h 2562225"/>
                  <a:gd name="connsiteX54" fmla="*/ 343853 w 1247775"/>
                  <a:gd name="connsiteY54" fmla="*/ 1275398 h 2562225"/>
                  <a:gd name="connsiteX55" fmla="*/ 452438 w 1247775"/>
                  <a:gd name="connsiteY55" fmla="*/ 1275398 h 2562225"/>
                  <a:gd name="connsiteX56" fmla="*/ 776288 w 1247775"/>
                  <a:gd name="connsiteY56" fmla="*/ 490538 h 2562225"/>
                  <a:gd name="connsiteX57" fmla="*/ 776288 w 1247775"/>
                  <a:gd name="connsiteY57" fmla="*/ 287655 h 2562225"/>
                  <a:gd name="connsiteX58" fmla="*/ 667703 w 1247775"/>
                  <a:gd name="connsiteY58" fmla="*/ 287655 h 2562225"/>
                  <a:gd name="connsiteX59" fmla="*/ 667703 w 1247775"/>
                  <a:gd name="connsiteY59" fmla="*/ 490538 h 2562225"/>
                  <a:gd name="connsiteX60" fmla="*/ 776288 w 1247775"/>
                  <a:gd name="connsiteY60" fmla="*/ 490538 h 2562225"/>
                  <a:gd name="connsiteX61" fmla="*/ 819150 w 1247775"/>
                  <a:gd name="connsiteY61" fmla="*/ 286703 h 2562225"/>
                  <a:gd name="connsiteX62" fmla="*/ 819150 w 1247775"/>
                  <a:gd name="connsiteY62" fmla="*/ 490538 h 2562225"/>
                  <a:gd name="connsiteX63" fmla="*/ 927735 w 1247775"/>
                  <a:gd name="connsiteY63" fmla="*/ 490538 h 2562225"/>
                  <a:gd name="connsiteX64" fmla="*/ 927735 w 1247775"/>
                  <a:gd name="connsiteY64" fmla="*/ 286703 h 2562225"/>
                  <a:gd name="connsiteX65" fmla="*/ 819150 w 1247775"/>
                  <a:gd name="connsiteY65" fmla="*/ 286703 h 2562225"/>
                  <a:gd name="connsiteX66" fmla="*/ 342900 w 1247775"/>
                  <a:gd name="connsiteY66" fmla="*/ 490538 h 2562225"/>
                  <a:gd name="connsiteX67" fmla="*/ 452438 w 1247775"/>
                  <a:gd name="connsiteY67" fmla="*/ 490538 h 2562225"/>
                  <a:gd name="connsiteX68" fmla="*/ 452438 w 1247775"/>
                  <a:gd name="connsiteY68" fmla="*/ 288608 h 2562225"/>
                  <a:gd name="connsiteX69" fmla="*/ 342900 w 1247775"/>
                  <a:gd name="connsiteY69" fmla="*/ 288608 h 2562225"/>
                  <a:gd name="connsiteX70" fmla="*/ 342900 w 1247775"/>
                  <a:gd name="connsiteY70" fmla="*/ 490538 h 2562225"/>
                  <a:gd name="connsiteX71" fmla="*/ 818198 w 1247775"/>
                  <a:gd name="connsiteY71" fmla="*/ 678180 h 2562225"/>
                  <a:gd name="connsiteX72" fmla="*/ 818198 w 1247775"/>
                  <a:gd name="connsiteY72" fmla="*/ 881063 h 2562225"/>
                  <a:gd name="connsiteX73" fmla="*/ 926782 w 1247775"/>
                  <a:gd name="connsiteY73" fmla="*/ 881063 h 2562225"/>
                  <a:gd name="connsiteX74" fmla="*/ 926782 w 1247775"/>
                  <a:gd name="connsiteY74" fmla="*/ 678180 h 2562225"/>
                  <a:gd name="connsiteX75" fmla="*/ 818198 w 1247775"/>
                  <a:gd name="connsiteY75" fmla="*/ 678180 h 2562225"/>
                  <a:gd name="connsiteX76" fmla="*/ 603885 w 1247775"/>
                  <a:gd name="connsiteY76" fmla="*/ 490538 h 2562225"/>
                  <a:gd name="connsiteX77" fmla="*/ 603885 w 1247775"/>
                  <a:gd name="connsiteY77" fmla="*/ 288608 h 2562225"/>
                  <a:gd name="connsiteX78" fmla="*/ 495300 w 1247775"/>
                  <a:gd name="connsiteY78" fmla="*/ 288608 h 2562225"/>
                  <a:gd name="connsiteX79" fmla="*/ 495300 w 1247775"/>
                  <a:gd name="connsiteY79" fmla="*/ 490538 h 2562225"/>
                  <a:gd name="connsiteX80" fmla="*/ 603885 w 1247775"/>
                  <a:gd name="connsiteY80" fmla="*/ 490538 h 2562225"/>
                  <a:gd name="connsiteX81" fmla="*/ 775335 w 1247775"/>
                  <a:gd name="connsiteY81" fmla="*/ 881063 h 2562225"/>
                  <a:gd name="connsiteX82" fmla="*/ 775335 w 1247775"/>
                  <a:gd name="connsiteY82" fmla="*/ 678180 h 2562225"/>
                  <a:gd name="connsiteX83" fmla="*/ 666750 w 1247775"/>
                  <a:gd name="connsiteY83" fmla="*/ 678180 h 2562225"/>
                  <a:gd name="connsiteX84" fmla="*/ 666750 w 1247775"/>
                  <a:gd name="connsiteY84" fmla="*/ 881063 h 2562225"/>
                  <a:gd name="connsiteX85" fmla="*/ 775335 w 1247775"/>
                  <a:gd name="connsiteY85" fmla="*/ 881063 h 2562225"/>
                  <a:gd name="connsiteX86" fmla="*/ 494348 w 1247775"/>
                  <a:gd name="connsiteY86" fmla="*/ 678180 h 2562225"/>
                  <a:gd name="connsiteX87" fmla="*/ 494348 w 1247775"/>
                  <a:gd name="connsiteY87" fmla="*/ 880110 h 2562225"/>
                  <a:gd name="connsiteX88" fmla="*/ 602932 w 1247775"/>
                  <a:gd name="connsiteY88" fmla="*/ 880110 h 2562225"/>
                  <a:gd name="connsiteX89" fmla="*/ 602932 w 1247775"/>
                  <a:gd name="connsiteY89" fmla="*/ 678180 h 2562225"/>
                  <a:gd name="connsiteX90" fmla="*/ 494348 w 1247775"/>
                  <a:gd name="connsiteY90" fmla="*/ 678180 h 2562225"/>
                  <a:gd name="connsiteX91" fmla="*/ 451485 w 1247775"/>
                  <a:gd name="connsiteY91" fmla="*/ 882015 h 2562225"/>
                  <a:gd name="connsiteX92" fmla="*/ 451485 w 1247775"/>
                  <a:gd name="connsiteY92" fmla="*/ 679133 h 2562225"/>
                  <a:gd name="connsiteX93" fmla="*/ 344805 w 1247775"/>
                  <a:gd name="connsiteY93" fmla="*/ 679133 h 2562225"/>
                  <a:gd name="connsiteX94" fmla="*/ 344805 w 1247775"/>
                  <a:gd name="connsiteY94" fmla="*/ 882015 h 2562225"/>
                  <a:gd name="connsiteX95" fmla="*/ 451485 w 1247775"/>
                  <a:gd name="connsiteY95" fmla="*/ 882015 h 2562225"/>
                  <a:gd name="connsiteX96" fmla="*/ 820103 w 1247775"/>
                  <a:gd name="connsiteY96" fmla="*/ 161925 h 2562225"/>
                  <a:gd name="connsiteX97" fmla="*/ 820103 w 1247775"/>
                  <a:gd name="connsiteY97" fmla="*/ 247650 h 2562225"/>
                  <a:gd name="connsiteX98" fmla="*/ 927735 w 1247775"/>
                  <a:gd name="connsiteY98" fmla="*/ 247650 h 2562225"/>
                  <a:gd name="connsiteX99" fmla="*/ 820103 w 1247775"/>
                  <a:gd name="connsiteY99" fmla="*/ 161925 h 2562225"/>
                  <a:gd name="connsiteX100" fmla="*/ 777240 w 1247775"/>
                  <a:gd name="connsiteY100" fmla="*/ 160973 h 2562225"/>
                  <a:gd name="connsiteX101" fmla="*/ 671513 w 1247775"/>
                  <a:gd name="connsiteY101" fmla="*/ 250508 h 2562225"/>
                  <a:gd name="connsiteX102" fmla="*/ 721995 w 1247775"/>
                  <a:gd name="connsiteY102" fmla="*/ 250508 h 2562225"/>
                  <a:gd name="connsiteX103" fmla="*/ 776288 w 1247775"/>
                  <a:gd name="connsiteY103" fmla="*/ 250508 h 2562225"/>
                  <a:gd name="connsiteX104" fmla="*/ 777240 w 1247775"/>
                  <a:gd name="connsiteY104" fmla="*/ 160973 h 2562225"/>
                  <a:gd name="connsiteX105" fmla="*/ 603885 w 1247775"/>
                  <a:gd name="connsiteY105" fmla="*/ 248603 h 2562225"/>
                  <a:gd name="connsiteX106" fmla="*/ 495300 w 1247775"/>
                  <a:gd name="connsiteY106" fmla="*/ 165735 h 2562225"/>
                  <a:gd name="connsiteX107" fmla="*/ 495300 w 1247775"/>
                  <a:gd name="connsiteY107" fmla="*/ 248603 h 2562225"/>
                  <a:gd name="connsiteX108" fmla="*/ 603885 w 1247775"/>
                  <a:gd name="connsiteY108" fmla="*/ 248603 h 2562225"/>
                  <a:gd name="connsiteX109" fmla="*/ 453390 w 1247775"/>
                  <a:gd name="connsiteY109" fmla="*/ 162878 h 2562225"/>
                  <a:gd name="connsiteX110" fmla="*/ 345758 w 1247775"/>
                  <a:gd name="connsiteY110" fmla="*/ 250508 h 2562225"/>
                  <a:gd name="connsiteX111" fmla="*/ 415290 w 1247775"/>
                  <a:gd name="connsiteY111" fmla="*/ 250508 h 2562225"/>
                  <a:gd name="connsiteX112" fmla="*/ 453390 w 1247775"/>
                  <a:gd name="connsiteY112" fmla="*/ 247650 h 2562225"/>
                  <a:gd name="connsiteX113" fmla="*/ 453390 w 1247775"/>
                  <a:gd name="connsiteY113" fmla="*/ 162878 h 2562225"/>
                  <a:gd name="connsiteX114" fmla="*/ 495300 w 1247775"/>
                  <a:gd name="connsiteY114" fmla="*/ 555308 h 2562225"/>
                  <a:gd name="connsiteX115" fmla="*/ 495300 w 1247775"/>
                  <a:gd name="connsiteY115" fmla="*/ 642938 h 2562225"/>
                  <a:gd name="connsiteX116" fmla="*/ 550545 w 1247775"/>
                  <a:gd name="connsiteY116" fmla="*/ 642938 h 2562225"/>
                  <a:gd name="connsiteX117" fmla="*/ 603885 w 1247775"/>
                  <a:gd name="connsiteY117" fmla="*/ 642938 h 2562225"/>
                  <a:gd name="connsiteX118" fmla="*/ 495300 w 1247775"/>
                  <a:gd name="connsiteY118" fmla="*/ 555308 h 2562225"/>
                  <a:gd name="connsiteX119" fmla="*/ 925830 w 1247775"/>
                  <a:gd name="connsiteY119" fmla="*/ 641033 h 2562225"/>
                  <a:gd name="connsiteX120" fmla="*/ 819150 w 1247775"/>
                  <a:gd name="connsiteY120" fmla="*/ 557213 h 2562225"/>
                  <a:gd name="connsiteX121" fmla="*/ 819150 w 1247775"/>
                  <a:gd name="connsiteY121" fmla="*/ 641033 h 2562225"/>
                  <a:gd name="connsiteX122" fmla="*/ 925830 w 1247775"/>
                  <a:gd name="connsiteY122" fmla="*/ 641033 h 2562225"/>
                  <a:gd name="connsiteX123" fmla="*/ 343853 w 1247775"/>
                  <a:gd name="connsiteY123" fmla="*/ 641033 h 2562225"/>
                  <a:gd name="connsiteX124" fmla="*/ 453390 w 1247775"/>
                  <a:gd name="connsiteY124" fmla="*/ 641033 h 2562225"/>
                  <a:gd name="connsiteX125" fmla="*/ 455295 w 1247775"/>
                  <a:gd name="connsiteY125" fmla="*/ 597218 h 2562225"/>
                  <a:gd name="connsiteX126" fmla="*/ 455295 w 1247775"/>
                  <a:gd name="connsiteY126" fmla="*/ 556260 h 2562225"/>
                  <a:gd name="connsiteX127" fmla="*/ 343853 w 1247775"/>
                  <a:gd name="connsiteY127" fmla="*/ 641033 h 2562225"/>
                  <a:gd name="connsiteX128" fmla="*/ 777240 w 1247775"/>
                  <a:gd name="connsiteY128" fmla="*/ 555308 h 2562225"/>
                  <a:gd name="connsiteX129" fmla="*/ 668655 w 1247775"/>
                  <a:gd name="connsiteY129" fmla="*/ 642938 h 2562225"/>
                  <a:gd name="connsiteX130" fmla="*/ 729615 w 1247775"/>
                  <a:gd name="connsiteY130" fmla="*/ 642938 h 2562225"/>
                  <a:gd name="connsiteX131" fmla="*/ 778193 w 1247775"/>
                  <a:gd name="connsiteY131" fmla="*/ 642938 h 2562225"/>
                  <a:gd name="connsiteX132" fmla="*/ 777240 w 1247775"/>
                  <a:gd name="connsiteY132" fmla="*/ 555308 h 2562225"/>
                  <a:gd name="connsiteX133" fmla="*/ 454343 w 1247775"/>
                  <a:gd name="connsiteY133" fmla="*/ 944880 h 2562225"/>
                  <a:gd name="connsiteX134" fmla="*/ 343853 w 1247775"/>
                  <a:gd name="connsiteY134" fmla="*/ 1030605 h 2562225"/>
                  <a:gd name="connsiteX135" fmla="*/ 454343 w 1247775"/>
                  <a:gd name="connsiteY135" fmla="*/ 1030605 h 2562225"/>
                  <a:gd name="connsiteX136" fmla="*/ 454343 w 1247775"/>
                  <a:gd name="connsiteY136" fmla="*/ 944880 h 2562225"/>
                  <a:gd name="connsiteX137" fmla="*/ 667703 w 1247775"/>
                  <a:gd name="connsiteY137" fmla="*/ 1032510 h 2562225"/>
                  <a:gd name="connsiteX138" fmla="*/ 776288 w 1247775"/>
                  <a:gd name="connsiteY138" fmla="*/ 1032510 h 2562225"/>
                  <a:gd name="connsiteX139" fmla="*/ 776288 w 1247775"/>
                  <a:gd name="connsiteY139" fmla="*/ 944880 h 2562225"/>
                  <a:gd name="connsiteX140" fmla="*/ 667703 w 1247775"/>
                  <a:gd name="connsiteY140" fmla="*/ 1032510 h 2562225"/>
                  <a:gd name="connsiteX141" fmla="*/ 927735 w 1247775"/>
                  <a:gd name="connsiteY141" fmla="*/ 1032510 h 2562225"/>
                  <a:gd name="connsiteX142" fmla="*/ 818198 w 1247775"/>
                  <a:gd name="connsiteY142" fmla="*/ 948690 h 2562225"/>
                  <a:gd name="connsiteX143" fmla="*/ 818198 w 1247775"/>
                  <a:gd name="connsiteY143" fmla="*/ 1032510 h 2562225"/>
                  <a:gd name="connsiteX144" fmla="*/ 927735 w 1247775"/>
                  <a:gd name="connsiteY144" fmla="*/ 1032510 h 2562225"/>
                  <a:gd name="connsiteX145" fmla="*/ 604838 w 1247775"/>
                  <a:gd name="connsiteY145" fmla="*/ 1032510 h 2562225"/>
                  <a:gd name="connsiteX146" fmla="*/ 493395 w 1247775"/>
                  <a:gd name="connsiteY146" fmla="*/ 947738 h 2562225"/>
                  <a:gd name="connsiteX147" fmla="*/ 493395 w 1247775"/>
                  <a:gd name="connsiteY147" fmla="*/ 1032510 h 2562225"/>
                  <a:gd name="connsiteX148" fmla="*/ 604838 w 1247775"/>
                  <a:gd name="connsiteY148" fmla="*/ 1032510 h 2562225"/>
                  <a:gd name="connsiteX149" fmla="*/ 777240 w 1247775"/>
                  <a:gd name="connsiteY149" fmla="*/ 1335405 h 2562225"/>
                  <a:gd name="connsiteX150" fmla="*/ 667703 w 1247775"/>
                  <a:gd name="connsiteY150" fmla="*/ 1423988 h 2562225"/>
                  <a:gd name="connsiteX151" fmla="*/ 777240 w 1247775"/>
                  <a:gd name="connsiteY151" fmla="*/ 1423988 h 2562225"/>
                  <a:gd name="connsiteX152" fmla="*/ 777240 w 1247775"/>
                  <a:gd name="connsiteY152" fmla="*/ 1335405 h 2562225"/>
                  <a:gd name="connsiteX153" fmla="*/ 604838 w 1247775"/>
                  <a:gd name="connsiteY153" fmla="*/ 1423988 h 2562225"/>
                  <a:gd name="connsiteX154" fmla="*/ 494348 w 1247775"/>
                  <a:gd name="connsiteY154" fmla="*/ 1340168 h 2562225"/>
                  <a:gd name="connsiteX155" fmla="*/ 494348 w 1247775"/>
                  <a:gd name="connsiteY155" fmla="*/ 1423988 h 2562225"/>
                  <a:gd name="connsiteX156" fmla="*/ 604838 w 1247775"/>
                  <a:gd name="connsiteY156" fmla="*/ 1423988 h 2562225"/>
                  <a:gd name="connsiteX157" fmla="*/ 453390 w 1247775"/>
                  <a:gd name="connsiteY157" fmla="*/ 1337310 h 2562225"/>
                  <a:gd name="connsiteX158" fmla="*/ 346710 w 1247775"/>
                  <a:gd name="connsiteY158" fmla="*/ 1423035 h 2562225"/>
                  <a:gd name="connsiteX159" fmla="*/ 453390 w 1247775"/>
                  <a:gd name="connsiteY159" fmla="*/ 1423035 h 2562225"/>
                  <a:gd name="connsiteX160" fmla="*/ 453390 w 1247775"/>
                  <a:gd name="connsiteY160" fmla="*/ 1337310 h 2562225"/>
                  <a:gd name="connsiteX161" fmla="*/ 817245 w 1247775"/>
                  <a:gd name="connsiteY161" fmla="*/ 1423035 h 2562225"/>
                  <a:gd name="connsiteX162" fmla="*/ 926782 w 1247775"/>
                  <a:gd name="connsiteY162" fmla="*/ 1423035 h 2562225"/>
                  <a:gd name="connsiteX163" fmla="*/ 817245 w 1247775"/>
                  <a:gd name="connsiteY163" fmla="*/ 1338263 h 2562225"/>
                  <a:gd name="connsiteX164" fmla="*/ 817245 w 1247775"/>
                  <a:gd name="connsiteY164" fmla="*/ 1423035 h 2562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</a:cxnLst>
                <a:rect l="l" t="t" r="r" b="b"/>
                <a:pathLst>
                  <a:path w="1247775" h="2562225">
                    <a:moveTo>
                      <a:pt x="977265" y="30480"/>
                    </a:moveTo>
                    <a:cubicBezTo>
                      <a:pt x="977265" y="190500"/>
                      <a:pt x="978218" y="373380"/>
                      <a:pt x="978218" y="540068"/>
                    </a:cubicBezTo>
                    <a:cubicBezTo>
                      <a:pt x="1072515" y="540068"/>
                      <a:pt x="1163003" y="540068"/>
                      <a:pt x="1256348" y="540068"/>
                    </a:cubicBezTo>
                    <a:cubicBezTo>
                      <a:pt x="1256348" y="567690"/>
                      <a:pt x="1256348" y="588645"/>
                      <a:pt x="1256348" y="616268"/>
                    </a:cubicBezTo>
                    <a:cubicBezTo>
                      <a:pt x="1165860" y="616268"/>
                      <a:pt x="1074420" y="616268"/>
                      <a:pt x="980123" y="616268"/>
                    </a:cubicBezTo>
                    <a:cubicBezTo>
                      <a:pt x="980123" y="1268730"/>
                      <a:pt x="980123" y="1915477"/>
                      <a:pt x="980123" y="2566035"/>
                    </a:cubicBezTo>
                    <a:cubicBezTo>
                      <a:pt x="748665" y="2566035"/>
                      <a:pt x="521970" y="2566035"/>
                      <a:pt x="288608" y="2566035"/>
                    </a:cubicBezTo>
                    <a:cubicBezTo>
                      <a:pt x="288608" y="1917383"/>
                      <a:pt x="288608" y="1269683"/>
                      <a:pt x="288608" y="618173"/>
                    </a:cubicBezTo>
                    <a:cubicBezTo>
                      <a:pt x="189548" y="618173"/>
                      <a:pt x="96202" y="618173"/>
                      <a:pt x="0" y="618173"/>
                    </a:cubicBezTo>
                    <a:cubicBezTo>
                      <a:pt x="0" y="592455"/>
                      <a:pt x="0" y="569595"/>
                      <a:pt x="0" y="542925"/>
                    </a:cubicBezTo>
                    <a:cubicBezTo>
                      <a:pt x="94298" y="542925"/>
                      <a:pt x="187643" y="542925"/>
                      <a:pt x="285750" y="542925"/>
                    </a:cubicBezTo>
                    <a:cubicBezTo>
                      <a:pt x="285750" y="373380"/>
                      <a:pt x="285750" y="207645"/>
                      <a:pt x="285750" y="38100"/>
                    </a:cubicBezTo>
                    <a:cubicBezTo>
                      <a:pt x="264795" y="29528"/>
                      <a:pt x="239077" y="18098"/>
                      <a:pt x="212408" y="6668"/>
                    </a:cubicBezTo>
                    <a:cubicBezTo>
                      <a:pt x="213360" y="4763"/>
                      <a:pt x="213360" y="1905"/>
                      <a:pt x="214313" y="0"/>
                    </a:cubicBezTo>
                    <a:cubicBezTo>
                      <a:pt x="490538" y="0"/>
                      <a:pt x="766763" y="0"/>
                      <a:pt x="1042988" y="0"/>
                    </a:cubicBezTo>
                    <a:cubicBezTo>
                      <a:pt x="1013460" y="16193"/>
                      <a:pt x="994410" y="23813"/>
                      <a:pt x="977265" y="30480"/>
                    </a:cubicBezTo>
                    <a:close/>
                    <a:moveTo>
                      <a:pt x="776288" y="1668780"/>
                    </a:moveTo>
                    <a:cubicBezTo>
                      <a:pt x="776288" y="1597343"/>
                      <a:pt x="776288" y="1530668"/>
                      <a:pt x="776288" y="1463993"/>
                    </a:cubicBezTo>
                    <a:cubicBezTo>
                      <a:pt x="737235" y="1463993"/>
                      <a:pt x="701993" y="1463993"/>
                      <a:pt x="667703" y="1463993"/>
                    </a:cubicBezTo>
                    <a:cubicBezTo>
                      <a:pt x="667703" y="1534477"/>
                      <a:pt x="667703" y="1600200"/>
                      <a:pt x="667703" y="1668780"/>
                    </a:cubicBezTo>
                    <a:cubicBezTo>
                      <a:pt x="703898" y="1668780"/>
                      <a:pt x="738188" y="1668780"/>
                      <a:pt x="776288" y="1668780"/>
                    </a:cubicBezTo>
                    <a:close/>
                    <a:moveTo>
                      <a:pt x="452438" y="1667827"/>
                    </a:moveTo>
                    <a:cubicBezTo>
                      <a:pt x="452438" y="1597343"/>
                      <a:pt x="452438" y="1530668"/>
                      <a:pt x="452438" y="1463993"/>
                    </a:cubicBezTo>
                    <a:cubicBezTo>
                      <a:pt x="414338" y="1463993"/>
                      <a:pt x="379095" y="1463993"/>
                      <a:pt x="343853" y="1463993"/>
                    </a:cubicBezTo>
                    <a:cubicBezTo>
                      <a:pt x="343853" y="1533525"/>
                      <a:pt x="343853" y="1600200"/>
                      <a:pt x="343853" y="1667827"/>
                    </a:cubicBezTo>
                    <a:cubicBezTo>
                      <a:pt x="380048" y="1667827"/>
                      <a:pt x="414338" y="1667827"/>
                      <a:pt x="452438" y="1667827"/>
                    </a:cubicBezTo>
                    <a:close/>
                    <a:moveTo>
                      <a:pt x="495300" y="1463040"/>
                    </a:moveTo>
                    <a:cubicBezTo>
                      <a:pt x="495300" y="1533525"/>
                      <a:pt x="495300" y="1600200"/>
                      <a:pt x="495300" y="1668780"/>
                    </a:cubicBezTo>
                    <a:cubicBezTo>
                      <a:pt x="533400" y="1668780"/>
                      <a:pt x="567690" y="1668780"/>
                      <a:pt x="603885" y="1668780"/>
                    </a:cubicBezTo>
                    <a:cubicBezTo>
                      <a:pt x="603885" y="1599248"/>
                      <a:pt x="603885" y="1531620"/>
                      <a:pt x="603885" y="1463040"/>
                    </a:cubicBezTo>
                    <a:cubicBezTo>
                      <a:pt x="566738" y="1463040"/>
                      <a:pt x="531495" y="1463040"/>
                      <a:pt x="495300" y="1463040"/>
                    </a:cubicBezTo>
                    <a:close/>
                    <a:moveTo>
                      <a:pt x="927735" y="1668780"/>
                    </a:moveTo>
                    <a:cubicBezTo>
                      <a:pt x="927735" y="1597343"/>
                      <a:pt x="927735" y="1530668"/>
                      <a:pt x="927735" y="1463993"/>
                    </a:cubicBezTo>
                    <a:cubicBezTo>
                      <a:pt x="889635" y="1463993"/>
                      <a:pt x="854393" y="1463993"/>
                      <a:pt x="819150" y="1463993"/>
                    </a:cubicBezTo>
                    <a:cubicBezTo>
                      <a:pt x="819150" y="1534477"/>
                      <a:pt x="819150" y="1600200"/>
                      <a:pt x="819150" y="1668780"/>
                    </a:cubicBezTo>
                    <a:cubicBezTo>
                      <a:pt x="855345" y="1668780"/>
                      <a:pt x="889635" y="1668780"/>
                      <a:pt x="927735" y="1668780"/>
                    </a:cubicBezTo>
                    <a:close/>
                    <a:moveTo>
                      <a:pt x="817245" y="1068705"/>
                    </a:moveTo>
                    <a:cubicBezTo>
                      <a:pt x="817245" y="1139190"/>
                      <a:pt x="817245" y="1205865"/>
                      <a:pt x="817245" y="1275398"/>
                    </a:cubicBezTo>
                    <a:cubicBezTo>
                      <a:pt x="855345" y="1275398"/>
                      <a:pt x="890588" y="1275398"/>
                      <a:pt x="927735" y="1275398"/>
                    </a:cubicBezTo>
                    <a:cubicBezTo>
                      <a:pt x="927735" y="1205865"/>
                      <a:pt x="927735" y="1138238"/>
                      <a:pt x="927735" y="1068705"/>
                    </a:cubicBezTo>
                    <a:cubicBezTo>
                      <a:pt x="891540" y="1068705"/>
                      <a:pt x="857250" y="1068705"/>
                      <a:pt x="817245" y="1068705"/>
                    </a:cubicBezTo>
                    <a:close/>
                    <a:moveTo>
                      <a:pt x="777240" y="1276350"/>
                    </a:moveTo>
                    <a:cubicBezTo>
                      <a:pt x="777240" y="1205865"/>
                      <a:pt x="777240" y="1138238"/>
                      <a:pt x="777240" y="1070610"/>
                    </a:cubicBezTo>
                    <a:cubicBezTo>
                      <a:pt x="739140" y="1070610"/>
                      <a:pt x="703898" y="1070610"/>
                      <a:pt x="667703" y="1070610"/>
                    </a:cubicBezTo>
                    <a:cubicBezTo>
                      <a:pt x="667703" y="1141095"/>
                      <a:pt x="667703" y="1207770"/>
                      <a:pt x="667703" y="1276350"/>
                    </a:cubicBezTo>
                    <a:cubicBezTo>
                      <a:pt x="703898" y="1276350"/>
                      <a:pt x="739140" y="1276350"/>
                      <a:pt x="777240" y="1276350"/>
                    </a:cubicBezTo>
                    <a:close/>
                    <a:moveTo>
                      <a:pt x="493395" y="1067753"/>
                    </a:moveTo>
                    <a:cubicBezTo>
                      <a:pt x="493395" y="1139190"/>
                      <a:pt x="493395" y="1205865"/>
                      <a:pt x="493395" y="1275398"/>
                    </a:cubicBezTo>
                    <a:cubicBezTo>
                      <a:pt x="531495" y="1275398"/>
                      <a:pt x="567690" y="1275398"/>
                      <a:pt x="602932" y="1275398"/>
                    </a:cubicBezTo>
                    <a:cubicBezTo>
                      <a:pt x="602932" y="1204913"/>
                      <a:pt x="602932" y="1136333"/>
                      <a:pt x="602932" y="1067753"/>
                    </a:cubicBezTo>
                    <a:cubicBezTo>
                      <a:pt x="565785" y="1067753"/>
                      <a:pt x="532448" y="1067753"/>
                      <a:pt x="493395" y="1067753"/>
                    </a:cubicBezTo>
                    <a:close/>
                    <a:moveTo>
                      <a:pt x="452438" y="1275398"/>
                    </a:moveTo>
                    <a:cubicBezTo>
                      <a:pt x="452438" y="1203960"/>
                      <a:pt x="452438" y="1137285"/>
                      <a:pt x="452438" y="1068705"/>
                    </a:cubicBezTo>
                    <a:cubicBezTo>
                      <a:pt x="414338" y="1068705"/>
                      <a:pt x="381000" y="1068705"/>
                      <a:pt x="343853" y="1068705"/>
                    </a:cubicBezTo>
                    <a:cubicBezTo>
                      <a:pt x="343853" y="1138238"/>
                      <a:pt x="343853" y="1205865"/>
                      <a:pt x="343853" y="1275398"/>
                    </a:cubicBezTo>
                    <a:cubicBezTo>
                      <a:pt x="380048" y="1275398"/>
                      <a:pt x="414338" y="1275398"/>
                      <a:pt x="452438" y="1275398"/>
                    </a:cubicBezTo>
                    <a:close/>
                    <a:moveTo>
                      <a:pt x="776288" y="490538"/>
                    </a:moveTo>
                    <a:cubicBezTo>
                      <a:pt x="776288" y="419100"/>
                      <a:pt x="776288" y="353378"/>
                      <a:pt x="776288" y="287655"/>
                    </a:cubicBezTo>
                    <a:cubicBezTo>
                      <a:pt x="738188" y="287655"/>
                      <a:pt x="701993" y="287655"/>
                      <a:pt x="667703" y="287655"/>
                    </a:cubicBezTo>
                    <a:cubicBezTo>
                      <a:pt x="667703" y="357188"/>
                      <a:pt x="667703" y="422910"/>
                      <a:pt x="667703" y="490538"/>
                    </a:cubicBezTo>
                    <a:cubicBezTo>
                      <a:pt x="704850" y="490538"/>
                      <a:pt x="739140" y="490538"/>
                      <a:pt x="776288" y="490538"/>
                    </a:cubicBezTo>
                    <a:close/>
                    <a:moveTo>
                      <a:pt x="819150" y="286703"/>
                    </a:moveTo>
                    <a:cubicBezTo>
                      <a:pt x="819150" y="357188"/>
                      <a:pt x="819150" y="423863"/>
                      <a:pt x="819150" y="490538"/>
                    </a:cubicBezTo>
                    <a:cubicBezTo>
                      <a:pt x="857250" y="490538"/>
                      <a:pt x="891540" y="490538"/>
                      <a:pt x="927735" y="490538"/>
                    </a:cubicBezTo>
                    <a:cubicBezTo>
                      <a:pt x="927735" y="421958"/>
                      <a:pt x="927735" y="355283"/>
                      <a:pt x="927735" y="286703"/>
                    </a:cubicBezTo>
                    <a:cubicBezTo>
                      <a:pt x="891540" y="286703"/>
                      <a:pt x="857250" y="286703"/>
                      <a:pt x="819150" y="286703"/>
                    </a:cubicBezTo>
                    <a:close/>
                    <a:moveTo>
                      <a:pt x="342900" y="490538"/>
                    </a:moveTo>
                    <a:cubicBezTo>
                      <a:pt x="381953" y="490538"/>
                      <a:pt x="416243" y="490538"/>
                      <a:pt x="452438" y="490538"/>
                    </a:cubicBezTo>
                    <a:cubicBezTo>
                      <a:pt x="452438" y="421005"/>
                      <a:pt x="452438" y="354330"/>
                      <a:pt x="452438" y="288608"/>
                    </a:cubicBezTo>
                    <a:cubicBezTo>
                      <a:pt x="413385" y="288608"/>
                      <a:pt x="378143" y="288608"/>
                      <a:pt x="342900" y="288608"/>
                    </a:cubicBezTo>
                    <a:cubicBezTo>
                      <a:pt x="342900" y="357188"/>
                      <a:pt x="342900" y="421958"/>
                      <a:pt x="342900" y="490538"/>
                    </a:cubicBezTo>
                    <a:close/>
                    <a:moveTo>
                      <a:pt x="818198" y="678180"/>
                    </a:moveTo>
                    <a:cubicBezTo>
                      <a:pt x="818198" y="746760"/>
                      <a:pt x="818198" y="813435"/>
                      <a:pt x="818198" y="881063"/>
                    </a:cubicBezTo>
                    <a:cubicBezTo>
                      <a:pt x="857250" y="881063"/>
                      <a:pt x="892493" y="881063"/>
                      <a:pt x="926782" y="881063"/>
                    </a:cubicBezTo>
                    <a:cubicBezTo>
                      <a:pt x="926782" y="811530"/>
                      <a:pt x="926782" y="744855"/>
                      <a:pt x="926782" y="678180"/>
                    </a:cubicBezTo>
                    <a:cubicBezTo>
                      <a:pt x="888682" y="678180"/>
                      <a:pt x="855345" y="678180"/>
                      <a:pt x="818198" y="678180"/>
                    </a:cubicBezTo>
                    <a:close/>
                    <a:moveTo>
                      <a:pt x="603885" y="490538"/>
                    </a:moveTo>
                    <a:cubicBezTo>
                      <a:pt x="603885" y="419100"/>
                      <a:pt x="603885" y="352425"/>
                      <a:pt x="603885" y="288608"/>
                    </a:cubicBezTo>
                    <a:cubicBezTo>
                      <a:pt x="564832" y="288608"/>
                      <a:pt x="529590" y="288608"/>
                      <a:pt x="495300" y="288608"/>
                    </a:cubicBezTo>
                    <a:cubicBezTo>
                      <a:pt x="495300" y="358140"/>
                      <a:pt x="495300" y="423863"/>
                      <a:pt x="495300" y="490538"/>
                    </a:cubicBezTo>
                    <a:cubicBezTo>
                      <a:pt x="532448" y="490538"/>
                      <a:pt x="566738" y="490538"/>
                      <a:pt x="603885" y="490538"/>
                    </a:cubicBezTo>
                    <a:close/>
                    <a:moveTo>
                      <a:pt x="775335" y="881063"/>
                    </a:moveTo>
                    <a:cubicBezTo>
                      <a:pt x="775335" y="811530"/>
                      <a:pt x="775335" y="743903"/>
                      <a:pt x="775335" y="678180"/>
                    </a:cubicBezTo>
                    <a:cubicBezTo>
                      <a:pt x="737235" y="678180"/>
                      <a:pt x="702945" y="678180"/>
                      <a:pt x="666750" y="678180"/>
                    </a:cubicBezTo>
                    <a:cubicBezTo>
                      <a:pt x="666750" y="746760"/>
                      <a:pt x="666750" y="812483"/>
                      <a:pt x="666750" y="881063"/>
                    </a:cubicBezTo>
                    <a:cubicBezTo>
                      <a:pt x="703898" y="881063"/>
                      <a:pt x="738188" y="881063"/>
                      <a:pt x="775335" y="881063"/>
                    </a:cubicBezTo>
                    <a:close/>
                    <a:moveTo>
                      <a:pt x="494348" y="678180"/>
                    </a:moveTo>
                    <a:cubicBezTo>
                      <a:pt x="494348" y="747713"/>
                      <a:pt x="494348" y="814388"/>
                      <a:pt x="494348" y="880110"/>
                    </a:cubicBezTo>
                    <a:cubicBezTo>
                      <a:pt x="533400" y="880110"/>
                      <a:pt x="568643" y="880110"/>
                      <a:pt x="602932" y="880110"/>
                    </a:cubicBezTo>
                    <a:cubicBezTo>
                      <a:pt x="602932" y="809625"/>
                      <a:pt x="602932" y="742950"/>
                      <a:pt x="602932" y="678180"/>
                    </a:cubicBezTo>
                    <a:cubicBezTo>
                      <a:pt x="564832" y="678180"/>
                      <a:pt x="530543" y="678180"/>
                      <a:pt x="494348" y="678180"/>
                    </a:cubicBezTo>
                    <a:close/>
                    <a:moveTo>
                      <a:pt x="451485" y="882015"/>
                    </a:moveTo>
                    <a:cubicBezTo>
                      <a:pt x="451485" y="814388"/>
                      <a:pt x="451485" y="745808"/>
                      <a:pt x="451485" y="679133"/>
                    </a:cubicBezTo>
                    <a:cubicBezTo>
                      <a:pt x="413385" y="679133"/>
                      <a:pt x="378143" y="679133"/>
                      <a:pt x="344805" y="679133"/>
                    </a:cubicBezTo>
                    <a:cubicBezTo>
                      <a:pt x="344805" y="748665"/>
                      <a:pt x="344805" y="814388"/>
                      <a:pt x="344805" y="882015"/>
                    </a:cubicBezTo>
                    <a:cubicBezTo>
                      <a:pt x="381000" y="882015"/>
                      <a:pt x="414338" y="882015"/>
                      <a:pt x="451485" y="882015"/>
                    </a:cubicBezTo>
                    <a:close/>
                    <a:moveTo>
                      <a:pt x="820103" y="161925"/>
                    </a:moveTo>
                    <a:cubicBezTo>
                      <a:pt x="820103" y="189548"/>
                      <a:pt x="820103" y="218123"/>
                      <a:pt x="820103" y="247650"/>
                    </a:cubicBezTo>
                    <a:cubicBezTo>
                      <a:pt x="858203" y="247650"/>
                      <a:pt x="893445" y="247650"/>
                      <a:pt x="927735" y="247650"/>
                    </a:cubicBezTo>
                    <a:cubicBezTo>
                      <a:pt x="930593" y="174308"/>
                      <a:pt x="907732" y="155258"/>
                      <a:pt x="820103" y="161925"/>
                    </a:cubicBezTo>
                    <a:close/>
                    <a:moveTo>
                      <a:pt x="777240" y="160973"/>
                    </a:moveTo>
                    <a:cubicBezTo>
                      <a:pt x="681990" y="157163"/>
                      <a:pt x="657225" y="179070"/>
                      <a:pt x="671513" y="250508"/>
                    </a:cubicBezTo>
                    <a:cubicBezTo>
                      <a:pt x="687705" y="250508"/>
                      <a:pt x="704850" y="250508"/>
                      <a:pt x="721995" y="250508"/>
                    </a:cubicBezTo>
                    <a:cubicBezTo>
                      <a:pt x="740093" y="250508"/>
                      <a:pt x="758190" y="250508"/>
                      <a:pt x="776288" y="250508"/>
                    </a:cubicBezTo>
                    <a:cubicBezTo>
                      <a:pt x="777240" y="216218"/>
                      <a:pt x="777240" y="190500"/>
                      <a:pt x="777240" y="160973"/>
                    </a:cubicBezTo>
                    <a:close/>
                    <a:moveTo>
                      <a:pt x="603885" y="248603"/>
                    </a:moveTo>
                    <a:cubicBezTo>
                      <a:pt x="606743" y="171450"/>
                      <a:pt x="577215" y="149543"/>
                      <a:pt x="495300" y="165735"/>
                    </a:cubicBezTo>
                    <a:cubicBezTo>
                      <a:pt x="495300" y="192405"/>
                      <a:pt x="495300" y="220028"/>
                      <a:pt x="495300" y="248603"/>
                    </a:cubicBezTo>
                    <a:cubicBezTo>
                      <a:pt x="533400" y="248603"/>
                      <a:pt x="567690" y="248603"/>
                      <a:pt x="603885" y="248603"/>
                    </a:cubicBezTo>
                    <a:close/>
                    <a:moveTo>
                      <a:pt x="453390" y="162878"/>
                    </a:moveTo>
                    <a:cubicBezTo>
                      <a:pt x="364808" y="154305"/>
                      <a:pt x="338138" y="175260"/>
                      <a:pt x="345758" y="250508"/>
                    </a:cubicBezTo>
                    <a:cubicBezTo>
                      <a:pt x="368618" y="250508"/>
                      <a:pt x="391478" y="250508"/>
                      <a:pt x="415290" y="250508"/>
                    </a:cubicBezTo>
                    <a:cubicBezTo>
                      <a:pt x="427673" y="250508"/>
                      <a:pt x="440055" y="248603"/>
                      <a:pt x="453390" y="247650"/>
                    </a:cubicBezTo>
                    <a:cubicBezTo>
                      <a:pt x="453390" y="219075"/>
                      <a:pt x="453390" y="192405"/>
                      <a:pt x="453390" y="162878"/>
                    </a:cubicBezTo>
                    <a:close/>
                    <a:moveTo>
                      <a:pt x="495300" y="555308"/>
                    </a:moveTo>
                    <a:cubicBezTo>
                      <a:pt x="495300" y="585788"/>
                      <a:pt x="495300" y="613410"/>
                      <a:pt x="495300" y="642938"/>
                    </a:cubicBezTo>
                    <a:cubicBezTo>
                      <a:pt x="516255" y="642938"/>
                      <a:pt x="533400" y="642938"/>
                      <a:pt x="550545" y="642938"/>
                    </a:cubicBezTo>
                    <a:cubicBezTo>
                      <a:pt x="568643" y="642938"/>
                      <a:pt x="586740" y="642938"/>
                      <a:pt x="603885" y="642938"/>
                    </a:cubicBezTo>
                    <a:cubicBezTo>
                      <a:pt x="607695" y="564833"/>
                      <a:pt x="579120" y="542925"/>
                      <a:pt x="495300" y="555308"/>
                    </a:cubicBezTo>
                    <a:close/>
                    <a:moveTo>
                      <a:pt x="925830" y="641033"/>
                    </a:moveTo>
                    <a:cubicBezTo>
                      <a:pt x="935355" y="566738"/>
                      <a:pt x="898207" y="538163"/>
                      <a:pt x="819150" y="557213"/>
                    </a:cubicBezTo>
                    <a:cubicBezTo>
                      <a:pt x="819150" y="584835"/>
                      <a:pt x="819150" y="612458"/>
                      <a:pt x="819150" y="641033"/>
                    </a:cubicBezTo>
                    <a:cubicBezTo>
                      <a:pt x="857250" y="641033"/>
                      <a:pt x="891540" y="641033"/>
                      <a:pt x="925830" y="641033"/>
                    </a:cubicBezTo>
                    <a:close/>
                    <a:moveTo>
                      <a:pt x="343853" y="641033"/>
                    </a:moveTo>
                    <a:cubicBezTo>
                      <a:pt x="379095" y="641033"/>
                      <a:pt x="415290" y="641033"/>
                      <a:pt x="453390" y="641033"/>
                    </a:cubicBezTo>
                    <a:cubicBezTo>
                      <a:pt x="454343" y="624840"/>
                      <a:pt x="455295" y="610553"/>
                      <a:pt x="455295" y="597218"/>
                    </a:cubicBezTo>
                    <a:cubicBezTo>
                      <a:pt x="455295" y="582930"/>
                      <a:pt x="455295" y="569595"/>
                      <a:pt x="455295" y="556260"/>
                    </a:cubicBezTo>
                    <a:cubicBezTo>
                      <a:pt x="367665" y="543878"/>
                      <a:pt x="338138" y="566738"/>
                      <a:pt x="343853" y="641033"/>
                    </a:cubicBezTo>
                    <a:close/>
                    <a:moveTo>
                      <a:pt x="777240" y="555308"/>
                    </a:moveTo>
                    <a:cubicBezTo>
                      <a:pt x="690563" y="544830"/>
                      <a:pt x="661988" y="566738"/>
                      <a:pt x="668655" y="642938"/>
                    </a:cubicBezTo>
                    <a:cubicBezTo>
                      <a:pt x="688657" y="642938"/>
                      <a:pt x="708660" y="642938"/>
                      <a:pt x="729615" y="642938"/>
                    </a:cubicBezTo>
                    <a:cubicBezTo>
                      <a:pt x="744855" y="642938"/>
                      <a:pt x="760095" y="642938"/>
                      <a:pt x="778193" y="642938"/>
                    </a:cubicBezTo>
                    <a:cubicBezTo>
                      <a:pt x="777240" y="610553"/>
                      <a:pt x="777240" y="582930"/>
                      <a:pt x="777240" y="555308"/>
                    </a:cubicBezTo>
                    <a:close/>
                    <a:moveTo>
                      <a:pt x="454343" y="944880"/>
                    </a:moveTo>
                    <a:cubicBezTo>
                      <a:pt x="366713" y="937260"/>
                      <a:pt x="339090" y="959168"/>
                      <a:pt x="343853" y="1030605"/>
                    </a:cubicBezTo>
                    <a:cubicBezTo>
                      <a:pt x="380048" y="1030605"/>
                      <a:pt x="417195" y="1030605"/>
                      <a:pt x="454343" y="1030605"/>
                    </a:cubicBezTo>
                    <a:cubicBezTo>
                      <a:pt x="454343" y="1001078"/>
                      <a:pt x="454343" y="974408"/>
                      <a:pt x="454343" y="944880"/>
                    </a:cubicBezTo>
                    <a:close/>
                    <a:moveTo>
                      <a:pt x="667703" y="1032510"/>
                    </a:moveTo>
                    <a:cubicBezTo>
                      <a:pt x="702945" y="1032510"/>
                      <a:pt x="738188" y="1032510"/>
                      <a:pt x="776288" y="1032510"/>
                    </a:cubicBezTo>
                    <a:cubicBezTo>
                      <a:pt x="776288" y="1002030"/>
                      <a:pt x="776288" y="972503"/>
                      <a:pt x="776288" y="944880"/>
                    </a:cubicBezTo>
                    <a:cubicBezTo>
                      <a:pt x="688657" y="938213"/>
                      <a:pt x="661988" y="959168"/>
                      <a:pt x="667703" y="1032510"/>
                    </a:cubicBezTo>
                    <a:close/>
                    <a:moveTo>
                      <a:pt x="927735" y="1032510"/>
                    </a:moveTo>
                    <a:cubicBezTo>
                      <a:pt x="931545" y="956310"/>
                      <a:pt x="895350" y="929640"/>
                      <a:pt x="818198" y="948690"/>
                    </a:cubicBezTo>
                    <a:cubicBezTo>
                      <a:pt x="818198" y="976313"/>
                      <a:pt x="818198" y="1003935"/>
                      <a:pt x="818198" y="1032510"/>
                    </a:cubicBezTo>
                    <a:cubicBezTo>
                      <a:pt x="855345" y="1032510"/>
                      <a:pt x="889635" y="1032510"/>
                      <a:pt x="927735" y="1032510"/>
                    </a:cubicBezTo>
                    <a:close/>
                    <a:moveTo>
                      <a:pt x="604838" y="1032510"/>
                    </a:moveTo>
                    <a:cubicBezTo>
                      <a:pt x="605790" y="955358"/>
                      <a:pt x="576263" y="933450"/>
                      <a:pt x="493395" y="947738"/>
                    </a:cubicBezTo>
                    <a:cubicBezTo>
                      <a:pt x="493395" y="975360"/>
                      <a:pt x="493395" y="1002983"/>
                      <a:pt x="493395" y="1032510"/>
                    </a:cubicBezTo>
                    <a:cubicBezTo>
                      <a:pt x="531495" y="1032510"/>
                      <a:pt x="566738" y="1032510"/>
                      <a:pt x="604838" y="1032510"/>
                    </a:cubicBezTo>
                    <a:close/>
                    <a:moveTo>
                      <a:pt x="777240" y="1335405"/>
                    </a:moveTo>
                    <a:cubicBezTo>
                      <a:pt x="689610" y="1331595"/>
                      <a:pt x="663893" y="1352550"/>
                      <a:pt x="667703" y="1423988"/>
                    </a:cubicBezTo>
                    <a:cubicBezTo>
                      <a:pt x="702945" y="1423988"/>
                      <a:pt x="739140" y="1423988"/>
                      <a:pt x="777240" y="1423988"/>
                    </a:cubicBezTo>
                    <a:cubicBezTo>
                      <a:pt x="777240" y="1393508"/>
                      <a:pt x="777240" y="1365885"/>
                      <a:pt x="777240" y="1335405"/>
                    </a:cubicBezTo>
                    <a:close/>
                    <a:moveTo>
                      <a:pt x="604838" y="1423988"/>
                    </a:moveTo>
                    <a:cubicBezTo>
                      <a:pt x="607695" y="1349693"/>
                      <a:pt x="569595" y="1321118"/>
                      <a:pt x="494348" y="1340168"/>
                    </a:cubicBezTo>
                    <a:cubicBezTo>
                      <a:pt x="494348" y="1367790"/>
                      <a:pt x="494348" y="1395413"/>
                      <a:pt x="494348" y="1423988"/>
                    </a:cubicBezTo>
                    <a:cubicBezTo>
                      <a:pt x="533400" y="1423988"/>
                      <a:pt x="569595" y="1423988"/>
                      <a:pt x="604838" y="1423988"/>
                    </a:cubicBezTo>
                    <a:close/>
                    <a:moveTo>
                      <a:pt x="453390" y="1337310"/>
                    </a:moveTo>
                    <a:cubicBezTo>
                      <a:pt x="369570" y="1328738"/>
                      <a:pt x="338138" y="1353503"/>
                      <a:pt x="346710" y="1423035"/>
                    </a:cubicBezTo>
                    <a:cubicBezTo>
                      <a:pt x="381953" y="1423035"/>
                      <a:pt x="418148" y="1423035"/>
                      <a:pt x="453390" y="1423035"/>
                    </a:cubicBezTo>
                    <a:cubicBezTo>
                      <a:pt x="453390" y="1392555"/>
                      <a:pt x="453390" y="1364933"/>
                      <a:pt x="453390" y="1337310"/>
                    </a:cubicBezTo>
                    <a:close/>
                    <a:moveTo>
                      <a:pt x="817245" y="1423035"/>
                    </a:moveTo>
                    <a:cubicBezTo>
                      <a:pt x="855345" y="1423035"/>
                      <a:pt x="891540" y="1423035"/>
                      <a:pt x="926782" y="1423035"/>
                    </a:cubicBezTo>
                    <a:cubicBezTo>
                      <a:pt x="931545" y="1351598"/>
                      <a:pt x="899160" y="1325880"/>
                      <a:pt x="817245" y="1338263"/>
                    </a:cubicBezTo>
                    <a:cubicBezTo>
                      <a:pt x="817245" y="1365885"/>
                      <a:pt x="817245" y="1393508"/>
                      <a:pt x="817245" y="14230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0D589AA-E2F6-4D5C-A867-0F02322D4F45}"/>
                  </a:ext>
                </a:extLst>
              </p:cNvPr>
              <p:cNvSpPr/>
              <p:nvPr/>
            </p:nvSpPr>
            <p:spPr>
              <a:xfrm>
                <a:off x="2703195" y="3172778"/>
                <a:ext cx="219075" cy="1933575"/>
              </a:xfrm>
              <a:custGeom>
                <a:avLst/>
                <a:gdLst>
                  <a:gd name="connsiteX0" fmla="*/ 223838 w 219075"/>
                  <a:gd name="connsiteY0" fmla="*/ 1939290 h 1933575"/>
                  <a:gd name="connsiteX1" fmla="*/ 0 w 219075"/>
                  <a:gd name="connsiteY1" fmla="*/ 1939290 h 1933575"/>
                  <a:gd name="connsiteX2" fmla="*/ 0 w 219075"/>
                  <a:gd name="connsiteY2" fmla="*/ 0 h 1933575"/>
                  <a:gd name="connsiteX3" fmla="*/ 223838 w 219075"/>
                  <a:gd name="connsiteY3" fmla="*/ 0 h 1933575"/>
                  <a:gd name="connsiteX4" fmla="*/ 223838 w 219075"/>
                  <a:gd name="connsiteY4" fmla="*/ 1939290 h 1933575"/>
                  <a:gd name="connsiteX5" fmla="*/ 101917 w 219075"/>
                  <a:gd name="connsiteY5" fmla="*/ 495300 h 1933575"/>
                  <a:gd name="connsiteX6" fmla="*/ 53340 w 219075"/>
                  <a:gd name="connsiteY6" fmla="*/ 498157 h 1933575"/>
                  <a:gd name="connsiteX7" fmla="*/ 53340 w 219075"/>
                  <a:gd name="connsiteY7" fmla="*/ 559118 h 1933575"/>
                  <a:gd name="connsiteX8" fmla="*/ 101917 w 219075"/>
                  <a:gd name="connsiteY8" fmla="*/ 556260 h 1933575"/>
                  <a:gd name="connsiteX9" fmla="*/ 101917 w 219075"/>
                  <a:gd name="connsiteY9" fmla="*/ 495300 h 1933575"/>
                  <a:gd name="connsiteX10" fmla="*/ 101917 w 219075"/>
                  <a:gd name="connsiteY10" fmla="*/ 214313 h 1933575"/>
                  <a:gd name="connsiteX11" fmla="*/ 54292 w 219075"/>
                  <a:gd name="connsiteY11" fmla="*/ 214313 h 1933575"/>
                  <a:gd name="connsiteX12" fmla="*/ 54292 w 219075"/>
                  <a:gd name="connsiteY12" fmla="*/ 271463 h 1933575"/>
                  <a:gd name="connsiteX13" fmla="*/ 101917 w 219075"/>
                  <a:gd name="connsiteY13" fmla="*/ 268605 h 1933575"/>
                  <a:gd name="connsiteX14" fmla="*/ 101917 w 219075"/>
                  <a:gd name="connsiteY14" fmla="*/ 214313 h 1933575"/>
                  <a:gd name="connsiteX15" fmla="*/ 101917 w 219075"/>
                  <a:gd name="connsiteY15" fmla="*/ 414338 h 1933575"/>
                  <a:gd name="connsiteX16" fmla="*/ 48577 w 219075"/>
                  <a:gd name="connsiteY16" fmla="*/ 418147 h 1933575"/>
                  <a:gd name="connsiteX17" fmla="*/ 51435 w 219075"/>
                  <a:gd name="connsiteY17" fmla="*/ 473392 h 1933575"/>
                  <a:gd name="connsiteX18" fmla="*/ 101917 w 219075"/>
                  <a:gd name="connsiteY18" fmla="*/ 473392 h 1933575"/>
                  <a:gd name="connsiteX19" fmla="*/ 101917 w 219075"/>
                  <a:gd name="connsiteY19" fmla="*/ 414338 h 1933575"/>
                  <a:gd name="connsiteX20" fmla="*/ 126682 w 219075"/>
                  <a:gd name="connsiteY20" fmla="*/ 268605 h 1933575"/>
                  <a:gd name="connsiteX21" fmla="*/ 167640 w 219075"/>
                  <a:gd name="connsiteY21" fmla="*/ 268605 h 1933575"/>
                  <a:gd name="connsiteX22" fmla="*/ 167640 w 219075"/>
                  <a:gd name="connsiteY22" fmla="*/ 209550 h 1933575"/>
                  <a:gd name="connsiteX23" fmla="*/ 126682 w 219075"/>
                  <a:gd name="connsiteY23" fmla="*/ 214313 h 1933575"/>
                  <a:gd name="connsiteX24" fmla="*/ 126682 w 219075"/>
                  <a:gd name="connsiteY24" fmla="*/ 268605 h 1933575"/>
                  <a:gd name="connsiteX25" fmla="*/ 168592 w 219075"/>
                  <a:gd name="connsiteY25" fmla="*/ 556260 h 1933575"/>
                  <a:gd name="connsiteX26" fmla="*/ 168592 w 219075"/>
                  <a:gd name="connsiteY26" fmla="*/ 494347 h 1933575"/>
                  <a:gd name="connsiteX27" fmla="*/ 126682 w 219075"/>
                  <a:gd name="connsiteY27" fmla="*/ 498157 h 1933575"/>
                  <a:gd name="connsiteX28" fmla="*/ 126682 w 219075"/>
                  <a:gd name="connsiteY28" fmla="*/ 556260 h 1933575"/>
                  <a:gd name="connsiteX29" fmla="*/ 168592 w 219075"/>
                  <a:gd name="connsiteY29" fmla="*/ 556260 h 1933575"/>
                  <a:gd name="connsiteX30" fmla="*/ 123825 w 219075"/>
                  <a:gd name="connsiteY30" fmla="*/ 475297 h 1933575"/>
                  <a:gd name="connsiteX31" fmla="*/ 169545 w 219075"/>
                  <a:gd name="connsiteY31" fmla="*/ 472440 h 1933575"/>
                  <a:gd name="connsiteX32" fmla="*/ 169545 w 219075"/>
                  <a:gd name="connsiteY32" fmla="*/ 413385 h 1933575"/>
                  <a:gd name="connsiteX33" fmla="*/ 123825 w 219075"/>
                  <a:gd name="connsiteY33" fmla="*/ 416242 h 1933575"/>
                  <a:gd name="connsiteX34" fmla="*/ 123825 w 219075"/>
                  <a:gd name="connsiteY34" fmla="*/ 475297 h 19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9075" h="1933575">
                    <a:moveTo>
                      <a:pt x="223838" y="1939290"/>
                    </a:moveTo>
                    <a:cubicBezTo>
                      <a:pt x="147638" y="1939290"/>
                      <a:pt x="75247" y="1939290"/>
                      <a:pt x="0" y="1939290"/>
                    </a:cubicBezTo>
                    <a:cubicBezTo>
                      <a:pt x="0" y="1292542"/>
                      <a:pt x="0" y="647700"/>
                      <a:pt x="0" y="0"/>
                    </a:cubicBezTo>
                    <a:cubicBezTo>
                      <a:pt x="75247" y="0"/>
                      <a:pt x="147638" y="0"/>
                      <a:pt x="223838" y="0"/>
                    </a:cubicBezTo>
                    <a:cubicBezTo>
                      <a:pt x="223838" y="645795"/>
                      <a:pt x="223838" y="1290638"/>
                      <a:pt x="223838" y="1939290"/>
                    </a:cubicBezTo>
                    <a:close/>
                    <a:moveTo>
                      <a:pt x="101917" y="495300"/>
                    </a:moveTo>
                    <a:cubicBezTo>
                      <a:pt x="82867" y="496252"/>
                      <a:pt x="67627" y="497205"/>
                      <a:pt x="53340" y="498157"/>
                    </a:cubicBezTo>
                    <a:cubicBezTo>
                      <a:pt x="53340" y="520065"/>
                      <a:pt x="53340" y="538163"/>
                      <a:pt x="53340" y="559118"/>
                    </a:cubicBezTo>
                    <a:cubicBezTo>
                      <a:pt x="71438" y="558165"/>
                      <a:pt x="86677" y="557213"/>
                      <a:pt x="101917" y="556260"/>
                    </a:cubicBezTo>
                    <a:cubicBezTo>
                      <a:pt x="101917" y="535305"/>
                      <a:pt x="101917" y="518160"/>
                      <a:pt x="101917" y="495300"/>
                    </a:cubicBezTo>
                    <a:close/>
                    <a:moveTo>
                      <a:pt x="101917" y="214313"/>
                    </a:moveTo>
                    <a:cubicBezTo>
                      <a:pt x="85725" y="214313"/>
                      <a:pt x="70485" y="214313"/>
                      <a:pt x="54292" y="214313"/>
                    </a:cubicBezTo>
                    <a:cubicBezTo>
                      <a:pt x="54292" y="233363"/>
                      <a:pt x="54292" y="250507"/>
                      <a:pt x="54292" y="271463"/>
                    </a:cubicBezTo>
                    <a:cubicBezTo>
                      <a:pt x="72390" y="270510"/>
                      <a:pt x="86677" y="269557"/>
                      <a:pt x="101917" y="268605"/>
                    </a:cubicBezTo>
                    <a:cubicBezTo>
                      <a:pt x="101917" y="248602"/>
                      <a:pt x="101917" y="233363"/>
                      <a:pt x="101917" y="214313"/>
                    </a:cubicBezTo>
                    <a:close/>
                    <a:moveTo>
                      <a:pt x="101917" y="414338"/>
                    </a:moveTo>
                    <a:cubicBezTo>
                      <a:pt x="82867" y="415290"/>
                      <a:pt x="66675" y="416242"/>
                      <a:pt x="48577" y="418147"/>
                    </a:cubicBezTo>
                    <a:cubicBezTo>
                      <a:pt x="49530" y="441007"/>
                      <a:pt x="50482" y="456247"/>
                      <a:pt x="51435" y="473392"/>
                    </a:cubicBezTo>
                    <a:cubicBezTo>
                      <a:pt x="69532" y="473392"/>
                      <a:pt x="85725" y="473392"/>
                      <a:pt x="101917" y="473392"/>
                    </a:cubicBezTo>
                    <a:cubicBezTo>
                      <a:pt x="101917" y="452438"/>
                      <a:pt x="101917" y="435292"/>
                      <a:pt x="101917" y="414338"/>
                    </a:cubicBezTo>
                    <a:close/>
                    <a:moveTo>
                      <a:pt x="126682" y="268605"/>
                    </a:moveTo>
                    <a:cubicBezTo>
                      <a:pt x="143827" y="268605"/>
                      <a:pt x="155257" y="268605"/>
                      <a:pt x="167640" y="268605"/>
                    </a:cubicBezTo>
                    <a:cubicBezTo>
                      <a:pt x="167640" y="248602"/>
                      <a:pt x="167640" y="230505"/>
                      <a:pt x="167640" y="209550"/>
                    </a:cubicBezTo>
                    <a:cubicBezTo>
                      <a:pt x="151447" y="211455"/>
                      <a:pt x="139065" y="212407"/>
                      <a:pt x="126682" y="214313"/>
                    </a:cubicBezTo>
                    <a:cubicBezTo>
                      <a:pt x="126682" y="234315"/>
                      <a:pt x="126682" y="249555"/>
                      <a:pt x="126682" y="268605"/>
                    </a:cubicBezTo>
                    <a:close/>
                    <a:moveTo>
                      <a:pt x="168592" y="556260"/>
                    </a:moveTo>
                    <a:cubicBezTo>
                      <a:pt x="168592" y="533400"/>
                      <a:pt x="168592" y="515302"/>
                      <a:pt x="168592" y="494347"/>
                    </a:cubicBezTo>
                    <a:cubicBezTo>
                      <a:pt x="151447" y="496252"/>
                      <a:pt x="138113" y="497205"/>
                      <a:pt x="126682" y="498157"/>
                    </a:cubicBezTo>
                    <a:cubicBezTo>
                      <a:pt x="126682" y="520065"/>
                      <a:pt x="126682" y="537210"/>
                      <a:pt x="126682" y="556260"/>
                    </a:cubicBezTo>
                    <a:cubicBezTo>
                      <a:pt x="142875" y="556260"/>
                      <a:pt x="154305" y="556260"/>
                      <a:pt x="168592" y="556260"/>
                    </a:cubicBezTo>
                    <a:close/>
                    <a:moveTo>
                      <a:pt x="123825" y="475297"/>
                    </a:moveTo>
                    <a:cubicBezTo>
                      <a:pt x="142875" y="474345"/>
                      <a:pt x="156210" y="473392"/>
                      <a:pt x="169545" y="472440"/>
                    </a:cubicBezTo>
                    <a:cubicBezTo>
                      <a:pt x="169545" y="451485"/>
                      <a:pt x="169545" y="434340"/>
                      <a:pt x="169545" y="413385"/>
                    </a:cubicBezTo>
                    <a:cubicBezTo>
                      <a:pt x="152400" y="414338"/>
                      <a:pt x="138113" y="415290"/>
                      <a:pt x="123825" y="416242"/>
                    </a:cubicBezTo>
                    <a:cubicBezTo>
                      <a:pt x="123825" y="438150"/>
                      <a:pt x="123825" y="453390"/>
                      <a:pt x="123825" y="4752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9651043-A920-4E4E-8EA1-B334CE22FD9D}"/>
                  </a:ext>
                </a:extLst>
              </p:cNvPr>
              <p:cNvSpPr/>
              <p:nvPr/>
            </p:nvSpPr>
            <p:spPr>
              <a:xfrm>
                <a:off x="3108960" y="1865947"/>
                <a:ext cx="352425" cy="361950"/>
              </a:xfrm>
              <a:custGeom>
                <a:avLst/>
                <a:gdLst>
                  <a:gd name="connsiteX0" fmla="*/ 83820 w 352425"/>
                  <a:gd name="connsiteY0" fmla="*/ 339090 h 361950"/>
                  <a:gd name="connsiteX1" fmla="*/ 0 w 352425"/>
                  <a:gd name="connsiteY1" fmla="*/ 369570 h 361950"/>
                  <a:gd name="connsiteX2" fmla="*/ 133350 w 352425"/>
                  <a:gd name="connsiteY2" fmla="*/ 82867 h 361950"/>
                  <a:gd name="connsiteX3" fmla="*/ 91440 w 352425"/>
                  <a:gd name="connsiteY3" fmla="*/ 0 h 361950"/>
                  <a:gd name="connsiteX4" fmla="*/ 274320 w 352425"/>
                  <a:gd name="connsiteY4" fmla="*/ 0 h 361950"/>
                  <a:gd name="connsiteX5" fmla="*/ 230505 w 352425"/>
                  <a:gd name="connsiteY5" fmla="*/ 83820 h 361950"/>
                  <a:gd name="connsiteX6" fmla="*/ 357188 w 352425"/>
                  <a:gd name="connsiteY6" fmla="*/ 366713 h 361950"/>
                  <a:gd name="connsiteX7" fmla="*/ 83820 w 352425"/>
                  <a:gd name="connsiteY7" fmla="*/ 33909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425" h="361950">
                    <a:moveTo>
                      <a:pt x="83820" y="339090"/>
                    </a:moveTo>
                    <a:cubicBezTo>
                      <a:pt x="58103" y="344805"/>
                      <a:pt x="33338" y="357188"/>
                      <a:pt x="0" y="369570"/>
                    </a:cubicBezTo>
                    <a:cubicBezTo>
                      <a:pt x="45720" y="270510"/>
                      <a:pt x="89535" y="176213"/>
                      <a:pt x="133350" y="82867"/>
                    </a:cubicBezTo>
                    <a:cubicBezTo>
                      <a:pt x="120015" y="58103"/>
                      <a:pt x="107633" y="32385"/>
                      <a:pt x="91440" y="0"/>
                    </a:cubicBezTo>
                    <a:cubicBezTo>
                      <a:pt x="151448" y="0"/>
                      <a:pt x="222885" y="0"/>
                      <a:pt x="274320" y="0"/>
                    </a:cubicBezTo>
                    <a:cubicBezTo>
                      <a:pt x="276225" y="5715"/>
                      <a:pt x="234315" y="77153"/>
                      <a:pt x="230505" y="83820"/>
                    </a:cubicBezTo>
                    <a:cubicBezTo>
                      <a:pt x="260033" y="141923"/>
                      <a:pt x="325755" y="300038"/>
                      <a:pt x="357188" y="366713"/>
                    </a:cubicBezTo>
                    <a:cubicBezTo>
                      <a:pt x="282893" y="320040"/>
                      <a:pt x="158115" y="322898"/>
                      <a:pt x="83820" y="3390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5680E8-0256-4572-AAFE-06298E8A56EF}"/>
                  </a:ext>
                </a:extLst>
              </p:cNvPr>
              <p:cNvSpPr/>
              <p:nvPr/>
            </p:nvSpPr>
            <p:spPr>
              <a:xfrm>
                <a:off x="3201353" y="1624965"/>
                <a:ext cx="171450" cy="228600"/>
              </a:xfrm>
              <a:custGeom>
                <a:avLst/>
                <a:gdLst>
                  <a:gd name="connsiteX0" fmla="*/ 179070 w 171450"/>
                  <a:gd name="connsiteY0" fmla="*/ 228600 h 228600"/>
                  <a:gd name="connsiteX1" fmla="*/ 0 w 171450"/>
                  <a:gd name="connsiteY1" fmla="*/ 228600 h 228600"/>
                  <a:gd name="connsiteX2" fmla="*/ 28575 w 171450"/>
                  <a:gd name="connsiteY2" fmla="*/ 199073 h 228600"/>
                  <a:gd name="connsiteX3" fmla="*/ 73342 w 171450"/>
                  <a:gd name="connsiteY3" fmla="*/ 117158 h 228600"/>
                  <a:gd name="connsiteX4" fmla="*/ 88582 w 171450"/>
                  <a:gd name="connsiteY4" fmla="*/ 0 h 228600"/>
                  <a:gd name="connsiteX5" fmla="*/ 100013 w 171450"/>
                  <a:gd name="connsiteY5" fmla="*/ 129540 h 228600"/>
                  <a:gd name="connsiteX6" fmla="*/ 140970 w 171450"/>
                  <a:gd name="connsiteY6" fmla="*/ 197168 h 228600"/>
                  <a:gd name="connsiteX7" fmla="*/ 179070 w 171450"/>
                  <a:gd name="connsiteY7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228600">
                    <a:moveTo>
                      <a:pt x="179070" y="228600"/>
                    </a:moveTo>
                    <a:cubicBezTo>
                      <a:pt x="126682" y="228600"/>
                      <a:pt x="60007" y="228600"/>
                      <a:pt x="0" y="228600"/>
                    </a:cubicBezTo>
                    <a:cubicBezTo>
                      <a:pt x="12382" y="215265"/>
                      <a:pt x="19050" y="200978"/>
                      <a:pt x="28575" y="199073"/>
                    </a:cubicBezTo>
                    <a:cubicBezTo>
                      <a:pt x="74295" y="186690"/>
                      <a:pt x="71438" y="151448"/>
                      <a:pt x="73342" y="117158"/>
                    </a:cubicBezTo>
                    <a:cubicBezTo>
                      <a:pt x="76200" y="78105"/>
                      <a:pt x="80963" y="39053"/>
                      <a:pt x="88582" y="0"/>
                    </a:cubicBezTo>
                    <a:cubicBezTo>
                      <a:pt x="92392" y="42863"/>
                      <a:pt x="100013" y="86678"/>
                      <a:pt x="100013" y="129540"/>
                    </a:cubicBezTo>
                    <a:cubicBezTo>
                      <a:pt x="100013" y="161925"/>
                      <a:pt x="103822" y="187643"/>
                      <a:pt x="140970" y="197168"/>
                    </a:cubicBezTo>
                    <a:cubicBezTo>
                      <a:pt x="155257" y="200025"/>
                      <a:pt x="171450" y="215265"/>
                      <a:pt x="179070" y="228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427E272-E320-4241-8F91-9D827544280E}"/>
                  </a:ext>
                </a:extLst>
              </p:cNvPr>
              <p:cNvSpPr/>
              <p:nvPr/>
            </p:nvSpPr>
            <p:spPr>
              <a:xfrm>
                <a:off x="2732825" y="2586990"/>
                <a:ext cx="161925" cy="485775"/>
              </a:xfrm>
              <a:custGeom>
                <a:avLst/>
                <a:gdLst>
                  <a:gd name="connsiteX0" fmla="*/ 113245 w 161925"/>
                  <a:gd name="connsiteY0" fmla="*/ 146685 h 485775"/>
                  <a:gd name="connsiteX1" fmla="*/ 124675 w 161925"/>
                  <a:gd name="connsiteY1" fmla="*/ 129540 h 485775"/>
                  <a:gd name="connsiteX2" fmla="*/ 81813 w 161925"/>
                  <a:gd name="connsiteY2" fmla="*/ 0 h 485775"/>
                  <a:gd name="connsiteX3" fmla="*/ 37045 w 161925"/>
                  <a:gd name="connsiteY3" fmla="*/ 133350 h 485775"/>
                  <a:gd name="connsiteX4" fmla="*/ 48475 w 161925"/>
                  <a:gd name="connsiteY4" fmla="*/ 151448 h 485775"/>
                  <a:gd name="connsiteX5" fmla="*/ 2755 w 161925"/>
                  <a:gd name="connsiteY5" fmla="*/ 206693 h 485775"/>
                  <a:gd name="connsiteX6" fmla="*/ 850 w 161925"/>
                  <a:gd name="connsiteY6" fmla="*/ 489585 h 485775"/>
                  <a:gd name="connsiteX7" fmla="*/ 165633 w 161925"/>
                  <a:gd name="connsiteY7" fmla="*/ 489585 h 485775"/>
                  <a:gd name="connsiteX8" fmla="*/ 166585 w 161925"/>
                  <a:gd name="connsiteY8" fmla="*/ 255270 h 485775"/>
                  <a:gd name="connsiteX9" fmla="*/ 113245 w 161925"/>
                  <a:gd name="connsiteY9" fmla="*/ 146685 h 485775"/>
                  <a:gd name="connsiteX10" fmla="*/ 22758 w 161925"/>
                  <a:gd name="connsiteY10" fmla="*/ 332423 h 485775"/>
                  <a:gd name="connsiteX11" fmla="*/ 71335 w 161925"/>
                  <a:gd name="connsiteY11" fmla="*/ 332423 h 485775"/>
                  <a:gd name="connsiteX12" fmla="*/ 71335 w 161925"/>
                  <a:gd name="connsiteY12" fmla="*/ 388620 h 485775"/>
                  <a:gd name="connsiteX13" fmla="*/ 22758 w 161925"/>
                  <a:gd name="connsiteY13" fmla="*/ 388620 h 485775"/>
                  <a:gd name="connsiteX14" fmla="*/ 22758 w 161925"/>
                  <a:gd name="connsiteY14" fmla="*/ 332423 h 485775"/>
                  <a:gd name="connsiteX15" fmla="*/ 72288 w 161925"/>
                  <a:gd name="connsiteY15" fmla="*/ 467678 h 485775"/>
                  <a:gd name="connsiteX16" fmla="*/ 22758 w 161925"/>
                  <a:gd name="connsiteY16" fmla="*/ 467678 h 485775"/>
                  <a:gd name="connsiteX17" fmla="*/ 22758 w 161925"/>
                  <a:gd name="connsiteY17" fmla="*/ 411480 h 485775"/>
                  <a:gd name="connsiteX18" fmla="*/ 72288 w 161925"/>
                  <a:gd name="connsiteY18" fmla="*/ 411480 h 485775"/>
                  <a:gd name="connsiteX19" fmla="*/ 72288 w 161925"/>
                  <a:gd name="connsiteY19" fmla="*/ 467678 h 485775"/>
                  <a:gd name="connsiteX20" fmla="*/ 72288 w 161925"/>
                  <a:gd name="connsiteY20" fmla="*/ 303848 h 485775"/>
                  <a:gd name="connsiteX21" fmla="*/ 23710 w 161925"/>
                  <a:gd name="connsiteY21" fmla="*/ 306705 h 485775"/>
                  <a:gd name="connsiteX22" fmla="*/ 23710 w 161925"/>
                  <a:gd name="connsiteY22" fmla="*/ 247650 h 485775"/>
                  <a:gd name="connsiteX23" fmla="*/ 72288 w 161925"/>
                  <a:gd name="connsiteY23" fmla="*/ 247650 h 485775"/>
                  <a:gd name="connsiteX24" fmla="*/ 72288 w 161925"/>
                  <a:gd name="connsiteY24" fmla="*/ 303848 h 485775"/>
                  <a:gd name="connsiteX25" fmla="*/ 138963 w 161925"/>
                  <a:gd name="connsiteY25" fmla="*/ 465773 h 485775"/>
                  <a:gd name="connsiteX26" fmla="*/ 95148 w 161925"/>
                  <a:gd name="connsiteY26" fmla="*/ 465773 h 485775"/>
                  <a:gd name="connsiteX27" fmla="*/ 95148 w 161925"/>
                  <a:gd name="connsiteY27" fmla="*/ 410528 h 485775"/>
                  <a:gd name="connsiteX28" fmla="*/ 138963 w 161925"/>
                  <a:gd name="connsiteY28" fmla="*/ 408623 h 485775"/>
                  <a:gd name="connsiteX29" fmla="*/ 138963 w 161925"/>
                  <a:gd name="connsiteY29" fmla="*/ 465773 h 485775"/>
                  <a:gd name="connsiteX30" fmla="*/ 138963 w 161925"/>
                  <a:gd name="connsiteY30" fmla="*/ 389573 h 485775"/>
                  <a:gd name="connsiteX31" fmla="*/ 96100 w 161925"/>
                  <a:gd name="connsiteY31" fmla="*/ 389573 h 485775"/>
                  <a:gd name="connsiteX32" fmla="*/ 96100 w 161925"/>
                  <a:gd name="connsiteY32" fmla="*/ 332423 h 485775"/>
                  <a:gd name="connsiteX33" fmla="*/ 138963 w 161925"/>
                  <a:gd name="connsiteY33" fmla="*/ 332423 h 485775"/>
                  <a:gd name="connsiteX34" fmla="*/ 138963 w 161925"/>
                  <a:gd name="connsiteY34" fmla="*/ 389573 h 485775"/>
                  <a:gd name="connsiteX35" fmla="*/ 139915 w 161925"/>
                  <a:gd name="connsiteY35" fmla="*/ 303848 h 485775"/>
                  <a:gd name="connsiteX36" fmla="*/ 97053 w 161925"/>
                  <a:gd name="connsiteY36" fmla="*/ 305753 h 485775"/>
                  <a:gd name="connsiteX37" fmla="*/ 139915 w 161925"/>
                  <a:gd name="connsiteY37" fmla="*/ 246698 h 485775"/>
                  <a:gd name="connsiteX38" fmla="*/ 139915 w 161925"/>
                  <a:gd name="connsiteY38" fmla="*/ 30384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925" h="485775">
                    <a:moveTo>
                      <a:pt x="113245" y="146685"/>
                    </a:moveTo>
                    <a:cubicBezTo>
                      <a:pt x="117055" y="140970"/>
                      <a:pt x="125628" y="133350"/>
                      <a:pt x="124675" y="129540"/>
                    </a:cubicBezTo>
                    <a:cubicBezTo>
                      <a:pt x="109435" y="81915"/>
                      <a:pt x="93243" y="34290"/>
                      <a:pt x="81813" y="0"/>
                    </a:cubicBezTo>
                    <a:cubicBezTo>
                      <a:pt x="69430" y="36195"/>
                      <a:pt x="52285" y="84773"/>
                      <a:pt x="37045" y="133350"/>
                    </a:cubicBezTo>
                    <a:cubicBezTo>
                      <a:pt x="36093" y="137160"/>
                      <a:pt x="44665" y="144780"/>
                      <a:pt x="48475" y="151448"/>
                    </a:cubicBezTo>
                    <a:cubicBezTo>
                      <a:pt x="33235" y="169545"/>
                      <a:pt x="3708" y="186690"/>
                      <a:pt x="2755" y="206693"/>
                    </a:cubicBezTo>
                    <a:cubicBezTo>
                      <a:pt x="-2007" y="300990"/>
                      <a:pt x="850" y="395288"/>
                      <a:pt x="850" y="489585"/>
                    </a:cubicBezTo>
                    <a:cubicBezTo>
                      <a:pt x="58000" y="489585"/>
                      <a:pt x="109435" y="489585"/>
                      <a:pt x="165633" y="489585"/>
                    </a:cubicBezTo>
                    <a:cubicBezTo>
                      <a:pt x="165633" y="409575"/>
                      <a:pt x="163728" y="332423"/>
                      <a:pt x="166585" y="255270"/>
                    </a:cubicBezTo>
                    <a:cubicBezTo>
                      <a:pt x="166585" y="207645"/>
                      <a:pt x="153250" y="171450"/>
                      <a:pt x="113245" y="146685"/>
                    </a:cubicBezTo>
                    <a:close/>
                    <a:moveTo>
                      <a:pt x="22758" y="332423"/>
                    </a:moveTo>
                    <a:cubicBezTo>
                      <a:pt x="38950" y="332423"/>
                      <a:pt x="56095" y="332423"/>
                      <a:pt x="71335" y="332423"/>
                    </a:cubicBezTo>
                    <a:cubicBezTo>
                      <a:pt x="71335" y="352425"/>
                      <a:pt x="71335" y="369570"/>
                      <a:pt x="71335" y="388620"/>
                    </a:cubicBezTo>
                    <a:cubicBezTo>
                      <a:pt x="54190" y="388620"/>
                      <a:pt x="39903" y="388620"/>
                      <a:pt x="22758" y="388620"/>
                    </a:cubicBezTo>
                    <a:cubicBezTo>
                      <a:pt x="22758" y="369570"/>
                      <a:pt x="22758" y="353378"/>
                      <a:pt x="22758" y="332423"/>
                    </a:cubicBezTo>
                    <a:close/>
                    <a:moveTo>
                      <a:pt x="72288" y="467678"/>
                    </a:moveTo>
                    <a:cubicBezTo>
                      <a:pt x="54190" y="467678"/>
                      <a:pt x="38950" y="467678"/>
                      <a:pt x="22758" y="467678"/>
                    </a:cubicBezTo>
                    <a:cubicBezTo>
                      <a:pt x="22758" y="448628"/>
                      <a:pt x="22758" y="432435"/>
                      <a:pt x="22758" y="411480"/>
                    </a:cubicBezTo>
                    <a:cubicBezTo>
                      <a:pt x="38950" y="411480"/>
                      <a:pt x="55143" y="411480"/>
                      <a:pt x="72288" y="411480"/>
                    </a:cubicBezTo>
                    <a:cubicBezTo>
                      <a:pt x="72288" y="429578"/>
                      <a:pt x="72288" y="446723"/>
                      <a:pt x="72288" y="467678"/>
                    </a:cubicBezTo>
                    <a:close/>
                    <a:moveTo>
                      <a:pt x="72288" y="303848"/>
                    </a:moveTo>
                    <a:cubicBezTo>
                      <a:pt x="57048" y="304800"/>
                      <a:pt x="41808" y="305753"/>
                      <a:pt x="23710" y="306705"/>
                    </a:cubicBezTo>
                    <a:cubicBezTo>
                      <a:pt x="23710" y="286703"/>
                      <a:pt x="23710" y="268605"/>
                      <a:pt x="23710" y="247650"/>
                    </a:cubicBezTo>
                    <a:cubicBezTo>
                      <a:pt x="38950" y="247650"/>
                      <a:pt x="53238" y="247650"/>
                      <a:pt x="72288" y="247650"/>
                    </a:cubicBezTo>
                    <a:cubicBezTo>
                      <a:pt x="72288" y="267653"/>
                      <a:pt x="72288" y="283845"/>
                      <a:pt x="72288" y="303848"/>
                    </a:cubicBezTo>
                    <a:close/>
                    <a:moveTo>
                      <a:pt x="138963" y="465773"/>
                    </a:moveTo>
                    <a:cubicBezTo>
                      <a:pt x="125628" y="465773"/>
                      <a:pt x="111340" y="465773"/>
                      <a:pt x="95148" y="465773"/>
                    </a:cubicBezTo>
                    <a:cubicBezTo>
                      <a:pt x="95148" y="447675"/>
                      <a:pt x="95148" y="430530"/>
                      <a:pt x="95148" y="410528"/>
                    </a:cubicBezTo>
                    <a:cubicBezTo>
                      <a:pt x="110388" y="409575"/>
                      <a:pt x="123723" y="409575"/>
                      <a:pt x="138963" y="408623"/>
                    </a:cubicBezTo>
                    <a:cubicBezTo>
                      <a:pt x="138963" y="428625"/>
                      <a:pt x="138963" y="445770"/>
                      <a:pt x="138963" y="465773"/>
                    </a:cubicBezTo>
                    <a:close/>
                    <a:moveTo>
                      <a:pt x="138963" y="389573"/>
                    </a:moveTo>
                    <a:cubicBezTo>
                      <a:pt x="123723" y="389573"/>
                      <a:pt x="112293" y="389573"/>
                      <a:pt x="96100" y="389573"/>
                    </a:cubicBezTo>
                    <a:cubicBezTo>
                      <a:pt x="96100" y="370523"/>
                      <a:pt x="96100" y="353378"/>
                      <a:pt x="96100" y="332423"/>
                    </a:cubicBezTo>
                    <a:cubicBezTo>
                      <a:pt x="110388" y="332423"/>
                      <a:pt x="122770" y="332423"/>
                      <a:pt x="138963" y="332423"/>
                    </a:cubicBezTo>
                    <a:cubicBezTo>
                      <a:pt x="138963" y="349568"/>
                      <a:pt x="138963" y="366713"/>
                      <a:pt x="138963" y="389573"/>
                    </a:cubicBezTo>
                    <a:close/>
                    <a:moveTo>
                      <a:pt x="139915" y="303848"/>
                    </a:moveTo>
                    <a:cubicBezTo>
                      <a:pt x="126580" y="304800"/>
                      <a:pt x="113245" y="304800"/>
                      <a:pt x="97053" y="305753"/>
                    </a:cubicBezTo>
                    <a:cubicBezTo>
                      <a:pt x="97053" y="274320"/>
                      <a:pt x="78003" y="236220"/>
                      <a:pt x="139915" y="246698"/>
                    </a:cubicBezTo>
                    <a:cubicBezTo>
                      <a:pt x="139915" y="266700"/>
                      <a:pt x="139915" y="283845"/>
                      <a:pt x="139915" y="3038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8F44FF-C787-459D-A53D-C54FAEDC1E08}"/>
                  </a:ext>
                </a:extLst>
              </p:cNvPr>
              <p:cNvSpPr/>
              <p:nvPr/>
            </p:nvSpPr>
            <p:spPr>
              <a:xfrm>
                <a:off x="2860358" y="2202322"/>
                <a:ext cx="847725" cy="323850"/>
              </a:xfrm>
              <a:custGeom>
                <a:avLst/>
                <a:gdLst>
                  <a:gd name="connsiteX0" fmla="*/ 851535 w 847725"/>
                  <a:gd name="connsiteY0" fmla="*/ 250366 h 323850"/>
                  <a:gd name="connsiteX1" fmla="*/ 751522 w 847725"/>
                  <a:gd name="connsiteY1" fmla="*/ 232268 h 323850"/>
                  <a:gd name="connsiteX2" fmla="*/ 744855 w 847725"/>
                  <a:gd name="connsiteY2" fmla="*/ 203693 h 323850"/>
                  <a:gd name="connsiteX3" fmla="*/ 759143 w 847725"/>
                  <a:gd name="connsiteY3" fmla="*/ 202741 h 323850"/>
                  <a:gd name="connsiteX4" fmla="*/ 811530 w 847725"/>
                  <a:gd name="connsiteY4" fmla="*/ 125588 h 323850"/>
                  <a:gd name="connsiteX5" fmla="*/ 707708 w 847725"/>
                  <a:gd name="connsiteY5" fmla="*/ 136066 h 323850"/>
                  <a:gd name="connsiteX6" fmla="*/ 691515 w 847725"/>
                  <a:gd name="connsiteY6" fmla="*/ 112253 h 323850"/>
                  <a:gd name="connsiteX7" fmla="*/ 701040 w 847725"/>
                  <a:gd name="connsiteY7" fmla="*/ 107491 h 323850"/>
                  <a:gd name="connsiteX8" fmla="*/ 723900 w 847725"/>
                  <a:gd name="connsiteY8" fmla="*/ 17003 h 323850"/>
                  <a:gd name="connsiteX9" fmla="*/ 634365 w 847725"/>
                  <a:gd name="connsiteY9" fmla="*/ 45578 h 323850"/>
                  <a:gd name="connsiteX10" fmla="*/ 624840 w 847725"/>
                  <a:gd name="connsiteY10" fmla="*/ 54151 h 323850"/>
                  <a:gd name="connsiteX11" fmla="*/ 624840 w 847725"/>
                  <a:gd name="connsiteY11" fmla="*/ 54151 h 323850"/>
                  <a:gd name="connsiteX12" fmla="*/ 549593 w 847725"/>
                  <a:gd name="connsiteY12" fmla="*/ 17003 h 323850"/>
                  <a:gd name="connsiteX13" fmla="*/ 550545 w 847725"/>
                  <a:gd name="connsiteY13" fmla="*/ 17956 h 323850"/>
                  <a:gd name="connsiteX14" fmla="*/ 486727 w 847725"/>
                  <a:gd name="connsiteY14" fmla="*/ 5573 h 323850"/>
                  <a:gd name="connsiteX15" fmla="*/ 219075 w 847725"/>
                  <a:gd name="connsiteY15" fmla="*/ 64628 h 323850"/>
                  <a:gd name="connsiteX16" fmla="*/ 221932 w 847725"/>
                  <a:gd name="connsiteY16" fmla="*/ 58913 h 323850"/>
                  <a:gd name="connsiteX17" fmla="*/ 121920 w 847725"/>
                  <a:gd name="connsiteY17" fmla="*/ 15098 h 323850"/>
                  <a:gd name="connsiteX18" fmla="*/ 158115 w 847725"/>
                  <a:gd name="connsiteY18" fmla="*/ 115111 h 323850"/>
                  <a:gd name="connsiteX19" fmla="*/ 169545 w 847725"/>
                  <a:gd name="connsiteY19" fmla="*/ 108443 h 323850"/>
                  <a:gd name="connsiteX20" fmla="*/ 145732 w 847725"/>
                  <a:gd name="connsiteY20" fmla="*/ 132256 h 323850"/>
                  <a:gd name="connsiteX21" fmla="*/ 135255 w 847725"/>
                  <a:gd name="connsiteY21" fmla="*/ 147496 h 323850"/>
                  <a:gd name="connsiteX22" fmla="*/ 29527 w 847725"/>
                  <a:gd name="connsiteY22" fmla="*/ 131303 h 323850"/>
                  <a:gd name="connsiteX23" fmla="*/ 96202 w 847725"/>
                  <a:gd name="connsiteY23" fmla="*/ 216076 h 323850"/>
                  <a:gd name="connsiteX24" fmla="*/ 105727 w 847725"/>
                  <a:gd name="connsiteY24" fmla="*/ 207503 h 323850"/>
                  <a:gd name="connsiteX25" fmla="*/ 100965 w 847725"/>
                  <a:gd name="connsiteY25" fmla="*/ 232268 h 323850"/>
                  <a:gd name="connsiteX26" fmla="*/ 0 w 847725"/>
                  <a:gd name="connsiteY26" fmla="*/ 252271 h 323850"/>
                  <a:gd name="connsiteX27" fmla="*/ 85725 w 847725"/>
                  <a:gd name="connsiteY27" fmla="*/ 306563 h 323850"/>
                  <a:gd name="connsiteX28" fmla="*/ 80963 w 847725"/>
                  <a:gd name="connsiteY28" fmla="*/ 327518 h 323850"/>
                  <a:gd name="connsiteX29" fmla="*/ 774383 w 847725"/>
                  <a:gd name="connsiteY29" fmla="*/ 327518 h 323850"/>
                  <a:gd name="connsiteX30" fmla="*/ 766763 w 847725"/>
                  <a:gd name="connsiteY30" fmla="*/ 297038 h 323850"/>
                  <a:gd name="connsiteX31" fmla="*/ 851535 w 847725"/>
                  <a:gd name="connsiteY31" fmla="*/ 250366 h 323850"/>
                  <a:gd name="connsiteX32" fmla="*/ 268605 w 847725"/>
                  <a:gd name="connsiteY32" fmla="*/ 308468 h 323850"/>
                  <a:gd name="connsiteX33" fmla="*/ 120967 w 847725"/>
                  <a:gd name="connsiteY33" fmla="*/ 308468 h 323850"/>
                  <a:gd name="connsiteX34" fmla="*/ 240983 w 847725"/>
                  <a:gd name="connsiteY34" fmla="*/ 97966 h 323850"/>
                  <a:gd name="connsiteX35" fmla="*/ 318135 w 847725"/>
                  <a:gd name="connsiteY35" fmla="*/ 223696 h 323850"/>
                  <a:gd name="connsiteX36" fmla="*/ 268605 w 847725"/>
                  <a:gd name="connsiteY36" fmla="*/ 308468 h 323850"/>
                  <a:gd name="connsiteX37" fmla="*/ 348615 w 847725"/>
                  <a:gd name="connsiteY37" fmla="*/ 214171 h 323850"/>
                  <a:gd name="connsiteX38" fmla="*/ 269558 w 847725"/>
                  <a:gd name="connsiteY38" fmla="*/ 84631 h 323850"/>
                  <a:gd name="connsiteX39" fmla="*/ 585788 w 847725"/>
                  <a:gd name="connsiteY39" fmla="*/ 83678 h 323850"/>
                  <a:gd name="connsiteX40" fmla="*/ 505777 w 847725"/>
                  <a:gd name="connsiteY40" fmla="*/ 215123 h 323850"/>
                  <a:gd name="connsiteX41" fmla="*/ 348615 w 847725"/>
                  <a:gd name="connsiteY41" fmla="*/ 214171 h 323850"/>
                  <a:gd name="connsiteX42" fmla="*/ 565785 w 847725"/>
                  <a:gd name="connsiteY42" fmla="*/ 308468 h 323850"/>
                  <a:gd name="connsiteX43" fmla="*/ 536258 w 847725"/>
                  <a:gd name="connsiteY43" fmla="*/ 223696 h 323850"/>
                  <a:gd name="connsiteX44" fmla="*/ 611505 w 847725"/>
                  <a:gd name="connsiteY44" fmla="*/ 99871 h 323850"/>
                  <a:gd name="connsiteX45" fmla="*/ 734377 w 847725"/>
                  <a:gd name="connsiteY45" fmla="*/ 308468 h 323850"/>
                  <a:gd name="connsiteX46" fmla="*/ 565785 w 847725"/>
                  <a:gd name="connsiteY46" fmla="*/ 308468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47725" h="323850">
                    <a:moveTo>
                      <a:pt x="851535" y="250366"/>
                    </a:moveTo>
                    <a:cubicBezTo>
                      <a:pt x="820102" y="244651"/>
                      <a:pt x="787718" y="238936"/>
                      <a:pt x="751522" y="232268"/>
                    </a:cubicBezTo>
                    <a:cubicBezTo>
                      <a:pt x="749618" y="222743"/>
                      <a:pt x="746760" y="213218"/>
                      <a:pt x="744855" y="203693"/>
                    </a:cubicBezTo>
                    <a:cubicBezTo>
                      <a:pt x="751522" y="204646"/>
                      <a:pt x="757238" y="204646"/>
                      <a:pt x="759143" y="202741"/>
                    </a:cubicBezTo>
                    <a:cubicBezTo>
                      <a:pt x="779145" y="176071"/>
                      <a:pt x="796290" y="148448"/>
                      <a:pt x="811530" y="125588"/>
                    </a:cubicBezTo>
                    <a:cubicBezTo>
                      <a:pt x="780097" y="128446"/>
                      <a:pt x="743902" y="132256"/>
                      <a:pt x="707708" y="136066"/>
                    </a:cubicBezTo>
                    <a:cubicBezTo>
                      <a:pt x="701993" y="128446"/>
                      <a:pt x="697230" y="120826"/>
                      <a:pt x="691515" y="112253"/>
                    </a:cubicBezTo>
                    <a:cubicBezTo>
                      <a:pt x="696277" y="111301"/>
                      <a:pt x="700088" y="110348"/>
                      <a:pt x="701040" y="107491"/>
                    </a:cubicBezTo>
                    <a:cubicBezTo>
                      <a:pt x="710565" y="75106"/>
                      <a:pt x="717233" y="41768"/>
                      <a:pt x="723900" y="17003"/>
                    </a:cubicBezTo>
                    <a:cubicBezTo>
                      <a:pt x="699135" y="24623"/>
                      <a:pt x="666750" y="34148"/>
                      <a:pt x="634365" y="45578"/>
                    </a:cubicBezTo>
                    <a:cubicBezTo>
                      <a:pt x="630555" y="46531"/>
                      <a:pt x="627697" y="50341"/>
                      <a:pt x="624840" y="54151"/>
                    </a:cubicBezTo>
                    <a:cubicBezTo>
                      <a:pt x="624840" y="54151"/>
                      <a:pt x="624840" y="54151"/>
                      <a:pt x="624840" y="54151"/>
                    </a:cubicBezTo>
                    <a:cubicBezTo>
                      <a:pt x="600075" y="41768"/>
                      <a:pt x="574358" y="29386"/>
                      <a:pt x="549593" y="17003"/>
                    </a:cubicBezTo>
                    <a:lnTo>
                      <a:pt x="550545" y="17956"/>
                    </a:lnTo>
                    <a:cubicBezTo>
                      <a:pt x="529590" y="13193"/>
                      <a:pt x="507683" y="9383"/>
                      <a:pt x="486727" y="5573"/>
                    </a:cubicBezTo>
                    <a:cubicBezTo>
                      <a:pt x="388620" y="-12524"/>
                      <a:pt x="300990" y="15098"/>
                      <a:pt x="219075" y="64628"/>
                    </a:cubicBezTo>
                    <a:cubicBezTo>
                      <a:pt x="220027" y="62723"/>
                      <a:pt x="220980" y="60818"/>
                      <a:pt x="221932" y="58913"/>
                    </a:cubicBezTo>
                    <a:cubicBezTo>
                      <a:pt x="184785" y="42721"/>
                      <a:pt x="151447" y="27481"/>
                      <a:pt x="121920" y="15098"/>
                    </a:cubicBezTo>
                    <a:cubicBezTo>
                      <a:pt x="133350" y="45578"/>
                      <a:pt x="145732" y="79868"/>
                      <a:pt x="158115" y="115111"/>
                    </a:cubicBezTo>
                    <a:cubicBezTo>
                      <a:pt x="161925" y="113206"/>
                      <a:pt x="165735" y="110348"/>
                      <a:pt x="169545" y="108443"/>
                    </a:cubicBezTo>
                    <a:cubicBezTo>
                      <a:pt x="161925" y="116063"/>
                      <a:pt x="154305" y="124636"/>
                      <a:pt x="145732" y="132256"/>
                    </a:cubicBezTo>
                    <a:cubicBezTo>
                      <a:pt x="141922" y="137018"/>
                      <a:pt x="139065" y="142733"/>
                      <a:pt x="135255" y="147496"/>
                    </a:cubicBezTo>
                    <a:cubicBezTo>
                      <a:pt x="99060" y="141781"/>
                      <a:pt x="62865" y="136066"/>
                      <a:pt x="29527" y="131303"/>
                    </a:cubicBezTo>
                    <a:cubicBezTo>
                      <a:pt x="51435" y="158926"/>
                      <a:pt x="73342" y="187501"/>
                      <a:pt x="96202" y="216076"/>
                    </a:cubicBezTo>
                    <a:cubicBezTo>
                      <a:pt x="98107" y="214171"/>
                      <a:pt x="100965" y="211313"/>
                      <a:pt x="105727" y="207503"/>
                    </a:cubicBezTo>
                    <a:cubicBezTo>
                      <a:pt x="103822" y="216076"/>
                      <a:pt x="102870" y="223696"/>
                      <a:pt x="100965" y="232268"/>
                    </a:cubicBezTo>
                    <a:cubicBezTo>
                      <a:pt x="64770" y="239888"/>
                      <a:pt x="30480" y="246556"/>
                      <a:pt x="0" y="252271"/>
                    </a:cubicBezTo>
                    <a:cubicBezTo>
                      <a:pt x="27622" y="269416"/>
                      <a:pt x="56197" y="288466"/>
                      <a:pt x="85725" y="306563"/>
                    </a:cubicBezTo>
                    <a:cubicBezTo>
                      <a:pt x="83820" y="313231"/>
                      <a:pt x="82867" y="320851"/>
                      <a:pt x="80963" y="327518"/>
                    </a:cubicBezTo>
                    <a:cubicBezTo>
                      <a:pt x="315277" y="327518"/>
                      <a:pt x="539115" y="327518"/>
                      <a:pt x="774383" y="327518"/>
                    </a:cubicBezTo>
                    <a:cubicBezTo>
                      <a:pt x="771525" y="317041"/>
                      <a:pt x="769620" y="307516"/>
                      <a:pt x="766763" y="297038"/>
                    </a:cubicBezTo>
                    <a:cubicBezTo>
                      <a:pt x="798195" y="281798"/>
                      <a:pt x="825818" y="265606"/>
                      <a:pt x="851535" y="250366"/>
                    </a:cubicBezTo>
                    <a:close/>
                    <a:moveTo>
                      <a:pt x="268605" y="308468"/>
                    </a:moveTo>
                    <a:cubicBezTo>
                      <a:pt x="220980" y="308468"/>
                      <a:pt x="173355" y="308468"/>
                      <a:pt x="120967" y="308468"/>
                    </a:cubicBezTo>
                    <a:cubicBezTo>
                      <a:pt x="124777" y="216076"/>
                      <a:pt x="166688" y="152258"/>
                      <a:pt x="240983" y="97966"/>
                    </a:cubicBezTo>
                    <a:cubicBezTo>
                      <a:pt x="268605" y="143686"/>
                      <a:pt x="294322" y="182738"/>
                      <a:pt x="318135" y="223696"/>
                    </a:cubicBezTo>
                    <a:cubicBezTo>
                      <a:pt x="338138" y="257986"/>
                      <a:pt x="308610" y="308468"/>
                      <a:pt x="268605" y="308468"/>
                    </a:cubicBezTo>
                    <a:close/>
                    <a:moveTo>
                      <a:pt x="348615" y="214171"/>
                    </a:moveTo>
                    <a:cubicBezTo>
                      <a:pt x="326708" y="178928"/>
                      <a:pt x="299085" y="133208"/>
                      <a:pt x="269558" y="84631"/>
                    </a:cubicBezTo>
                    <a:cubicBezTo>
                      <a:pt x="363855" y="31291"/>
                      <a:pt x="483870" y="31291"/>
                      <a:pt x="585788" y="83678"/>
                    </a:cubicBezTo>
                    <a:cubicBezTo>
                      <a:pt x="557213" y="130351"/>
                      <a:pt x="528638" y="177023"/>
                      <a:pt x="505777" y="215123"/>
                    </a:cubicBezTo>
                    <a:cubicBezTo>
                      <a:pt x="451485" y="214171"/>
                      <a:pt x="404813" y="214171"/>
                      <a:pt x="348615" y="214171"/>
                    </a:cubicBezTo>
                    <a:close/>
                    <a:moveTo>
                      <a:pt x="565785" y="308468"/>
                    </a:moveTo>
                    <a:cubicBezTo>
                      <a:pt x="542925" y="307516"/>
                      <a:pt x="521970" y="246556"/>
                      <a:pt x="536258" y="223696"/>
                    </a:cubicBezTo>
                    <a:cubicBezTo>
                      <a:pt x="560070" y="182738"/>
                      <a:pt x="585788" y="142733"/>
                      <a:pt x="611505" y="99871"/>
                    </a:cubicBezTo>
                    <a:cubicBezTo>
                      <a:pt x="688658" y="148448"/>
                      <a:pt x="726758" y="213218"/>
                      <a:pt x="734377" y="308468"/>
                    </a:cubicBezTo>
                    <a:cubicBezTo>
                      <a:pt x="678180" y="309421"/>
                      <a:pt x="621983" y="310373"/>
                      <a:pt x="565785" y="3084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8525CE4-3EEF-4E81-8A9E-895EC050C63B}"/>
                  </a:ext>
                </a:extLst>
              </p:cNvPr>
              <p:cNvSpPr/>
              <p:nvPr/>
            </p:nvSpPr>
            <p:spPr>
              <a:xfrm>
                <a:off x="3683794" y="2586990"/>
                <a:ext cx="161925" cy="485775"/>
              </a:xfrm>
              <a:custGeom>
                <a:avLst/>
                <a:gdLst>
                  <a:gd name="connsiteX0" fmla="*/ 170021 w 161925"/>
                  <a:gd name="connsiteY0" fmla="*/ 215265 h 485775"/>
                  <a:gd name="connsiteX1" fmla="*/ 120491 w 161925"/>
                  <a:gd name="connsiteY1" fmla="*/ 143827 h 485775"/>
                  <a:gd name="connsiteX2" fmla="*/ 129064 w 161925"/>
                  <a:gd name="connsiteY2" fmla="*/ 129540 h 485775"/>
                  <a:gd name="connsiteX3" fmla="*/ 86201 w 161925"/>
                  <a:gd name="connsiteY3" fmla="*/ 0 h 485775"/>
                  <a:gd name="connsiteX4" fmla="*/ 41434 w 161925"/>
                  <a:gd name="connsiteY4" fmla="*/ 133350 h 485775"/>
                  <a:gd name="connsiteX5" fmla="*/ 50006 w 161925"/>
                  <a:gd name="connsiteY5" fmla="*/ 146685 h 485775"/>
                  <a:gd name="connsiteX6" fmla="*/ 50006 w 161925"/>
                  <a:gd name="connsiteY6" fmla="*/ 146685 h 485775"/>
                  <a:gd name="connsiteX7" fmla="*/ 2381 w 161925"/>
                  <a:gd name="connsiteY7" fmla="*/ 214313 h 485775"/>
                  <a:gd name="connsiteX8" fmla="*/ 476 w 161925"/>
                  <a:gd name="connsiteY8" fmla="*/ 488632 h 485775"/>
                  <a:gd name="connsiteX9" fmla="*/ 169069 w 161925"/>
                  <a:gd name="connsiteY9" fmla="*/ 488632 h 485775"/>
                  <a:gd name="connsiteX10" fmla="*/ 170021 w 161925"/>
                  <a:gd name="connsiteY10" fmla="*/ 215265 h 485775"/>
                  <a:gd name="connsiteX11" fmla="*/ 99536 w 161925"/>
                  <a:gd name="connsiteY11" fmla="*/ 330518 h 485775"/>
                  <a:gd name="connsiteX12" fmla="*/ 143351 w 161925"/>
                  <a:gd name="connsiteY12" fmla="*/ 328613 h 485775"/>
                  <a:gd name="connsiteX13" fmla="*/ 143351 w 161925"/>
                  <a:gd name="connsiteY13" fmla="*/ 388620 h 485775"/>
                  <a:gd name="connsiteX14" fmla="*/ 99536 w 161925"/>
                  <a:gd name="connsiteY14" fmla="*/ 391478 h 485775"/>
                  <a:gd name="connsiteX15" fmla="*/ 99536 w 161925"/>
                  <a:gd name="connsiteY15" fmla="*/ 330518 h 485775"/>
                  <a:gd name="connsiteX16" fmla="*/ 141446 w 161925"/>
                  <a:gd name="connsiteY16" fmla="*/ 303848 h 485775"/>
                  <a:gd name="connsiteX17" fmla="*/ 99536 w 161925"/>
                  <a:gd name="connsiteY17" fmla="*/ 306705 h 485775"/>
                  <a:gd name="connsiteX18" fmla="*/ 99536 w 161925"/>
                  <a:gd name="connsiteY18" fmla="*/ 246698 h 485775"/>
                  <a:gd name="connsiteX19" fmla="*/ 141446 w 161925"/>
                  <a:gd name="connsiteY19" fmla="*/ 303848 h 485775"/>
                  <a:gd name="connsiteX20" fmla="*/ 71914 w 161925"/>
                  <a:gd name="connsiteY20" fmla="*/ 467678 h 485775"/>
                  <a:gd name="connsiteX21" fmla="*/ 27146 w 161925"/>
                  <a:gd name="connsiteY21" fmla="*/ 467678 h 485775"/>
                  <a:gd name="connsiteX22" fmla="*/ 27146 w 161925"/>
                  <a:gd name="connsiteY22" fmla="*/ 411480 h 485775"/>
                  <a:gd name="connsiteX23" fmla="*/ 71914 w 161925"/>
                  <a:gd name="connsiteY23" fmla="*/ 408623 h 485775"/>
                  <a:gd name="connsiteX24" fmla="*/ 71914 w 161925"/>
                  <a:gd name="connsiteY24" fmla="*/ 467678 h 485775"/>
                  <a:gd name="connsiteX25" fmla="*/ 72866 w 161925"/>
                  <a:gd name="connsiteY25" fmla="*/ 389573 h 485775"/>
                  <a:gd name="connsiteX26" fmla="*/ 28099 w 161925"/>
                  <a:gd name="connsiteY26" fmla="*/ 389573 h 485775"/>
                  <a:gd name="connsiteX27" fmla="*/ 28099 w 161925"/>
                  <a:gd name="connsiteY27" fmla="*/ 330518 h 485775"/>
                  <a:gd name="connsiteX28" fmla="*/ 72866 w 161925"/>
                  <a:gd name="connsiteY28" fmla="*/ 327660 h 485775"/>
                  <a:gd name="connsiteX29" fmla="*/ 72866 w 161925"/>
                  <a:gd name="connsiteY29" fmla="*/ 389573 h 485775"/>
                  <a:gd name="connsiteX30" fmla="*/ 73819 w 161925"/>
                  <a:gd name="connsiteY30" fmla="*/ 304800 h 485775"/>
                  <a:gd name="connsiteX31" fmla="*/ 29051 w 161925"/>
                  <a:gd name="connsiteY31" fmla="*/ 304800 h 485775"/>
                  <a:gd name="connsiteX32" fmla="*/ 73819 w 161925"/>
                  <a:gd name="connsiteY32" fmla="*/ 247650 h 485775"/>
                  <a:gd name="connsiteX33" fmla="*/ 73819 w 161925"/>
                  <a:gd name="connsiteY33" fmla="*/ 304800 h 485775"/>
                  <a:gd name="connsiteX34" fmla="*/ 144304 w 161925"/>
                  <a:gd name="connsiteY34" fmla="*/ 467678 h 485775"/>
                  <a:gd name="connsiteX35" fmla="*/ 98584 w 161925"/>
                  <a:gd name="connsiteY35" fmla="*/ 467678 h 485775"/>
                  <a:gd name="connsiteX36" fmla="*/ 98584 w 161925"/>
                  <a:gd name="connsiteY36" fmla="*/ 410528 h 485775"/>
                  <a:gd name="connsiteX37" fmla="*/ 144304 w 161925"/>
                  <a:gd name="connsiteY37" fmla="*/ 407670 h 485775"/>
                  <a:gd name="connsiteX38" fmla="*/ 144304 w 161925"/>
                  <a:gd name="connsiteY38" fmla="*/ 467678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61925" h="485775">
                    <a:moveTo>
                      <a:pt x="170021" y="215265"/>
                    </a:moveTo>
                    <a:cubicBezTo>
                      <a:pt x="170021" y="196215"/>
                      <a:pt x="152876" y="177165"/>
                      <a:pt x="120491" y="143827"/>
                    </a:cubicBezTo>
                    <a:cubicBezTo>
                      <a:pt x="124301" y="139065"/>
                      <a:pt x="130016" y="133350"/>
                      <a:pt x="129064" y="129540"/>
                    </a:cubicBezTo>
                    <a:cubicBezTo>
                      <a:pt x="113824" y="81915"/>
                      <a:pt x="97631" y="34290"/>
                      <a:pt x="86201" y="0"/>
                    </a:cubicBezTo>
                    <a:cubicBezTo>
                      <a:pt x="73819" y="36195"/>
                      <a:pt x="56674" y="84773"/>
                      <a:pt x="41434" y="133350"/>
                    </a:cubicBezTo>
                    <a:cubicBezTo>
                      <a:pt x="40481" y="136208"/>
                      <a:pt x="46196" y="141923"/>
                      <a:pt x="50006" y="146685"/>
                    </a:cubicBezTo>
                    <a:lnTo>
                      <a:pt x="50006" y="146685"/>
                    </a:lnTo>
                    <a:cubicBezTo>
                      <a:pt x="37624" y="166688"/>
                      <a:pt x="3334" y="194310"/>
                      <a:pt x="2381" y="214313"/>
                    </a:cubicBezTo>
                    <a:cubicBezTo>
                      <a:pt x="-1429" y="305753"/>
                      <a:pt x="476" y="396240"/>
                      <a:pt x="476" y="488632"/>
                    </a:cubicBezTo>
                    <a:cubicBezTo>
                      <a:pt x="57626" y="488632"/>
                      <a:pt x="110966" y="488632"/>
                      <a:pt x="169069" y="488632"/>
                    </a:cubicBezTo>
                    <a:cubicBezTo>
                      <a:pt x="170021" y="433388"/>
                      <a:pt x="170974" y="266700"/>
                      <a:pt x="170021" y="215265"/>
                    </a:cubicBezTo>
                    <a:close/>
                    <a:moveTo>
                      <a:pt x="99536" y="330518"/>
                    </a:moveTo>
                    <a:cubicBezTo>
                      <a:pt x="112871" y="329565"/>
                      <a:pt x="126206" y="328613"/>
                      <a:pt x="143351" y="328613"/>
                    </a:cubicBezTo>
                    <a:cubicBezTo>
                      <a:pt x="143351" y="351473"/>
                      <a:pt x="143351" y="367665"/>
                      <a:pt x="143351" y="388620"/>
                    </a:cubicBezTo>
                    <a:cubicBezTo>
                      <a:pt x="128111" y="389573"/>
                      <a:pt x="115729" y="390525"/>
                      <a:pt x="99536" y="391478"/>
                    </a:cubicBezTo>
                    <a:cubicBezTo>
                      <a:pt x="99536" y="370523"/>
                      <a:pt x="99536" y="352425"/>
                      <a:pt x="99536" y="330518"/>
                    </a:cubicBezTo>
                    <a:close/>
                    <a:moveTo>
                      <a:pt x="141446" y="303848"/>
                    </a:moveTo>
                    <a:cubicBezTo>
                      <a:pt x="129064" y="304800"/>
                      <a:pt x="115729" y="305753"/>
                      <a:pt x="99536" y="306705"/>
                    </a:cubicBezTo>
                    <a:cubicBezTo>
                      <a:pt x="99536" y="285750"/>
                      <a:pt x="99536" y="267653"/>
                      <a:pt x="99536" y="246698"/>
                    </a:cubicBezTo>
                    <a:cubicBezTo>
                      <a:pt x="146209" y="246698"/>
                      <a:pt x="146209" y="246698"/>
                      <a:pt x="141446" y="303848"/>
                    </a:cubicBezTo>
                    <a:close/>
                    <a:moveTo>
                      <a:pt x="71914" y="467678"/>
                    </a:moveTo>
                    <a:cubicBezTo>
                      <a:pt x="57626" y="467678"/>
                      <a:pt x="44291" y="467678"/>
                      <a:pt x="27146" y="467678"/>
                    </a:cubicBezTo>
                    <a:cubicBezTo>
                      <a:pt x="27146" y="449580"/>
                      <a:pt x="27146" y="432435"/>
                      <a:pt x="27146" y="411480"/>
                    </a:cubicBezTo>
                    <a:cubicBezTo>
                      <a:pt x="41434" y="410528"/>
                      <a:pt x="54769" y="409575"/>
                      <a:pt x="71914" y="408623"/>
                    </a:cubicBezTo>
                    <a:cubicBezTo>
                      <a:pt x="71914" y="428625"/>
                      <a:pt x="71914" y="446723"/>
                      <a:pt x="71914" y="467678"/>
                    </a:cubicBezTo>
                    <a:close/>
                    <a:moveTo>
                      <a:pt x="72866" y="389573"/>
                    </a:moveTo>
                    <a:cubicBezTo>
                      <a:pt x="56674" y="389573"/>
                      <a:pt x="44291" y="389573"/>
                      <a:pt x="28099" y="389573"/>
                    </a:cubicBezTo>
                    <a:cubicBezTo>
                      <a:pt x="28099" y="370523"/>
                      <a:pt x="28099" y="353378"/>
                      <a:pt x="28099" y="330518"/>
                    </a:cubicBezTo>
                    <a:cubicBezTo>
                      <a:pt x="40481" y="329565"/>
                      <a:pt x="55721" y="328613"/>
                      <a:pt x="72866" y="327660"/>
                    </a:cubicBezTo>
                    <a:cubicBezTo>
                      <a:pt x="72866" y="349568"/>
                      <a:pt x="72866" y="367665"/>
                      <a:pt x="72866" y="389573"/>
                    </a:cubicBezTo>
                    <a:close/>
                    <a:moveTo>
                      <a:pt x="73819" y="304800"/>
                    </a:moveTo>
                    <a:cubicBezTo>
                      <a:pt x="58579" y="304800"/>
                      <a:pt x="45244" y="304800"/>
                      <a:pt x="29051" y="304800"/>
                    </a:cubicBezTo>
                    <a:cubicBezTo>
                      <a:pt x="30004" y="275273"/>
                      <a:pt x="14764" y="237173"/>
                      <a:pt x="73819" y="247650"/>
                    </a:cubicBezTo>
                    <a:cubicBezTo>
                      <a:pt x="73819" y="267653"/>
                      <a:pt x="73819" y="284798"/>
                      <a:pt x="73819" y="304800"/>
                    </a:cubicBezTo>
                    <a:close/>
                    <a:moveTo>
                      <a:pt x="144304" y="467678"/>
                    </a:moveTo>
                    <a:cubicBezTo>
                      <a:pt x="128111" y="467678"/>
                      <a:pt x="114776" y="467678"/>
                      <a:pt x="98584" y="467678"/>
                    </a:cubicBezTo>
                    <a:cubicBezTo>
                      <a:pt x="98584" y="448628"/>
                      <a:pt x="98584" y="432435"/>
                      <a:pt x="98584" y="410528"/>
                    </a:cubicBezTo>
                    <a:cubicBezTo>
                      <a:pt x="112871" y="409575"/>
                      <a:pt x="127159" y="408623"/>
                      <a:pt x="144304" y="407670"/>
                    </a:cubicBezTo>
                    <a:cubicBezTo>
                      <a:pt x="144304" y="429578"/>
                      <a:pt x="144304" y="445770"/>
                      <a:pt x="144304" y="4676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7B0605F-0434-4238-A385-D4D4EAF976BD}"/>
                  </a:ext>
                </a:extLst>
              </p:cNvPr>
              <p:cNvSpPr/>
              <p:nvPr/>
            </p:nvSpPr>
            <p:spPr>
              <a:xfrm>
                <a:off x="3658553" y="3172778"/>
                <a:ext cx="219075" cy="1933575"/>
              </a:xfrm>
              <a:custGeom>
                <a:avLst/>
                <a:gdLst>
                  <a:gd name="connsiteX0" fmla="*/ 0 w 219075"/>
                  <a:gd name="connsiteY0" fmla="*/ 0 h 1933575"/>
                  <a:gd name="connsiteX1" fmla="*/ 0 w 219075"/>
                  <a:gd name="connsiteY1" fmla="*/ 1939290 h 1933575"/>
                  <a:gd name="connsiteX2" fmla="*/ 222885 w 219075"/>
                  <a:gd name="connsiteY2" fmla="*/ 1939290 h 1933575"/>
                  <a:gd name="connsiteX3" fmla="*/ 222885 w 219075"/>
                  <a:gd name="connsiteY3" fmla="*/ 0 h 1933575"/>
                  <a:gd name="connsiteX4" fmla="*/ 0 w 219075"/>
                  <a:gd name="connsiteY4" fmla="*/ 0 h 1933575"/>
                  <a:gd name="connsiteX5" fmla="*/ 125730 w 219075"/>
                  <a:gd name="connsiteY5" fmla="*/ 213360 h 1933575"/>
                  <a:gd name="connsiteX6" fmla="*/ 171450 w 219075"/>
                  <a:gd name="connsiteY6" fmla="*/ 213360 h 1933575"/>
                  <a:gd name="connsiteX7" fmla="*/ 174307 w 219075"/>
                  <a:gd name="connsiteY7" fmla="*/ 268605 h 1933575"/>
                  <a:gd name="connsiteX8" fmla="*/ 125730 w 219075"/>
                  <a:gd name="connsiteY8" fmla="*/ 268605 h 1933575"/>
                  <a:gd name="connsiteX9" fmla="*/ 125730 w 219075"/>
                  <a:gd name="connsiteY9" fmla="*/ 213360 h 1933575"/>
                  <a:gd name="connsiteX10" fmla="*/ 125730 w 219075"/>
                  <a:gd name="connsiteY10" fmla="*/ 556260 h 1933575"/>
                  <a:gd name="connsiteX11" fmla="*/ 125730 w 219075"/>
                  <a:gd name="connsiteY11" fmla="*/ 498157 h 1933575"/>
                  <a:gd name="connsiteX12" fmla="*/ 172402 w 219075"/>
                  <a:gd name="connsiteY12" fmla="*/ 498157 h 1933575"/>
                  <a:gd name="connsiteX13" fmla="*/ 172402 w 219075"/>
                  <a:gd name="connsiteY13" fmla="*/ 556260 h 1933575"/>
                  <a:gd name="connsiteX14" fmla="*/ 125730 w 219075"/>
                  <a:gd name="connsiteY14" fmla="*/ 556260 h 1933575"/>
                  <a:gd name="connsiteX15" fmla="*/ 122872 w 219075"/>
                  <a:gd name="connsiteY15" fmla="*/ 418147 h 1933575"/>
                  <a:gd name="connsiteX16" fmla="*/ 172402 w 219075"/>
                  <a:gd name="connsiteY16" fmla="*/ 418147 h 1933575"/>
                  <a:gd name="connsiteX17" fmla="*/ 172402 w 219075"/>
                  <a:gd name="connsiteY17" fmla="*/ 472440 h 1933575"/>
                  <a:gd name="connsiteX18" fmla="*/ 122872 w 219075"/>
                  <a:gd name="connsiteY18" fmla="*/ 472440 h 1933575"/>
                  <a:gd name="connsiteX19" fmla="*/ 122872 w 219075"/>
                  <a:gd name="connsiteY19" fmla="*/ 418147 h 1933575"/>
                  <a:gd name="connsiteX20" fmla="*/ 52388 w 219075"/>
                  <a:gd name="connsiteY20" fmla="*/ 213360 h 1933575"/>
                  <a:gd name="connsiteX21" fmla="*/ 98107 w 219075"/>
                  <a:gd name="connsiteY21" fmla="*/ 210502 h 1933575"/>
                  <a:gd name="connsiteX22" fmla="*/ 98107 w 219075"/>
                  <a:gd name="connsiteY22" fmla="*/ 269557 h 1933575"/>
                  <a:gd name="connsiteX23" fmla="*/ 52388 w 219075"/>
                  <a:gd name="connsiteY23" fmla="*/ 269557 h 1933575"/>
                  <a:gd name="connsiteX24" fmla="*/ 52388 w 219075"/>
                  <a:gd name="connsiteY24" fmla="*/ 213360 h 1933575"/>
                  <a:gd name="connsiteX25" fmla="*/ 50482 w 219075"/>
                  <a:gd name="connsiteY25" fmla="*/ 418147 h 1933575"/>
                  <a:gd name="connsiteX26" fmla="*/ 98107 w 219075"/>
                  <a:gd name="connsiteY26" fmla="*/ 413385 h 1933575"/>
                  <a:gd name="connsiteX27" fmla="*/ 98107 w 219075"/>
                  <a:gd name="connsiteY27" fmla="*/ 473392 h 1933575"/>
                  <a:gd name="connsiteX28" fmla="*/ 50482 w 219075"/>
                  <a:gd name="connsiteY28" fmla="*/ 473392 h 1933575"/>
                  <a:gd name="connsiteX29" fmla="*/ 50482 w 219075"/>
                  <a:gd name="connsiteY29" fmla="*/ 418147 h 1933575"/>
                  <a:gd name="connsiteX30" fmla="*/ 50482 w 219075"/>
                  <a:gd name="connsiteY30" fmla="*/ 499110 h 1933575"/>
                  <a:gd name="connsiteX31" fmla="*/ 99060 w 219075"/>
                  <a:gd name="connsiteY31" fmla="*/ 499110 h 1933575"/>
                  <a:gd name="connsiteX32" fmla="*/ 99060 w 219075"/>
                  <a:gd name="connsiteY32" fmla="*/ 556260 h 1933575"/>
                  <a:gd name="connsiteX33" fmla="*/ 50482 w 219075"/>
                  <a:gd name="connsiteY33" fmla="*/ 556260 h 1933575"/>
                  <a:gd name="connsiteX34" fmla="*/ 50482 w 219075"/>
                  <a:gd name="connsiteY34" fmla="*/ 499110 h 19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9075" h="1933575">
                    <a:moveTo>
                      <a:pt x="0" y="0"/>
                    </a:moveTo>
                    <a:cubicBezTo>
                      <a:pt x="0" y="646747"/>
                      <a:pt x="0" y="1292542"/>
                      <a:pt x="0" y="1939290"/>
                    </a:cubicBezTo>
                    <a:cubicBezTo>
                      <a:pt x="74295" y="1939290"/>
                      <a:pt x="146685" y="1939290"/>
                      <a:pt x="222885" y="1939290"/>
                    </a:cubicBezTo>
                    <a:cubicBezTo>
                      <a:pt x="222885" y="1290638"/>
                      <a:pt x="222885" y="645795"/>
                      <a:pt x="222885" y="0"/>
                    </a:cubicBezTo>
                    <a:cubicBezTo>
                      <a:pt x="146685" y="0"/>
                      <a:pt x="74295" y="0"/>
                      <a:pt x="0" y="0"/>
                    </a:cubicBezTo>
                    <a:close/>
                    <a:moveTo>
                      <a:pt x="125730" y="213360"/>
                    </a:moveTo>
                    <a:cubicBezTo>
                      <a:pt x="140970" y="213360"/>
                      <a:pt x="154305" y="213360"/>
                      <a:pt x="171450" y="213360"/>
                    </a:cubicBezTo>
                    <a:cubicBezTo>
                      <a:pt x="172402" y="229552"/>
                      <a:pt x="173355" y="246697"/>
                      <a:pt x="174307" y="268605"/>
                    </a:cubicBezTo>
                    <a:cubicBezTo>
                      <a:pt x="154305" y="268605"/>
                      <a:pt x="140970" y="268605"/>
                      <a:pt x="125730" y="268605"/>
                    </a:cubicBezTo>
                    <a:cubicBezTo>
                      <a:pt x="125730" y="249555"/>
                      <a:pt x="125730" y="232410"/>
                      <a:pt x="125730" y="213360"/>
                    </a:cubicBezTo>
                    <a:close/>
                    <a:moveTo>
                      <a:pt x="125730" y="556260"/>
                    </a:moveTo>
                    <a:cubicBezTo>
                      <a:pt x="125730" y="538163"/>
                      <a:pt x="125730" y="520065"/>
                      <a:pt x="125730" y="498157"/>
                    </a:cubicBezTo>
                    <a:cubicBezTo>
                      <a:pt x="140970" y="498157"/>
                      <a:pt x="155257" y="498157"/>
                      <a:pt x="172402" y="498157"/>
                    </a:cubicBezTo>
                    <a:cubicBezTo>
                      <a:pt x="172402" y="517207"/>
                      <a:pt x="172402" y="535305"/>
                      <a:pt x="172402" y="556260"/>
                    </a:cubicBezTo>
                    <a:cubicBezTo>
                      <a:pt x="155257" y="556260"/>
                      <a:pt x="141922" y="556260"/>
                      <a:pt x="125730" y="556260"/>
                    </a:cubicBezTo>
                    <a:close/>
                    <a:moveTo>
                      <a:pt x="122872" y="418147"/>
                    </a:moveTo>
                    <a:cubicBezTo>
                      <a:pt x="139065" y="418147"/>
                      <a:pt x="155257" y="418147"/>
                      <a:pt x="172402" y="418147"/>
                    </a:cubicBezTo>
                    <a:cubicBezTo>
                      <a:pt x="172402" y="436245"/>
                      <a:pt x="172402" y="453390"/>
                      <a:pt x="172402" y="472440"/>
                    </a:cubicBezTo>
                    <a:cubicBezTo>
                      <a:pt x="155257" y="472440"/>
                      <a:pt x="139065" y="472440"/>
                      <a:pt x="122872" y="472440"/>
                    </a:cubicBezTo>
                    <a:cubicBezTo>
                      <a:pt x="122872" y="452438"/>
                      <a:pt x="122872" y="437197"/>
                      <a:pt x="122872" y="418147"/>
                    </a:cubicBezTo>
                    <a:close/>
                    <a:moveTo>
                      <a:pt x="52388" y="213360"/>
                    </a:moveTo>
                    <a:cubicBezTo>
                      <a:pt x="66675" y="212407"/>
                      <a:pt x="80963" y="211455"/>
                      <a:pt x="98107" y="210502"/>
                    </a:cubicBezTo>
                    <a:cubicBezTo>
                      <a:pt x="98107" y="230505"/>
                      <a:pt x="98107" y="247650"/>
                      <a:pt x="98107" y="269557"/>
                    </a:cubicBezTo>
                    <a:cubicBezTo>
                      <a:pt x="81915" y="269557"/>
                      <a:pt x="68580" y="269557"/>
                      <a:pt x="52388" y="269557"/>
                    </a:cubicBezTo>
                    <a:cubicBezTo>
                      <a:pt x="52388" y="251460"/>
                      <a:pt x="52388" y="234315"/>
                      <a:pt x="52388" y="213360"/>
                    </a:cubicBezTo>
                    <a:close/>
                    <a:moveTo>
                      <a:pt x="50482" y="418147"/>
                    </a:moveTo>
                    <a:cubicBezTo>
                      <a:pt x="64770" y="417195"/>
                      <a:pt x="79057" y="415290"/>
                      <a:pt x="98107" y="413385"/>
                    </a:cubicBezTo>
                    <a:cubicBezTo>
                      <a:pt x="98107" y="434340"/>
                      <a:pt x="98107" y="451485"/>
                      <a:pt x="98107" y="473392"/>
                    </a:cubicBezTo>
                    <a:cubicBezTo>
                      <a:pt x="80963" y="473392"/>
                      <a:pt x="67627" y="473392"/>
                      <a:pt x="50482" y="473392"/>
                    </a:cubicBezTo>
                    <a:cubicBezTo>
                      <a:pt x="50482" y="455295"/>
                      <a:pt x="50482" y="439102"/>
                      <a:pt x="50482" y="418147"/>
                    </a:cubicBezTo>
                    <a:close/>
                    <a:moveTo>
                      <a:pt x="50482" y="499110"/>
                    </a:moveTo>
                    <a:cubicBezTo>
                      <a:pt x="67627" y="499110"/>
                      <a:pt x="83820" y="499110"/>
                      <a:pt x="99060" y="499110"/>
                    </a:cubicBezTo>
                    <a:cubicBezTo>
                      <a:pt x="99060" y="520065"/>
                      <a:pt x="99060" y="536257"/>
                      <a:pt x="99060" y="556260"/>
                    </a:cubicBezTo>
                    <a:cubicBezTo>
                      <a:pt x="82867" y="556260"/>
                      <a:pt x="67627" y="556260"/>
                      <a:pt x="50482" y="556260"/>
                    </a:cubicBezTo>
                    <a:cubicBezTo>
                      <a:pt x="50482" y="536257"/>
                      <a:pt x="50482" y="518160"/>
                      <a:pt x="50482" y="49911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740445-AA94-4FA5-A50B-9A2685A2D204}"/>
              </a:ext>
            </a:extLst>
          </p:cNvPr>
          <p:cNvGrpSpPr/>
          <p:nvPr/>
        </p:nvGrpSpPr>
        <p:grpSpPr>
          <a:xfrm>
            <a:off x="496291" y="1090729"/>
            <a:ext cx="5060368" cy="1308677"/>
            <a:chOff x="2145409" y="2460997"/>
            <a:chExt cx="7990813" cy="206652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A0F985E-5A13-48D6-83D0-EEC50500EB83}"/>
                </a:ext>
              </a:extLst>
            </p:cNvPr>
            <p:cNvGrpSpPr/>
            <p:nvPr/>
          </p:nvGrpSpPr>
          <p:grpSpPr>
            <a:xfrm>
              <a:off x="2145409" y="2460997"/>
              <a:ext cx="7990813" cy="2066528"/>
              <a:chOff x="971600" y="2823151"/>
              <a:chExt cx="7990813" cy="2066528"/>
            </a:xfrm>
            <a:solidFill>
              <a:schemeClr val="accent6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4252CC0-609F-4F25-870F-7AE82F0AEDD5}"/>
                  </a:ext>
                </a:extLst>
              </p:cNvPr>
              <p:cNvSpPr/>
              <p:nvPr/>
            </p:nvSpPr>
            <p:spPr>
              <a:xfrm>
                <a:off x="971600" y="2823151"/>
                <a:ext cx="2066528" cy="206652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9" name="Rounded Rectangle 7">
                <a:extLst>
                  <a:ext uri="{FF2B5EF4-FFF2-40B4-BE49-F238E27FC236}">
                    <a16:creationId xmlns:a16="http://schemas.microsoft.com/office/drawing/2014/main" id="{6575A57D-9C2D-4EE9-83C8-8F56CE36A147}"/>
                  </a:ext>
                </a:extLst>
              </p:cNvPr>
              <p:cNvSpPr/>
              <p:nvPr/>
            </p:nvSpPr>
            <p:spPr>
              <a:xfrm>
                <a:off x="2556223" y="3397788"/>
                <a:ext cx="914400" cy="914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0" name="Rounded Rectangle 10">
                <a:extLst>
                  <a:ext uri="{FF2B5EF4-FFF2-40B4-BE49-F238E27FC236}">
                    <a16:creationId xmlns:a16="http://schemas.microsoft.com/office/drawing/2014/main" id="{F0378600-DCB6-4F7E-81A6-C8772476D86B}"/>
                  </a:ext>
                </a:extLst>
              </p:cNvPr>
              <p:cNvSpPr/>
              <p:nvPr/>
            </p:nvSpPr>
            <p:spPr>
              <a:xfrm>
                <a:off x="3563888" y="3397788"/>
                <a:ext cx="341804" cy="914400"/>
              </a:xfrm>
              <a:prstGeom prst="roundRect">
                <a:avLst>
                  <a:gd name="adj" fmla="val 3533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1" name="Rounded Rectangle 11">
                <a:extLst>
                  <a:ext uri="{FF2B5EF4-FFF2-40B4-BE49-F238E27FC236}">
                    <a16:creationId xmlns:a16="http://schemas.microsoft.com/office/drawing/2014/main" id="{E067ED88-84D0-42B1-A15A-B3E52236C839}"/>
                  </a:ext>
                </a:extLst>
              </p:cNvPr>
              <p:cNvSpPr/>
              <p:nvPr/>
            </p:nvSpPr>
            <p:spPr>
              <a:xfrm>
                <a:off x="3401541" y="3596072"/>
                <a:ext cx="5560872" cy="529456"/>
              </a:xfrm>
              <a:prstGeom prst="roundRect">
                <a:avLst>
                  <a:gd name="adj" fmla="val 983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744773D-F638-4029-B912-B44B0EF15A54}"/>
                  </a:ext>
                </a:extLst>
              </p:cNvPr>
              <p:cNvSpPr/>
              <p:nvPr/>
            </p:nvSpPr>
            <p:spPr>
              <a:xfrm>
                <a:off x="4739497" y="4125527"/>
                <a:ext cx="701839" cy="76415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DD5A277-2EF6-4360-A0F6-E124BE5D0695}"/>
                  </a:ext>
                </a:extLst>
              </p:cNvPr>
              <p:cNvSpPr/>
              <p:nvPr/>
            </p:nvSpPr>
            <p:spPr>
              <a:xfrm>
                <a:off x="5757114" y="4125527"/>
                <a:ext cx="701839" cy="76415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88408D6-9DC0-4D55-B767-322EF5652620}"/>
                  </a:ext>
                </a:extLst>
              </p:cNvPr>
              <p:cNvSpPr/>
              <p:nvPr/>
            </p:nvSpPr>
            <p:spPr>
              <a:xfrm>
                <a:off x="6774731" y="4125527"/>
                <a:ext cx="701839" cy="76415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5" name="Rectangle 14">
                <a:extLst>
                  <a:ext uri="{FF2B5EF4-FFF2-40B4-BE49-F238E27FC236}">
                    <a16:creationId xmlns:a16="http://schemas.microsoft.com/office/drawing/2014/main" id="{4F0AD5C1-352C-4917-BAF1-582729177612}"/>
                  </a:ext>
                </a:extLst>
              </p:cNvPr>
              <p:cNvSpPr/>
              <p:nvPr/>
            </p:nvSpPr>
            <p:spPr>
              <a:xfrm>
                <a:off x="7792348" y="4102861"/>
                <a:ext cx="701839" cy="76415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5631A9E-82BC-4016-99AA-9BE83274A026}"/>
                </a:ext>
              </a:extLst>
            </p:cNvPr>
            <p:cNvSpPr/>
            <p:nvPr/>
          </p:nvSpPr>
          <p:spPr>
            <a:xfrm>
              <a:off x="2543842" y="2841847"/>
              <a:ext cx="1263175" cy="1499829"/>
            </a:xfrm>
            <a:custGeom>
              <a:avLst/>
              <a:gdLst>
                <a:gd name="connsiteX0" fmla="*/ 418750 w 837633"/>
                <a:gd name="connsiteY0" fmla="*/ 30 h 994562"/>
                <a:gd name="connsiteX1" fmla="*/ 436352 w 837633"/>
                <a:gd name="connsiteY1" fmla="*/ 6363 h 994562"/>
                <a:gd name="connsiteX2" fmla="*/ 791624 w 837633"/>
                <a:gd name="connsiteY2" fmla="*/ 82956 h 994562"/>
                <a:gd name="connsiteX3" fmla="*/ 836991 w 837633"/>
                <a:gd name="connsiteY3" fmla="*/ 121252 h 994562"/>
                <a:gd name="connsiteX4" fmla="*/ 836402 w 837633"/>
                <a:gd name="connsiteY4" fmla="*/ 209628 h 994562"/>
                <a:gd name="connsiteX5" fmla="*/ 807532 w 837633"/>
                <a:gd name="connsiteY5" fmla="*/ 525426 h 994562"/>
                <a:gd name="connsiteX6" fmla="*/ 682038 w 837633"/>
                <a:gd name="connsiteY6" fmla="*/ 781128 h 994562"/>
                <a:gd name="connsiteX7" fmla="*/ 447546 w 837633"/>
                <a:gd name="connsiteY7" fmla="*/ 984983 h 994562"/>
                <a:gd name="connsiteX8" fmla="*/ 390985 w 837633"/>
                <a:gd name="connsiteY8" fmla="*/ 985572 h 994562"/>
                <a:gd name="connsiteX9" fmla="*/ 102288 w 837633"/>
                <a:gd name="connsiteY9" fmla="*/ 712195 h 994562"/>
                <a:gd name="connsiteX10" fmla="*/ 13323 w 837633"/>
                <a:gd name="connsiteY10" fmla="*/ 434104 h 994562"/>
                <a:gd name="connsiteX11" fmla="*/ 1539 w 837633"/>
                <a:gd name="connsiteY11" fmla="*/ 119485 h 994562"/>
                <a:gd name="connsiteX12" fmla="*/ 45727 w 837633"/>
                <a:gd name="connsiteY12" fmla="*/ 82367 h 994562"/>
                <a:gd name="connsiteX13" fmla="*/ 401590 w 837633"/>
                <a:gd name="connsiteY13" fmla="*/ 6952 h 994562"/>
                <a:gd name="connsiteX14" fmla="*/ 418750 w 837633"/>
                <a:gd name="connsiteY14" fmla="*/ 30 h 9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7633" h="994562">
                  <a:moveTo>
                    <a:pt x="418750" y="30"/>
                  </a:moveTo>
                  <a:cubicBezTo>
                    <a:pt x="424421" y="-265"/>
                    <a:pt x="430165" y="1650"/>
                    <a:pt x="436352" y="6363"/>
                  </a:cubicBezTo>
                  <a:cubicBezTo>
                    <a:pt x="542992" y="86491"/>
                    <a:pt x="663773" y="100631"/>
                    <a:pt x="791624" y="82956"/>
                  </a:cubicBezTo>
                  <a:cubicBezTo>
                    <a:pt x="831099" y="77064"/>
                    <a:pt x="835813" y="80599"/>
                    <a:pt x="836991" y="121252"/>
                  </a:cubicBezTo>
                  <a:cubicBezTo>
                    <a:pt x="838169" y="150711"/>
                    <a:pt x="837580" y="180170"/>
                    <a:pt x="836402" y="209628"/>
                  </a:cubicBezTo>
                  <a:cubicBezTo>
                    <a:pt x="837580" y="315680"/>
                    <a:pt x="829332" y="421142"/>
                    <a:pt x="807532" y="525426"/>
                  </a:cubicBezTo>
                  <a:cubicBezTo>
                    <a:pt x="787500" y="621462"/>
                    <a:pt x="749204" y="707482"/>
                    <a:pt x="682038" y="781128"/>
                  </a:cubicBezTo>
                  <a:cubicBezTo>
                    <a:pt x="611926" y="858310"/>
                    <a:pt x="537690" y="930190"/>
                    <a:pt x="447546" y="984983"/>
                  </a:cubicBezTo>
                  <a:cubicBezTo>
                    <a:pt x="427514" y="997356"/>
                    <a:pt x="411606" y="997945"/>
                    <a:pt x="390985" y="985572"/>
                  </a:cubicBezTo>
                  <a:cubicBezTo>
                    <a:pt x="276095" y="914282"/>
                    <a:pt x="180059" y="821782"/>
                    <a:pt x="102288" y="712195"/>
                  </a:cubicBezTo>
                  <a:cubicBezTo>
                    <a:pt x="43960" y="629710"/>
                    <a:pt x="26874" y="531907"/>
                    <a:pt x="13323" y="434104"/>
                  </a:cubicBezTo>
                  <a:cubicBezTo>
                    <a:pt x="-1407" y="329820"/>
                    <a:pt x="-1407" y="224358"/>
                    <a:pt x="1539" y="119485"/>
                  </a:cubicBezTo>
                  <a:cubicBezTo>
                    <a:pt x="2718" y="81188"/>
                    <a:pt x="8020" y="77064"/>
                    <a:pt x="45727" y="82367"/>
                  </a:cubicBezTo>
                  <a:cubicBezTo>
                    <a:pt x="173579" y="101220"/>
                    <a:pt x="294949" y="86491"/>
                    <a:pt x="401590" y="6952"/>
                  </a:cubicBezTo>
                  <a:cubicBezTo>
                    <a:pt x="407482" y="2828"/>
                    <a:pt x="413079" y="324"/>
                    <a:pt x="418750" y="30"/>
                  </a:cubicBezTo>
                  <a:close/>
                </a:path>
              </a:pathLst>
            </a:custGeom>
            <a:solidFill>
              <a:schemeClr val="bg1"/>
            </a:solidFill>
            <a:ln w="587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C9ADD95-6A43-4E7A-8DC0-634F9629B1C1}"/>
                </a:ext>
              </a:extLst>
            </p:cNvPr>
            <p:cNvSpPr/>
            <p:nvPr/>
          </p:nvSpPr>
          <p:spPr>
            <a:xfrm>
              <a:off x="2941263" y="3138530"/>
              <a:ext cx="494758" cy="797990"/>
            </a:xfrm>
            <a:custGeom>
              <a:avLst/>
              <a:gdLst>
                <a:gd name="connsiteX0" fmla="*/ 311936 w 623461"/>
                <a:gd name="connsiteY0" fmla="*/ 569143 h 1005574"/>
                <a:gd name="connsiteX1" fmla="*/ 240645 w 623461"/>
                <a:gd name="connsiteY1" fmla="*/ 611564 h 1005574"/>
                <a:gd name="connsiteX2" fmla="*/ 249483 w 623461"/>
                <a:gd name="connsiteY2" fmla="*/ 696405 h 1005574"/>
                <a:gd name="connsiteX3" fmla="*/ 276585 w 623461"/>
                <a:gd name="connsiteY3" fmla="*/ 777711 h 1005574"/>
                <a:gd name="connsiteX4" fmla="*/ 276585 w 623461"/>
                <a:gd name="connsiteY4" fmla="*/ 821900 h 1005574"/>
                <a:gd name="connsiteX5" fmla="*/ 310757 w 623461"/>
                <a:gd name="connsiteY5" fmla="*/ 858429 h 1005574"/>
                <a:gd name="connsiteX6" fmla="*/ 346108 w 623461"/>
                <a:gd name="connsiteY6" fmla="*/ 823078 h 1005574"/>
                <a:gd name="connsiteX7" fmla="*/ 346697 w 623461"/>
                <a:gd name="connsiteY7" fmla="*/ 761215 h 1005574"/>
                <a:gd name="connsiteX8" fmla="*/ 369675 w 623461"/>
                <a:gd name="connsiteY8" fmla="*/ 701708 h 1005574"/>
                <a:gd name="connsiteX9" fmla="*/ 385582 w 623461"/>
                <a:gd name="connsiteY9" fmla="*/ 618045 h 1005574"/>
                <a:gd name="connsiteX10" fmla="*/ 311936 w 623461"/>
                <a:gd name="connsiteY10" fmla="*/ 569143 h 1005574"/>
                <a:gd name="connsiteX11" fmla="*/ 61536 w 623461"/>
                <a:gd name="connsiteY11" fmla="*/ 439525 h 1005574"/>
                <a:gd name="connsiteX12" fmla="*/ 314881 w 623461"/>
                <a:gd name="connsiteY12" fmla="*/ 439525 h 1005574"/>
                <a:gd name="connsiteX13" fmla="*/ 562335 w 623461"/>
                <a:gd name="connsiteY13" fmla="*/ 439525 h 1005574"/>
                <a:gd name="connsiteX14" fmla="*/ 623020 w 623461"/>
                <a:gd name="connsiteY14" fmla="*/ 499621 h 1005574"/>
                <a:gd name="connsiteX15" fmla="*/ 623020 w 623461"/>
                <a:gd name="connsiteY15" fmla="*/ 943859 h 1005574"/>
                <a:gd name="connsiteX16" fmla="*/ 561157 w 623461"/>
                <a:gd name="connsiteY16" fmla="*/ 1005133 h 1005574"/>
                <a:gd name="connsiteX17" fmla="*/ 60947 w 623461"/>
                <a:gd name="connsiteY17" fmla="*/ 1005133 h 1005574"/>
                <a:gd name="connsiteX18" fmla="*/ 262 w 623461"/>
                <a:gd name="connsiteY18" fmla="*/ 943270 h 1005574"/>
                <a:gd name="connsiteX19" fmla="*/ 262 w 623461"/>
                <a:gd name="connsiteY19" fmla="*/ 499032 h 1005574"/>
                <a:gd name="connsiteX20" fmla="*/ 61536 w 623461"/>
                <a:gd name="connsiteY20" fmla="*/ 439525 h 1005574"/>
                <a:gd name="connsiteX21" fmla="*/ 308992 w 623461"/>
                <a:gd name="connsiteY21" fmla="*/ 0 h 1005574"/>
                <a:gd name="connsiteX22" fmla="*/ 559980 w 623461"/>
                <a:gd name="connsiteY22" fmla="*/ 252167 h 1005574"/>
                <a:gd name="connsiteX23" fmla="*/ 559980 w 623461"/>
                <a:gd name="connsiteY23" fmla="*/ 299301 h 1005574"/>
                <a:gd name="connsiteX24" fmla="*/ 559980 w 623461"/>
                <a:gd name="connsiteY24" fmla="*/ 372948 h 1005574"/>
                <a:gd name="connsiteX25" fmla="*/ 533467 w 623461"/>
                <a:gd name="connsiteY25" fmla="*/ 398872 h 1005574"/>
                <a:gd name="connsiteX26" fmla="*/ 463945 w 623461"/>
                <a:gd name="connsiteY26" fmla="*/ 333473 h 1005574"/>
                <a:gd name="connsiteX27" fmla="*/ 461588 w 623461"/>
                <a:gd name="connsiteY27" fmla="*/ 239205 h 1005574"/>
                <a:gd name="connsiteX28" fmla="*/ 301332 w 623461"/>
                <a:gd name="connsiteY28" fmla="*/ 98392 h 1005574"/>
                <a:gd name="connsiteX29" fmla="*/ 154037 w 623461"/>
                <a:gd name="connsiteY29" fmla="*/ 253935 h 1005574"/>
                <a:gd name="connsiteX30" fmla="*/ 154037 w 623461"/>
                <a:gd name="connsiteY30" fmla="*/ 368824 h 1005574"/>
                <a:gd name="connsiteX31" fmla="*/ 125168 w 623461"/>
                <a:gd name="connsiteY31" fmla="*/ 398872 h 1005574"/>
                <a:gd name="connsiteX32" fmla="*/ 58002 w 623461"/>
                <a:gd name="connsiteY32" fmla="*/ 334062 h 1005574"/>
                <a:gd name="connsiteX33" fmla="*/ 58002 w 623461"/>
                <a:gd name="connsiteY33" fmla="*/ 251578 h 1005574"/>
                <a:gd name="connsiteX34" fmla="*/ 308992 w 623461"/>
                <a:gd name="connsiteY34" fmla="*/ 0 h 100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23461" h="1005574">
                  <a:moveTo>
                    <a:pt x="311936" y="569143"/>
                  </a:moveTo>
                  <a:cubicBezTo>
                    <a:pt x="280120" y="569143"/>
                    <a:pt x="255375" y="582105"/>
                    <a:pt x="240645" y="611564"/>
                  </a:cubicBezTo>
                  <a:cubicBezTo>
                    <a:pt x="225916" y="642201"/>
                    <a:pt x="225327" y="674606"/>
                    <a:pt x="249483" y="696405"/>
                  </a:cubicBezTo>
                  <a:cubicBezTo>
                    <a:pt x="275996" y="720561"/>
                    <a:pt x="278353" y="747074"/>
                    <a:pt x="276585" y="777711"/>
                  </a:cubicBezTo>
                  <a:cubicBezTo>
                    <a:pt x="275407" y="792441"/>
                    <a:pt x="275996" y="807170"/>
                    <a:pt x="276585" y="821900"/>
                  </a:cubicBezTo>
                  <a:cubicBezTo>
                    <a:pt x="277763" y="843699"/>
                    <a:pt x="288369" y="857839"/>
                    <a:pt x="310757" y="858429"/>
                  </a:cubicBezTo>
                  <a:cubicBezTo>
                    <a:pt x="333735" y="859018"/>
                    <a:pt x="344340" y="844288"/>
                    <a:pt x="346108" y="823078"/>
                  </a:cubicBezTo>
                  <a:cubicBezTo>
                    <a:pt x="347875" y="802457"/>
                    <a:pt x="347875" y="781836"/>
                    <a:pt x="346697" y="761215"/>
                  </a:cubicBezTo>
                  <a:cubicBezTo>
                    <a:pt x="345519" y="737648"/>
                    <a:pt x="350821" y="718794"/>
                    <a:pt x="369675" y="701708"/>
                  </a:cubicBezTo>
                  <a:cubicBezTo>
                    <a:pt x="393831" y="679319"/>
                    <a:pt x="398544" y="649271"/>
                    <a:pt x="385582" y="618045"/>
                  </a:cubicBezTo>
                  <a:cubicBezTo>
                    <a:pt x="373210" y="586819"/>
                    <a:pt x="345519" y="569143"/>
                    <a:pt x="311936" y="569143"/>
                  </a:cubicBezTo>
                  <a:close/>
                  <a:moveTo>
                    <a:pt x="61536" y="439525"/>
                  </a:moveTo>
                  <a:cubicBezTo>
                    <a:pt x="146377" y="439525"/>
                    <a:pt x="230629" y="439525"/>
                    <a:pt x="314881" y="439525"/>
                  </a:cubicBezTo>
                  <a:cubicBezTo>
                    <a:pt x="397366" y="439525"/>
                    <a:pt x="479851" y="438936"/>
                    <a:pt x="562335" y="439525"/>
                  </a:cubicBezTo>
                  <a:cubicBezTo>
                    <a:pt x="607112" y="439525"/>
                    <a:pt x="623020" y="454843"/>
                    <a:pt x="623020" y="499621"/>
                  </a:cubicBezTo>
                  <a:cubicBezTo>
                    <a:pt x="623609" y="648093"/>
                    <a:pt x="623609" y="795976"/>
                    <a:pt x="623020" y="943859"/>
                  </a:cubicBezTo>
                  <a:cubicBezTo>
                    <a:pt x="622431" y="986869"/>
                    <a:pt x="604167" y="1005133"/>
                    <a:pt x="561157" y="1005133"/>
                  </a:cubicBezTo>
                  <a:cubicBezTo>
                    <a:pt x="394420" y="1005722"/>
                    <a:pt x="227684" y="1005722"/>
                    <a:pt x="60947" y="1005133"/>
                  </a:cubicBezTo>
                  <a:cubicBezTo>
                    <a:pt x="18526" y="1004544"/>
                    <a:pt x="262" y="986279"/>
                    <a:pt x="262" y="943270"/>
                  </a:cubicBezTo>
                  <a:cubicBezTo>
                    <a:pt x="-327" y="795387"/>
                    <a:pt x="262" y="646915"/>
                    <a:pt x="262" y="499032"/>
                  </a:cubicBezTo>
                  <a:cubicBezTo>
                    <a:pt x="262" y="454843"/>
                    <a:pt x="16170" y="439525"/>
                    <a:pt x="61536" y="439525"/>
                  </a:cubicBezTo>
                  <a:close/>
                  <a:moveTo>
                    <a:pt x="308992" y="0"/>
                  </a:moveTo>
                  <a:cubicBezTo>
                    <a:pt x="446269" y="0"/>
                    <a:pt x="558802" y="112532"/>
                    <a:pt x="559980" y="252167"/>
                  </a:cubicBezTo>
                  <a:cubicBezTo>
                    <a:pt x="559980" y="268075"/>
                    <a:pt x="559980" y="283393"/>
                    <a:pt x="559980" y="299301"/>
                  </a:cubicBezTo>
                  <a:cubicBezTo>
                    <a:pt x="559980" y="324046"/>
                    <a:pt x="559391" y="348203"/>
                    <a:pt x="559980" y="372948"/>
                  </a:cubicBezTo>
                  <a:cubicBezTo>
                    <a:pt x="560569" y="392391"/>
                    <a:pt x="551732" y="398872"/>
                    <a:pt x="533467" y="398872"/>
                  </a:cubicBezTo>
                  <a:cubicBezTo>
                    <a:pt x="450983" y="398282"/>
                    <a:pt x="465123" y="405353"/>
                    <a:pt x="463945" y="333473"/>
                  </a:cubicBezTo>
                  <a:cubicBezTo>
                    <a:pt x="463356" y="302247"/>
                    <a:pt x="465123" y="270431"/>
                    <a:pt x="461588" y="239205"/>
                  </a:cubicBezTo>
                  <a:cubicBezTo>
                    <a:pt x="450983" y="152596"/>
                    <a:pt x="382049" y="94268"/>
                    <a:pt x="301332" y="98392"/>
                  </a:cubicBezTo>
                  <a:cubicBezTo>
                    <a:pt x="218848" y="103106"/>
                    <a:pt x="157573" y="167326"/>
                    <a:pt x="154037" y="253935"/>
                  </a:cubicBezTo>
                  <a:cubicBezTo>
                    <a:pt x="152270" y="292231"/>
                    <a:pt x="152859" y="330527"/>
                    <a:pt x="154037" y="368824"/>
                  </a:cubicBezTo>
                  <a:cubicBezTo>
                    <a:pt x="154627" y="390034"/>
                    <a:pt x="147557" y="398872"/>
                    <a:pt x="125168" y="398872"/>
                  </a:cubicBezTo>
                  <a:cubicBezTo>
                    <a:pt x="46218" y="397693"/>
                    <a:pt x="59180" y="405353"/>
                    <a:pt x="58002" y="334062"/>
                  </a:cubicBezTo>
                  <a:cubicBezTo>
                    <a:pt x="57413" y="306371"/>
                    <a:pt x="58002" y="279269"/>
                    <a:pt x="58002" y="251578"/>
                  </a:cubicBezTo>
                  <a:cubicBezTo>
                    <a:pt x="59180" y="111943"/>
                    <a:pt x="171713" y="0"/>
                    <a:pt x="308992" y="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9" name="그룹 3">
            <a:extLst>
              <a:ext uri="{FF2B5EF4-FFF2-40B4-BE49-F238E27FC236}">
                <a16:creationId xmlns:a16="http://schemas.microsoft.com/office/drawing/2014/main" id="{A64F67C4-FC1C-49A1-A087-3E366B866ABF}"/>
              </a:ext>
            </a:extLst>
          </p:cNvPr>
          <p:cNvGrpSpPr/>
          <p:nvPr/>
        </p:nvGrpSpPr>
        <p:grpSpPr>
          <a:xfrm>
            <a:off x="5115419" y="2967409"/>
            <a:ext cx="855420" cy="1354415"/>
            <a:chOff x="5216827" y="2636912"/>
            <a:chExt cx="1728192" cy="2736304"/>
          </a:xfrm>
        </p:grpSpPr>
        <p:sp>
          <p:nvSpPr>
            <p:cNvPr id="80" name="Rectangle 215">
              <a:extLst>
                <a:ext uri="{FF2B5EF4-FFF2-40B4-BE49-F238E27FC236}">
                  <a16:creationId xmlns:a16="http://schemas.microsoft.com/office/drawing/2014/main" id="{2E09E29D-05EF-4FEC-8222-C7ADF3B2F8B8}"/>
                </a:ext>
              </a:extLst>
            </p:cNvPr>
            <p:cNvSpPr/>
            <p:nvPr/>
          </p:nvSpPr>
          <p:spPr>
            <a:xfrm>
              <a:off x="5216827" y="2636912"/>
              <a:ext cx="1728192" cy="2736304"/>
            </a:xfrm>
            <a:custGeom>
              <a:avLst/>
              <a:gdLst/>
              <a:ahLst/>
              <a:cxnLst/>
              <a:rect l="l" t="t" r="r" b="b"/>
              <a:pathLst>
                <a:path w="1728192" h="2736304">
                  <a:moveTo>
                    <a:pt x="864096" y="1490204"/>
                  </a:moveTo>
                  <a:cubicBezTo>
                    <a:pt x="764674" y="1490204"/>
                    <a:pt x="684076" y="1570802"/>
                    <a:pt x="684076" y="1670224"/>
                  </a:cubicBezTo>
                  <a:cubicBezTo>
                    <a:pt x="684076" y="1736166"/>
                    <a:pt x="719532" y="1793828"/>
                    <a:pt x="773967" y="1822574"/>
                  </a:cubicBezTo>
                  <a:lnTo>
                    <a:pt x="648072" y="2254213"/>
                  </a:lnTo>
                  <a:lnTo>
                    <a:pt x="1080120" y="2254213"/>
                  </a:lnTo>
                  <a:lnTo>
                    <a:pt x="954225" y="1822574"/>
                  </a:lnTo>
                  <a:cubicBezTo>
                    <a:pt x="1008660" y="1793828"/>
                    <a:pt x="1044116" y="1736166"/>
                    <a:pt x="1044116" y="1670224"/>
                  </a:cubicBezTo>
                  <a:cubicBezTo>
                    <a:pt x="1044116" y="1570802"/>
                    <a:pt x="963518" y="1490204"/>
                    <a:pt x="864096" y="1490204"/>
                  </a:cubicBezTo>
                  <a:close/>
                  <a:moveTo>
                    <a:pt x="864096" y="228600"/>
                  </a:moveTo>
                  <a:cubicBezTo>
                    <a:pt x="737844" y="228600"/>
                    <a:pt x="635496" y="330948"/>
                    <a:pt x="635496" y="457200"/>
                  </a:cubicBezTo>
                  <a:lnTo>
                    <a:pt x="635078" y="457200"/>
                  </a:lnTo>
                  <a:lnTo>
                    <a:pt x="635078" y="1008112"/>
                  </a:lnTo>
                  <a:lnTo>
                    <a:pt x="1093113" y="1008112"/>
                  </a:lnTo>
                  <a:lnTo>
                    <a:pt x="1093113" y="457200"/>
                  </a:lnTo>
                  <a:lnTo>
                    <a:pt x="1092696" y="457200"/>
                  </a:lnTo>
                  <a:cubicBezTo>
                    <a:pt x="1092696" y="330948"/>
                    <a:pt x="990348" y="228600"/>
                    <a:pt x="864096" y="228600"/>
                  </a:cubicBezTo>
                  <a:close/>
                  <a:moveTo>
                    <a:pt x="864096" y="0"/>
                  </a:moveTo>
                  <a:cubicBezTo>
                    <a:pt x="1108128" y="0"/>
                    <a:pt x="1307504" y="191187"/>
                    <a:pt x="1318761" y="432048"/>
                  </a:cubicBezTo>
                  <a:lnTo>
                    <a:pt x="1321296" y="432048"/>
                  </a:lnTo>
                  <a:lnTo>
                    <a:pt x="1321296" y="457200"/>
                  </a:lnTo>
                  <a:lnTo>
                    <a:pt x="1321296" y="1008112"/>
                  </a:lnTo>
                  <a:lnTo>
                    <a:pt x="1440154" y="1008112"/>
                  </a:lnTo>
                  <a:cubicBezTo>
                    <a:pt x="1599233" y="1008112"/>
                    <a:pt x="1728192" y="1137071"/>
                    <a:pt x="1728192" y="1296150"/>
                  </a:cubicBezTo>
                  <a:lnTo>
                    <a:pt x="1728192" y="2448266"/>
                  </a:lnTo>
                  <a:cubicBezTo>
                    <a:pt x="1728192" y="2607345"/>
                    <a:pt x="1599233" y="2736304"/>
                    <a:pt x="1440154" y="2736304"/>
                  </a:cubicBezTo>
                  <a:lnTo>
                    <a:pt x="288038" y="2736304"/>
                  </a:lnTo>
                  <a:cubicBezTo>
                    <a:pt x="128959" y="2736304"/>
                    <a:pt x="0" y="2607345"/>
                    <a:pt x="0" y="2448266"/>
                  </a:cubicBezTo>
                  <a:lnTo>
                    <a:pt x="0" y="1296150"/>
                  </a:lnTo>
                  <a:cubicBezTo>
                    <a:pt x="0" y="1137071"/>
                    <a:pt x="128959" y="1008112"/>
                    <a:pt x="288038" y="1008112"/>
                  </a:cubicBezTo>
                  <a:lnTo>
                    <a:pt x="406895" y="1008112"/>
                  </a:lnTo>
                  <a:lnTo>
                    <a:pt x="406895" y="451098"/>
                  </a:lnTo>
                  <a:lnTo>
                    <a:pt x="407511" y="451098"/>
                  </a:lnTo>
                  <a:cubicBezTo>
                    <a:pt x="410206" y="201401"/>
                    <a:pt x="613631" y="0"/>
                    <a:pt x="86409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Rounded Rectangle 213">
              <a:extLst>
                <a:ext uri="{FF2B5EF4-FFF2-40B4-BE49-F238E27FC236}">
                  <a16:creationId xmlns:a16="http://schemas.microsoft.com/office/drawing/2014/main" id="{746AEE13-DB0D-4F8D-AFC2-4DD8F3298F02}"/>
                </a:ext>
              </a:extLst>
            </p:cNvPr>
            <p:cNvSpPr/>
            <p:nvPr/>
          </p:nvSpPr>
          <p:spPr>
            <a:xfrm>
              <a:off x="5348014" y="3783285"/>
              <a:ext cx="1455440" cy="1455440"/>
            </a:xfrm>
            <a:prstGeom prst="roundRect">
              <a:avLst>
                <a:gd name="adj" fmla="val 14209"/>
              </a:avLst>
            </a:prstGeom>
            <a:solidFill>
              <a:schemeClr val="tx1">
                <a:lumMod val="65000"/>
                <a:lumOff val="35000"/>
                <a:alpha val="20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Oval 93">
            <a:extLst>
              <a:ext uri="{FF2B5EF4-FFF2-40B4-BE49-F238E27FC236}">
                <a16:creationId xmlns:a16="http://schemas.microsoft.com/office/drawing/2014/main" id="{32A746AF-D6DA-4A5C-A73B-DDA19768CFCA}"/>
              </a:ext>
            </a:extLst>
          </p:cNvPr>
          <p:cNvSpPr/>
          <p:nvPr/>
        </p:nvSpPr>
        <p:spPr>
          <a:xfrm rot="5400000">
            <a:off x="3797763" y="3392157"/>
            <a:ext cx="1362885" cy="499538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3CEE1A6-849B-4105-B110-870369960A35}"/>
              </a:ext>
            </a:extLst>
          </p:cNvPr>
          <p:cNvGrpSpPr/>
          <p:nvPr/>
        </p:nvGrpSpPr>
        <p:grpSpPr>
          <a:xfrm>
            <a:off x="-9116" y="2330209"/>
            <a:ext cx="3905277" cy="4539856"/>
            <a:chOff x="-9728" y="1854230"/>
            <a:chExt cx="4314722" cy="501583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54E031F-7A77-4528-8C8A-F00A61C5C800}"/>
                </a:ext>
              </a:extLst>
            </p:cNvPr>
            <p:cNvGrpSpPr/>
            <p:nvPr/>
          </p:nvGrpSpPr>
          <p:grpSpPr>
            <a:xfrm>
              <a:off x="323529" y="1854230"/>
              <a:ext cx="3146013" cy="3402627"/>
              <a:chOff x="5277160" y="1526519"/>
              <a:chExt cx="2000337" cy="2522764"/>
            </a:xfrm>
          </p:grpSpPr>
          <p:sp>
            <p:nvSpPr>
              <p:cNvPr id="89" name="Arrow: Up 61">
                <a:extLst>
                  <a:ext uri="{FF2B5EF4-FFF2-40B4-BE49-F238E27FC236}">
                    <a16:creationId xmlns:a16="http://schemas.microsoft.com/office/drawing/2014/main" id="{48471412-D78E-4FFC-9C3B-2D1AE2165237}"/>
                  </a:ext>
                </a:extLst>
              </p:cNvPr>
              <p:cNvSpPr/>
              <p:nvPr/>
            </p:nvSpPr>
            <p:spPr>
              <a:xfrm rot="2141881">
                <a:off x="6997612" y="1526519"/>
                <a:ext cx="279885" cy="1922357"/>
              </a:xfrm>
              <a:custGeom>
                <a:avLst/>
                <a:gdLst>
                  <a:gd name="connsiteX0" fmla="*/ 0 w 268141"/>
                  <a:gd name="connsiteY0" fmla="*/ 291531 h 1886717"/>
                  <a:gd name="connsiteX1" fmla="*/ 134071 w 268141"/>
                  <a:gd name="connsiteY1" fmla="*/ 0 h 1886717"/>
                  <a:gd name="connsiteX2" fmla="*/ 268141 w 268141"/>
                  <a:gd name="connsiteY2" fmla="*/ 291531 h 1886717"/>
                  <a:gd name="connsiteX3" fmla="*/ 185487 w 268141"/>
                  <a:gd name="connsiteY3" fmla="*/ 291531 h 1886717"/>
                  <a:gd name="connsiteX4" fmla="*/ 185487 w 268141"/>
                  <a:gd name="connsiteY4" fmla="*/ 1886717 h 1886717"/>
                  <a:gd name="connsiteX5" fmla="*/ 82654 w 268141"/>
                  <a:gd name="connsiteY5" fmla="*/ 1886717 h 1886717"/>
                  <a:gd name="connsiteX6" fmla="*/ 82654 w 268141"/>
                  <a:gd name="connsiteY6" fmla="*/ 291531 h 1886717"/>
                  <a:gd name="connsiteX7" fmla="*/ 0 w 268141"/>
                  <a:gd name="connsiteY7" fmla="*/ 291531 h 1886717"/>
                  <a:gd name="connsiteX0" fmla="*/ 0 w 268141"/>
                  <a:gd name="connsiteY0" fmla="*/ 291531 h 1886717"/>
                  <a:gd name="connsiteX1" fmla="*/ 134071 w 268141"/>
                  <a:gd name="connsiteY1" fmla="*/ 0 h 1886717"/>
                  <a:gd name="connsiteX2" fmla="*/ 268141 w 268141"/>
                  <a:gd name="connsiteY2" fmla="*/ 291531 h 1886717"/>
                  <a:gd name="connsiteX3" fmla="*/ 185487 w 268141"/>
                  <a:gd name="connsiteY3" fmla="*/ 291531 h 1886717"/>
                  <a:gd name="connsiteX4" fmla="*/ 185487 w 268141"/>
                  <a:gd name="connsiteY4" fmla="*/ 1886717 h 1886717"/>
                  <a:gd name="connsiteX5" fmla="*/ 82654 w 268141"/>
                  <a:gd name="connsiteY5" fmla="*/ 1886717 h 1886717"/>
                  <a:gd name="connsiteX6" fmla="*/ 89774 w 268141"/>
                  <a:gd name="connsiteY6" fmla="*/ 272599 h 1886717"/>
                  <a:gd name="connsiteX7" fmla="*/ 0 w 268141"/>
                  <a:gd name="connsiteY7" fmla="*/ 291531 h 1886717"/>
                  <a:gd name="connsiteX0" fmla="*/ 0 w 269777"/>
                  <a:gd name="connsiteY0" fmla="*/ 289253 h 1886717"/>
                  <a:gd name="connsiteX1" fmla="*/ 135707 w 269777"/>
                  <a:gd name="connsiteY1" fmla="*/ 0 h 1886717"/>
                  <a:gd name="connsiteX2" fmla="*/ 269777 w 269777"/>
                  <a:gd name="connsiteY2" fmla="*/ 291531 h 1886717"/>
                  <a:gd name="connsiteX3" fmla="*/ 187123 w 269777"/>
                  <a:gd name="connsiteY3" fmla="*/ 291531 h 1886717"/>
                  <a:gd name="connsiteX4" fmla="*/ 187123 w 269777"/>
                  <a:gd name="connsiteY4" fmla="*/ 1886717 h 1886717"/>
                  <a:gd name="connsiteX5" fmla="*/ 84290 w 269777"/>
                  <a:gd name="connsiteY5" fmla="*/ 1886717 h 1886717"/>
                  <a:gd name="connsiteX6" fmla="*/ 91410 w 269777"/>
                  <a:gd name="connsiteY6" fmla="*/ 272599 h 1886717"/>
                  <a:gd name="connsiteX7" fmla="*/ 0 w 269777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7123 w 279885"/>
                  <a:gd name="connsiteY3" fmla="*/ 291531 h 1886717"/>
                  <a:gd name="connsiteX4" fmla="*/ 187123 w 279885"/>
                  <a:gd name="connsiteY4" fmla="*/ 1886717 h 1886717"/>
                  <a:gd name="connsiteX5" fmla="*/ 84290 w 279885"/>
                  <a:gd name="connsiteY5" fmla="*/ 1886717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84290 w 279885"/>
                  <a:gd name="connsiteY5" fmla="*/ 1886717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94905 w 279885"/>
                  <a:gd name="connsiteY5" fmla="*/ 1834190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886717"/>
                  <a:gd name="connsiteX1" fmla="*/ 135707 w 279885"/>
                  <a:gd name="connsiteY1" fmla="*/ 0 h 1886717"/>
                  <a:gd name="connsiteX2" fmla="*/ 279885 w 279885"/>
                  <a:gd name="connsiteY2" fmla="*/ 291177 h 1886717"/>
                  <a:gd name="connsiteX3" fmla="*/ 185774 w 279885"/>
                  <a:gd name="connsiteY3" fmla="*/ 275232 h 1886717"/>
                  <a:gd name="connsiteX4" fmla="*/ 187123 w 279885"/>
                  <a:gd name="connsiteY4" fmla="*/ 1886717 h 1886717"/>
                  <a:gd name="connsiteX5" fmla="*/ 90485 w 279885"/>
                  <a:gd name="connsiteY5" fmla="*/ 1885721 h 1886717"/>
                  <a:gd name="connsiteX6" fmla="*/ 91410 w 279885"/>
                  <a:gd name="connsiteY6" fmla="*/ 272599 h 1886717"/>
                  <a:gd name="connsiteX7" fmla="*/ 0 w 279885"/>
                  <a:gd name="connsiteY7" fmla="*/ 289253 h 1886717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5774 w 279885"/>
                  <a:gd name="connsiteY3" fmla="*/ 275232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1860 w 279885"/>
                  <a:gd name="connsiteY3" fmla="*/ 274591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89253 h 1902443"/>
                  <a:gd name="connsiteX1" fmla="*/ 135707 w 279885"/>
                  <a:gd name="connsiteY1" fmla="*/ 0 h 1902443"/>
                  <a:gd name="connsiteX2" fmla="*/ 279885 w 279885"/>
                  <a:gd name="connsiteY2" fmla="*/ 291177 h 1902443"/>
                  <a:gd name="connsiteX3" fmla="*/ 181860 w 279885"/>
                  <a:gd name="connsiteY3" fmla="*/ 274591 h 1902443"/>
                  <a:gd name="connsiteX4" fmla="*/ 160430 w 279885"/>
                  <a:gd name="connsiteY4" fmla="*/ 1902443 h 1902443"/>
                  <a:gd name="connsiteX5" fmla="*/ 90485 w 279885"/>
                  <a:gd name="connsiteY5" fmla="*/ 1885721 h 1902443"/>
                  <a:gd name="connsiteX6" fmla="*/ 91410 w 279885"/>
                  <a:gd name="connsiteY6" fmla="*/ 272599 h 1902443"/>
                  <a:gd name="connsiteX7" fmla="*/ 0 w 279885"/>
                  <a:gd name="connsiteY7" fmla="*/ 289253 h 1902443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279885 w 279885"/>
                  <a:gd name="connsiteY2" fmla="*/ 279433 h 1890699"/>
                  <a:gd name="connsiteX3" fmla="*/ 181860 w 279885"/>
                  <a:gd name="connsiteY3" fmla="*/ 262847 h 1890699"/>
                  <a:gd name="connsiteX4" fmla="*/ 160430 w 279885"/>
                  <a:gd name="connsiteY4" fmla="*/ 1890699 h 1890699"/>
                  <a:gd name="connsiteX5" fmla="*/ 90485 w 279885"/>
                  <a:gd name="connsiteY5" fmla="*/ 1873977 h 1890699"/>
                  <a:gd name="connsiteX6" fmla="*/ 91410 w 279885"/>
                  <a:gd name="connsiteY6" fmla="*/ 260855 h 1890699"/>
                  <a:gd name="connsiteX7" fmla="*/ 0 w 279885"/>
                  <a:gd name="connsiteY7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4830 w 279885"/>
                  <a:gd name="connsiteY2" fmla="*/ 41628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7682 w 279885"/>
                  <a:gd name="connsiteY2" fmla="*/ 11948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79885"/>
                  <a:gd name="connsiteY0" fmla="*/ 277509 h 1890699"/>
                  <a:gd name="connsiteX1" fmla="*/ 133783 w 279885"/>
                  <a:gd name="connsiteY1" fmla="*/ 0 h 1890699"/>
                  <a:gd name="connsiteX2" fmla="*/ 158964 w 279885"/>
                  <a:gd name="connsiteY2" fmla="*/ 4119 h 1890699"/>
                  <a:gd name="connsiteX3" fmla="*/ 279885 w 279885"/>
                  <a:gd name="connsiteY3" fmla="*/ 279433 h 1890699"/>
                  <a:gd name="connsiteX4" fmla="*/ 181860 w 279885"/>
                  <a:gd name="connsiteY4" fmla="*/ 262847 h 1890699"/>
                  <a:gd name="connsiteX5" fmla="*/ 160430 w 279885"/>
                  <a:gd name="connsiteY5" fmla="*/ 1890699 h 1890699"/>
                  <a:gd name="connsiteX6" fmla="*/ 90485 w 279885"/>
                  <a:gd name="connsiteY6" fmla="*/ 1873977 h 1890699"/>
                  <a:gd name="connsiteX7" fmla="*/ 91410 w 279885"/>
                  <a:gd name="connsiteY7" fmla="*/ 260855 h 1890699"/>
                  <a:gd name="connsiteX8" fmla="*/ 0 w 279885"/>
                  <a:gd name="connsiteY8" fmla="*/ 277509 h 1890699"/>
                  <a:gd name="connsiteX0" fmla="*/ 0 w 286373"/>
                  <a:gd name="connsiteY0" fmla="*/ 302766 h 1915956"/>
                  <a:gd name="connsiteX1" fmla="*/ 133783 w 286373"/>
                  <a:gd name="connsiteY1" fmla="*/ 25257 h 1915956"/>
                  <a:gd name="connsiteX2" fmla="*/ 286373 w 286373"/>
                  <a:gd name="connsiteY2" fmla="*/ 0 h 1915956"/>
                  <a:gd name="connsiteX3" fmla="*/ 279885 w 286373"/>
                  <a:gd name="connsiteY3" fmla="*/ 304690 h 1915956"/>
                  <a:gd name="connsiteX4" fmla="*/ 181860 w 286373"/>
                  <a:gd name="connsiteY4" fmla="*/ 288104 h 1915956"/>
                  <a:gd name="connsiteX5" fmla="*/ 160430 w 286373"/>
                  <a:gd name="connsiteY5" fmla="*/ 1915956 h 1915956"/>
                  <a:gd name="connsiteX6" fmla="*/ 90485 w 286373"/>
                  <a:gd name="connsiteY6" fmla="*/ 1899234 h 1915956"/>
                  <a:gd name="connsiteX7" fmla="*/ 91410 w 286373"/>
                  <a:gd name="connsiteY7" fmla="*/ 286112 h 1915956"/>
                  <a:gd name="connsiteX8" fmla="*/ 0 w 286373"/>
                  <a:gd name="connsiteY8" fmla="*/ 302766 h 1915956"/>
                  <a:gd name="connsiteX0" fmla="*/ 0 w 286396"/>
                  <a:gd name="connsiteY0" fmla="*/ 318267 h 1931457"/>
                  <a:gd name="connsiteX1" fmla="*/ 133783 w 286396"/>
                  <a:gd name="connsiteY1" fmla="*/ 40758 h 1931457"/>
                  <a:gd name="connsiteX2" fmla="*/ 286373 w 286396"/>
                  <a:gd name="connsiteY2" fmla="*/ 15501 h 1931457"/>
                  <a:gd name="connsiteX3" fmla="*/ 279885 w 286396"/>
                  <a:gd name="connsiteY3" fmla="*/ 320191 h 1931457"/>
                  <a:gd name="connsiteX4" fmla="*/ 181860 w 286396"/>
                  <a:gd name="connsiteY4" fmla="*/ 303605 h 1931457"/>
                  <a:gd name="connsiteX5" fmla="*/ 160430 w 286396"/>
                  <a:gd name="connsiteY5" fmla="*/ 1931457 h 1931457"/>
                  <a:gd name="connsiteX6" fmla="*/ 90485 w 286396"/>
                  <a:gd name="connsiteY6" fmla="*/ 1914735 h 1931457"/>
                  <a:gd name="connsiteX7" fmla="*/ 91410 w 286396"/>
                  <a:gd name="connsiteY7" fmla="*/ 301613 h 1931457"/>
                  <a:gd name="connsiteX8" fmla="*/ 0 w 286396"/>
                  <a:gd name="connsiteY8" fmla="*/ 318267 h 1931457"/>
                  <a:gd name="connsiteX0" fmla="*/ 0 w 286391"/>
                  <a:gd name="connsiteY0" fmla="*/ 325779 h 1938969"/>
                  <a:gd name="connsiteX1" fmla="*/ 133783 w 286391"/>
                  <a:gd name="connsiteY1" fmla="*/ 48270 h 1938969"/>
                  <a:gd name="connsiteX2" fmla="*/ 286373 w 286391"/>
                  <a:gd name="connsiteY2" fmla="*/ 23013 h 1938969"/>
                  <a:gd name="connsiteX3" fmla="*/ 279885 w 286391"/>
                  <a:gd name="connsiteY3" fmla="*/ 327703 h 1938969"/>
                  <a:gd name="connsiteX4" fmla="*/ 181860 w 286391"/>
                  <a:gd name="connsiteY4" fmla="*/ 311117 h 1938969"/>
                  <a:gd name="connsiteX5" fmla="*/ 160430 w 286391"/>
                  <a:gd name="connsiteY5" fmla="*/ 1938969 h 1938969"/>
                  <a:gd name="connsiteX6" fmla="*/ 90485 w 286391"/>
                  <a:gd name="connsiteY6" fmla="*/ 1922247 h 1938969"/>
                  <a:gd name="connsiteX7" fmla="*/ 91410 w 286391"/>
                  <a:gd name="connsiteY7" fmla="*/ 309125 h 1938969"/>
                  <a:gd name="connsiteX8" fmla="*/ 0 w 286391"/>
                  <a:gd name="connsiteY8" fmla="*/ 325779 h 1938969"/>
                  <a:gd name="connsiteX0" fmla="*/ 0 w 279885"/>
                  <a:gd name="connsiteY0" fmla="*/ 310247 h 1923437"/>
                  <a:gd name="connsiteX1" fmla="*/ 133783 w 279885"/>
                  <a:gd name="connsiteY1" fmla="*/ 32738 h 1923437"/>
                  <a:gd name="connsiteX2" fmla="*/ 177541 w 279885"/>
                  <a:gd name="connsiteY2" fmla="*/ 33870 h 1923437"/>
                  <a:gd name="connsiteX3" fmla="*/ 279885 w 279885"/>
                  <a:gd name="connsiteY3" fmla="*/ 312171 h 1923437"/>
                  <a:gd name="connsiteX4" fmla="*/ 181860 w 279885"/>
                  <a:gd name="connsiteY4" fmla="*/ 295585 h 1923437"/>
                  <a:gd name="connsiteX5" fmla="*/ 160430 w 279885"/>
                  <a:gd name="connsiteY5" fmla="*/ 1923437 h 1923437"/>
                  <a:gd name="connsiteX6" fmla="*/ 90485 w 279885"/>
                  <a:gd name="connsiteY6" fmla="*/ 1906715 h 1923437"/>
                  <a:gd name="connsiteX7" fmla="*/ 91410 w 279885"/>
                  <a:gd name="connsiteY7" fmla="*/ 293593 h 1923437"/>
                  <a:gd name="connsiteX8" fmla="*/ 0 w 279885"/>
                  <a:gd name="connsiteY8" fmla="*/ 310247 h 1923437"/>
                  <a:gd name="connsiteX0" fmla="*/ 0 w 279885"/>
                  <a:gd name="connsiteY0" fmla="*/ 309167 h 1922357"/>
                  <a:gd name="connsiteX1" fmla="*/ 133783 w 279885"/>
                  <a:gd name="connsiteY1" fmla="*/ 31658 h 1922357"/>
                  <a:gd name="connsiteX2" fmla="*/ 177541 w 279885"/>
                  <a:gd name="connsiteY2" fmla="*/ 32790 h 1922357"/>
                  <a:gd name="connsiteX3" fmla="*/ 279885 w 279885"/>
                  <a:gd name="connsiteY3" fmla="*/ 311091 h 1922357"/>
                  <a:gd name="connsiteX4" fmla="*/ 181860 w 279885"/>
                  <a:gd name="connsiteY4" fmla="*/ 294505 h 1922357"/>
                  <a:gd name="connsiteX5" fmla="*/ 160430 w 279885"/>
                  <a:gd name="connsiteY5" fmla="*/ 1922357 h 1922357"/>
                  <a:gd name="connsiteX6" fmla="*/ 90485 w 279885"/>
                  <a:gd name="connsiteY6" fmla="*/ 1905635 h 1922357"/>
                  <a:gd name="connsiteX7" fmla="*/ 91410 w 279885"/>
                  <a:gd name="connsiteY7" fmla="*/ 292513 h 1922357"/>
                  <a:gd name="connsiteX8" fmla="*/ 0 w 279885"/>
                  <a:gd name="connsiteY8" fmla="*/ 309167 h 1922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885" h="1922357">
                    <a:moveTo>
                      <a:pt x="0" y="309167"/>
                    </a:moveTo>
                    <a:cubicBezTo>
                      <a:pt x="39685" y="209830"/>
                      <a:pt x="88547" y="128076"/>
                      <a:pt x="133783" y="31658"/>
                    </a:cubicBezTo>
                    <a:cubicBezTo>
                      <a:pt x="154544" y="-13848"/>
                      <a:pt x="160780" y="-7470"/>
                      <a:pt x="177541" y="32790"/>
                    </a:cubicBezTo>
                    <a:lnTo>
                      <a:pt x="279885" y="311091"/>
                    </a:lnTo>
                    <a:lnTo>
                      <a:pt x="181860" y="294505"/>
                    </a:lnTo>
                    <a:cubicBezTo>
                      <a:pt x="182310" y="831667"/>
                      <a:pt x="159980" y="1385195"/>
                      <a:pt x="160430" y="1922357"/>
                    </a:cubicBezTo>
                    <a:lnTo>
                      <a:pt x="90485" y="1905635"/>
                    </a:lnTo>
                    <a:cubicBezTo>
                      <a:pt x="92858" y="1367596"/>
                      <a:pt x="89037" y="830552"/>
                      <a:pt x="91410" y="292513"/>
                    </a:cubicBezTo>
                    <a:lnTo>
                      <a:pt x="0" y="30916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059E2E34-7621-4F05-9D53-E18043253AA2}"/>
                  </a:ext>
                </a:extLst>
              </p:cNvPr>
              <p:cNvSpPr/>
              <p:nvPr/>
            </p:nvSpPr>
            <p:spPr>
              <a:xfrm rot="16365077">
                <a:off x="6298097" y="2888920"/>
                <a:ext cx="73414" cy="683034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apezoid 90">
                <a:extLst>
                  <a:ext uri="{FF2B5EF4-FFF2-40B4-BE49-F238E27FC236}">
                    <a16:creationId xmlns:a16="http://schemas.microsoft.com/office/drawing/2014/main" id="{4562F553-A6C8-430C-A1A8-830EA71F7B34}"/>
                  </a:ext>
                </a:extLst>
              </p:cNvPr>
              <p:cNvSpPr/>
              <p:nvPr/>
            </p:nvSpPr>
            <p:spPr>
              <a:xfrm rot="12169466">
                <a:off x="5847432" y="3173306"/>
                <a:ext cx="60413" cy="875977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EAC84034-46A8-441A-8856-B85925374E98}"/>
                  </a:ext>
                </a:extLst>
              </p:cNvPr>
              <p:cNvSpPr/>
              <p:nvPr/>
            </p:nvSpPr>
            <p:spPr>
              <a:xfrm rot="17376167">
                <a:off x="5515957" y="3691934"/>
                <a:ext cx="33897" cy="470877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EDB907-EE59-468C-8B4A-C06708357FE8}"/>
                  </a:ext>
                </a:extLst>
              </p:cNvPr>
              <p:cNvSpPr/>
              <p:nvPr/>
            </p:nvSpPr>
            <p:spPr>
              <a:xfrm rot="12369361">
                <a:off x="5277160" y="3834964"/>
                <a:ext cx="49164" cy="116592"/>
              </a:xfrm>
              <a:prstGeom prst="trapezoid">
                <a:avLst>
                  <a:gd name="adj" fmla="val 94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aphic 51">
              <a:extLst>
                <a:ext uri="{FF2B5EF4-FFF2-40B4-BE49-F238E27FC236}">
                  <a16:creationId xmlns:a16="http://schemas.microsoft.com/office/drawing/2014/main" id="{B46B5863-24E1-4573-90F7-9982080589F4}"/>
                </a:ext>
              </a:extLst>
            </p:cNvPr>
            <p:cNvGrpSpPr/>
            <p:nvPr/>
          </p:nvGrpSpPr>
          <p:grpSpPr>
            <a:xfrm>
              <a:off x="-9728" y="2438962"/>
              <a:ext cx="4314722" cy="4431102"/>
              <a:chOff x="4877104" y="3337195"/>
              <a:chExt cx="3199005" cy="3285291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48484D-182B-41AC-BA27-FEA862624C1F}"/>
                  </a:ext>
                </a:extLst>
              </p:cNvPr>
              <p:cNvSpPr/>
              <p:nvPr/>
            </p:nvSpPr>
            <p:spPr>
              <a:xfrm>
                <a:off x="4877104" y="4774993"/>
                <a:ext cx="3049295" cy="1847493"/>
              </a:xfrm>
              <a:custGeom>
                <a:avLst/>
                <a:gdLst>
                  <a:gd name="connsiteX0" fmla="*/ 2517670 w 3111946"/>
                  <a:gd name="connsiteY0" fmla="*/ 1502795 h 1836841"/>
                  <a:gd name="connsiteX1" fmla="*/ 2403600 w 3111946"/>
                  <a:gd name="connsiteY1" fmla="*/ 1713704 h 1836841"/>
                  <a:gd name="connsiteX2" fmla="*/ 2329506 w 3111946"/>
                  <a:gd name="connsiteY2" fmla="*/ 1819504 h 1836841"/>
                  <a:gd name="connsiteX3" fmla="*/ 2211990 w 3111946"/>
                  <a:gd name="connsiteY3" fmla="*/ 1836735 h 1836841"/>
                  <a:gd name="connsiteX4" fmla="*/ 1638881 w 3111946"/>
                  <a:gd name="connsiteY4" fmla="*/ 1836735 h 1836841"/>
                  <a:gd name="connsiteX5" fmla="*/ 492320 w 3111946"/>
                  <a:gd name="connsiteY5" fmla="*/ 1836735 h 1836841"/>
                  <a:gd name="connsiteX6" fmla="*/ 22254 w 3111946"/>
                  <a:gd name="connsiteY6" fmla="*/ 1836735 h 1836841"/>
                  <a:gd name="connsiteX7" fmla="*/ 8469 w 3111946"/>
                  <a:gd name="connsiteY7" fmla="*/ 1822950 h 1836841"/>
                  <a:gd name="connsiteX8" fmla="*/ 9158 w 3111946"/>
                  <a:gd name="connsiteY8" fmla="*/ 689484 h 1836841"/>
                  <a:gd name="connsiteX9" fmla="*/ 7091 w 3111946"/>
                  <a:gd name="connsiteY9" fmla="*/ 455485 h 1836841"/>
                  <a:gd name="connsiteX10" fmla="*/ 5368 w 3111946"/>
                  <a:gd name="connsiteY10" fmla="*/ 335556 h 1836841"/>
                  <a:gd name="connsiteX11" fmla="*/ 3644 w 3111946"/>
                  <a:gd name="connsiteY11" fmla="*/ 225621 h 1836841"/>
                  <a:gd name="connsiteX12" fmla="*/ 107031 w 3111946"/>
                  <a:gd name="connsiteY12" fmla="*/ 212181 h 1836841"/>
                  <a:gd name="connsiteX13" fmla="*/ 183882 w 3111946"/>
                  <a:gd name="connsiteY13" fmla="*/ 200119 h 1836841"/>
                  <a:gd name="connsiteX14" fmla="*/ 331726 w 3111946"/>
                  <a:gd name="connsiteY14" fmla="*/ 279727 h 1836841"/>
                  <a:gd name="connsiteX15" fmla="*/ 382041 w 3111946"/>
                  <a:gd name="connsiteY15" fmla="*/ 340381 h 1836841"/>
                  <a:gd name="connsiteX16" fmla="*/ 494732 w 3111946"/>
                  <a:gd name="connsiteY16" fmla="*/ 477541 h 1836841"/>
                  <a:gd name="connsiteX17" fmla="*/ 511619 w 3111946"/>
                  <a:gd name="connsiteY17" fmla="*/ 548878 h 1836841"/>
                  <a:gd name="connsiteX18" fmla="*/ 569860 w 3111946"/>
                  <a:gd name="connsiteY18" fmla="*/ 583340 h 1836841"/>
                  <a:gd name="connsiteX19" fmla="*/ 668078 w 3111946"/>
                  <a:gd name="connsiteY19" fmla="*/ 640203 h 1836841"/>
                  <a:gd name="connsiteX20" fmla="*/ 1070253 w 3111946"/>
                  <a:gd name="connsiteY20" fmla="*/ 834915 h 1836841"/>
                  <a:gd name="connsiteX21" fmla="*/ 1417289 w 3111946"/>
                  <a:gd name="connsiteY21" fmla="*/ 916591 h 1836841"/>
                  <a:gd name="connsiteX22" fmla="*/ 1762946 w 3111946"/>
                  <a:gd name="connsiteY22" fmla="*/ 954499 h 1836841"/>
                  <a:gd name="connsiteX23" fmla="*/ 1855649 w 3111946"/>
                  <a:gd name="connsiteY23" fmla="*/ 917969 h 1836841"/>
                  <a:gd name="connsiteX24" fmla="*/ 1997634 w 3111946"/>
                  <a:gd name="connsiteY24" fmla="*/ 733940 h 1836841"/>
                  <a:gd name="connsiteX25" fmla="*/ 2127212 w 3111946"/>
                  <a:gd name="connsiteY25" fmla="*/ 504421 h 1836841"/>
                  <a:gd name="connsiteX26" fmla="*/ 2345359 w 3111946"/>
                  <a:gd name="connsiteY26" fmla="*/ 47451 h 1836841"/>
                  <a:gd name="connsiteX27" fmla="*/ 2593143 w 3111946"/>
                  <a:gd name="connsiteY27" fmla="*/ 48829 h 1836841"/>
                  <a:gd name="connsiteX28" fmla="*/ 2813702 w 3111946"/>
                  <a:gd name="connsiteY28" fmla="*/ 191159 h 1836841"/>
                  <a:gd name="connsiteX29" fmla="*/ 2979465 w 3111946"/>
                  <a:gd name="connsiteY29" fmla="*/ 373120 h 1836841"/>
                  <a:gd name="connsiteX30" fmla="*/ 3052525 w 3111946"/>
                  <a:gd name="connsiteY30" fmla="*/ 472716 h 1836841"/>
                  <a:gd name="connsiteX31" fmla="*/ 3111111 w 3111946"/>
                  <a:gd name="connsiteY31" fmla="*/ 568866 h 1836841"/>
                  <a:gd name="connsiteX32" fmla="*/ 3033571 w 3111946"/>
                  <a:gd name="connsiteY32" fmla="*/ 678456 h 1836841"/>
                  <a:gd name="connsiteX33" fmla="*/ 2942246 w 3111946"/>
                  <a:gd name="connsiteY33" fmla="*/ 809068 h 1836841"/>
                  <a:gd name="connsiteX34" fmla="*/ 2733060 w 3111946"/>
                  <a:gd name="connsiteY34" fmla="*/ 1117506 h 1836841"/>
                  <a:gd name="connsiteX35" fmla="*/ 2522495 w 3111946"/>
                  <a:gd name="connsiteY35" fmla="*/ 1490044 h 1836841"/>
                  <a:gd name="connsiteX36" fmla="*/ 2517670 w 3111946"/>
                  <a:gd name="connsiteY36" fmla="*/ 1502795 h 1836841"/>
                  <a:gd name="connsiteX0" fmla="*/ 2520800 w 3115091"/>
                  <a:gd name="connsiteY0" fmla="*/ 1502795 h 1839666"/>
                  <a:gd name="connsiteX1" fmla="*/ 2406730 w 3115091"/>
                  <a:gd name="connsiteY1" fmla="*/ 1713704 h 1839666"/>
                  <a:gd name="connsiteX2" fmla="*/ 2332636 w 3115091"/>
                  <a:gd name="connsiteY2" fmla="*/ 1819504 h 1839666"/>
                  <a:gd name="connsiteX3" fmla="*/ 2215120 w 3115091"/>
                  <a:gd name="connsiteY3" fmla="*/ 1836735 h 1839666"/>
                  <a:gd name="connsiteX4" fmla="*/ 1642011 w 3115091"/>
                  <a:gd name="connsiteY4" fmla="*/ 1836735 h 1839666"/>
                  <a:gd name="connsiteX5" fmla="*/ 495450 w 3115091"/>
                  <a:gd name="connsiteY5" fmla="*/ 1836735 h 1839666"/>
                  <a:gd name="connsiteX6" fmla="*/ 25384 w 3115091"/>
                  <a:gd name="connsiteY6" fmla="*/ 1836735 h 1839666"/>
                  <a:gd name="connsiteX7" fmla="*/ 11599 w 3115091"/>
                  <a:gd name="connsiteY7" fmla="*/ 1822950 h 1839666"/>
                  <a:gd name="connsiteX8" fmla="*/ 12288 w 3115091"/>
                  <a:gd name="connsiteY8" fmla="*/ 689484 h 1839666"/>
                  <a:gd name="connsiteX9" fmla="*/ 10221 w 3115091"/>
                  <a:gd name="connsiteY9" fmla="*/ 455485 h 1839666"/>
                  <a:gd name="connsiteX10" fmla="*/ 6774 w 3115091"/>
                  <a:gd name="connsiteY10" fmla="*/ 225621 h 1839666"/>
                  <a:gd name="connsiteX11" fmla="*/ 110161 w 3115091"/>
                  <a:gd name="connsiteY11" fmla="*/ 212181 h 1839666"/>
                  <a:gd name="connsiteX12" fmla="*/ 187012 w 3115091"/>
                  <a:gd name="connsiteY12" fmla="*/ 200119 h 1839666"/>
                  <a:gd name="connsiteX13" fmla="*/ 334856 w 3115091"/>
                  <a:gd name="connsiteY13" fmla="*/ 279727 h 1839666"/>
                  <a:gd name="connsiteX14" fmla="*/ 385171 w 3115091"/>
                  <a:gd name="connsiteY14" fmla="*/ 340381 h 1839666"/>
                  <a:gd name="connsiteX15" fmla="*/ 497862 w 3115091"/>
                  <a:gd name="connsiteY15" fmla="*/ 477541 h 1839666"/>
                  <a:gd name="connsiteX16" fmla="*/ 514749 w 3115091"/>
                  <a:gd name="connsiteY16" fmla="*/ 548878 h 1839666"/>
                  <a:gd name="connsiteX17" fmla="*/ 572990 w 3115091"/>
                  <a:gd name="connsiteY17" fmla="*/ 583340 h 1839666"/>
                  <a:gd name="connsiteX18" fmla="*/ 671208 w 3115091"/>
                  <a:gd name="connsiteY18" fmla="*/ 640203 h 1839666"/>
                  <a:gd name="connsiteX19" fmla="*/ 1073383 w 3115091"/>
                  <a:gd name="connsiteY19" fmla="*/ 834915 h 1839666"/>
                  <a:gd name="connsiteX20" fmla="*/ 1420419 w 3115091"/>
                  <a:gd name="connsiteY20" fmla="*/ 916591 h 1839666"/>
                  <a:gd name="connsiteX21" fmla="*/ 1766076 w 3115091"/>
                  <a:gd name="connsiteY21" fmla="*/ 954499 h 1839666"/>
                  <a:gd name="connsiteX22" fmla="*/ 1858779 w 3115091"/>
                  <a:gd name="connsiteY22" fmla="*/ 917969 h 1839666"/>
                  <a:gd name="connsiteX23" fmla="*/ 2000764 w 3115091"/>
                  <a:gd name="connsiteY23" fmla="*/ 733940 h 1839666"/>
                  <a:gd name="connsiteX24" fmla="*/ 2130342 w 3115091"/>
                  <a:gd name="connsiteY24" fmla="*/ 504421 h 1839666"/>
                  <a:gd name="connsiteX25" fmla="*/ 2348489 w 3115091"/>
                  <a:gd name="connsiteY25" fmla="*/ 47451 h 1839666"/>
                  <a:gd name="connsiteX26" fmla="*/ 2596273 w 3115091"/>
                  <a:gd name="connsiteY26" fmla="*/ 48829 h 1839666"/>
                  <a:gd name="connsiteX27" fmla="*/ 2816832 w 3115091"/>
                  <a:gd name="connsiteY27" fmla="*/ 191159 h 1839666"/>
                  <a:gd name="connsiteX28" fmla="*/ 2982595 w 3115091"/>
                  <a:gd name="connsiteY28" fmla="*/ 373120 h 1839666"/>
                  <a:gd name="connsiteX29" fmla="*/ 3055655 w 3115091"/>
                  <a:gd name="connsiteY29" fmla="*/ 472716 h 1839666"/>
                  <a:gd name="connsiteX30" fmla="*/ 3114241 w 3115091"/>
                  <a:gd name="connsiteY30" fmla="*/ 568866 h 1839666"/>
                  <a:gd name="connsiteX31" fmla="*/ 3036701 w 3115091"/>
                  <a:gd name="connsiteY31" fmla="*/ 678456 h 1839666"/>
                  <a:gd name="connsiteX32" fmla="*/ 2945376 w 3115091"/>
                  <a:gd name="connsiteY32" fmla="*/ 809068 h 1839666"/>
                  <a:gd name="connsiteX33" fmla="*/ 2736190 w 3115091"/>
                  <a:gd name="connsiteY33" fmla="*/ 1117506 h 1839666"/>
                  <a:gd name="connsiteX34" fmla="*/ 2525625 w 3115091"/>
                  <a:gd name="connsiteY34" fmla="*/ 1490044 h 1839666"/>
                  <a:gd name="connsiteX35" fmla="*/ 2520800 w 3115091"/>
                  <a:gd name="connsiteY35" fmla="*/ 1502795 h 1839666"/>
                  <a:gd name="connsiteX0" fmla="*/ 2520211 w 3114502"/>
                  <a:gd name="connsiteY0" fmla="*/ 1502795 h 1839666"/>
                  <a:gd name="connsiteX1" fmla="*/ 2406141 w 3114502"/>
                  <a:gd name="connsiteY1" fmla="*/ 1713704 h 1839666"/>
                  <a:gd name="connsiteX2" fmla="*/ 2332047 w 3114502"/>
                  <a:gd name="connsiteY2" fmla="*/ 1819504 h 1839666"/>
                  <a:gd name="connsiteX3" fmla="*/ 2214531 w 3114502"/>
                  <a:gd name="connsiteY3" fmla="*/ 1836735 h 1839666"/>
                  <a:gd name="connsiteX4" fmla="*/ 1641422 w 3114502"/>
                  <a:gd name="connsiteY4" fmla="*/ 1836735 h 1839666"/>
                  <a:gd name="connsiteX5" fmla="*/ 494861 w 3114502"/>
                  <a:gd name="connsiteY5" fmla="*/ 1836735 h 1839666"/>
                  <a:gd name="connsiteX6" fmla="*/ 24795 w 3114502"/>
                  <a:gd name="connsiteY6" fmla="*/ 1836735 h 1839666"/>
                  <a:gd name="connsiteX7" fmla="*/ 11010 w 3114502"/>
                  <a:gd name="connsiteY7" fmla="*/ 1822950 h 1839666"/>
                  <a:gd name="connsiteX8" fmla="*/ 11699 w 3114502"/>
                  <a:gd name="connsiteY8" fmla="*/ 689484 h 1839666"/>
                  <a:gd name="connsiteX9" fmla="*/ 6185 w 3114502"/>
                  <a:gd name="connsiteY9" fmla="*/ 225621 h 1839666"/>
                  <a:gd name="connsiteX10" fmla="*/ 109572 w 3114502"/>
                  <a:gd name="connsiteY10" fmla="*/ 212181 h 1839666"/>
                  <a:gd name="connsiteX11" fmla="*/ 186423 w 3114502"/>
                  <a:gd name="connsiteY11" fmla="*/ 200119 h 1839666"/>
                  <a:gd name="connsiteX12" fmla="*/ 334267 w 3114502"/>
                  <a:gd name="connsiteY12" fmla="*/ 279727 h 1839666"/>
                  <a:gd name="connsiteX13" fmla="*/ 384582 w 3114502"/>
                  <a:gd name="connsiteY13" fmla="*/ 340381 h 1839666"/>
                  <a:gd name="connsiteX14" fmla="*/ 497273 w 3114502"/>
                  <a:gd name="connsiteY14" fmla="*/ 477541 h 1839666"/>
                  <a:gd name="connsiteX15" fmla="*/ 514160 w 3114502"/>
                  <a:gd name="connsiteY15" fmla="*/ 548878 h 1839666"/>
                  <a:gd name="connsiteX16" fmla="*/ 572401 w 3114502"/>
                  <a:gd name="connsiteY16" fmla="*/ 583340 h 1839666"/>
                  <a:gd name="connsiteX17" fmla="*/ 670619 w 3114502"/>
                  <a:gd name="connsiteY17" fmla="*/ 640203 h 1839666"/>
                  <a:gd name="connsiteX18" fmla="*/ 1072794 w 3114502"/>
                  <a:gd name="connsiteY18" fmla="*/ 834915 h 1839666"/>
                  <a:gd name="connsiteX19" fmla="*/ 1419830 w 3114502"/>
                  <a:gd name="connsiteY19" fmla="*/ 916591 h 1839666"/>
                  <a:gd name="connsiteX20" fmla="*/ 1765487 w 3114502"/>
                  <a:gd name="connsiteY20" fmla="*/ 954499 h 1839666"/>
                  <a:gd name="connsiteX21" fmla="*/ 1858190 w 3114502"/>
                  <a:gd name="connsiteY21" fmla="*/ 917969 h 1839666"/>
                  <a:gd name="connsiteX22" fmla="*/ 2000175 w 3114502"/>
                  <a:gd name="connsiteY22" fmla="*/ 733940 h 1839666"/>
                  <a:gd name="connsiteX23" fmla="*/ 2129753 w 3114502"/>
                  <a:gd name="connsiteY23" fmla="*/ 504421 h 1839666"/>
                  <a:gd name="connsiteX24" fmla="*/ 2347900 w 3114502"/>
                  <a:gd name="connsiteY24" fmla="*/ 47451 h 1839666"/>
                  <a:gd name="connsiteX25" fmla="*/ 2595684 w 3114502"/>
                  <a:gd name="connsiteY25" fmla="*/ 48829 h 1839666"/>
                  <a:gd name="connsiteX26" fmla="*/ 2816243 w 3114502"/>
                  <a:gd name="connsiteY26" fmla="*/ 191159 h 1839666"/>
                  <a:gd name="connsiteX27" fmla="*/ 2982006 w 3114502"/>
                  <a:gd name="connsiteY27" fmla="*/ 373120 h 1839666"/>
                  <a:gd name="connsiteX28" fmla="*/ 3055066 w 3114502"/>
                  <a:gd name="connsiteY28" fmla="*/ 472716 h 1839666"/>
                  <a:gd name="connsiteX29" fmla="*/ 3113652 w 3114502"/>
                  <a:gd name="connsiteY29" fmla="*/ 568866 h 1839666"/>
                  <a:gd name="connsiteX30" fmla="*/ 3036112 w 3114502"/>
                  <a:gd name="connsiteY30" fmla="*/ 678456 h 1839666"/>
                  <a:gd name="connsiteX31" fmla="*/ 2944787 w 3114502"/>
                  <a:gd name="connsiteY31" fmla="*/ 809068 h 1839666"/>
                  <a:gd name="connsiteX32" fmla="*/ 2735601 w 3114502"/>
                  <a:gd name="connsiteY32" fmla="*/ 1117506 h 1839666"/>
                  <a:gd name="connsiteX33" fmla="*/ 2525036 w 3114502"/>
                  <a:gd name="connsiteY33" fmla="*/ 1490044 h 1839666"/>
                  <a:gd name="connsiteX34" fmla="*/ 2520211 w 3114502"/>
                  <a:gd name="connsiteY34" fmla="*/ 1502795 h 1839666"/>
                  <a:gd name="connsiteX0" fmla="*/ 2520815 w 3115106"/>
                  <a:gd name="connsiteY0" fmla="*/ 1502795 h 1839666"/>
                  <a:gd name="connsiteX1" fmla="*/ 2406745 w 3115106"/>
                  <a:gd name="connsiteY1" fmla="*/ 1713704 h 1839666"/>
                  <a:gd name="connsiteX2" fmla="*/ 2332651 w 3115106"/>
                  <a:gd name="connsiteY2" fmla="*/ 1819504 h 1839666"/>
                  <a:gd name="connsiteX3" fmla="*/ 2215135 w 3115106"/>
                  <a:gd name="connsiteY3" fmla="*/ 1836735 h 1839666"/>
                  <a:gd name="connsiteX4" fmla="*/ 1642026 w 3115106"/>
                  <a:gd name="connsiteY4" fmla="*/ 1836735 h 1839666"/>
                  <a:gd name="connsiteX5" fmla="*/ 495465 w 3115106"/>
                  <a:gd name="connsiteY5" fmla="*/ 1836735 h 1839666"/>
                  <a:gd name="connsiteX6" fmla="*/ 25399 w 3115106"/>
                  <a:gd name="connsiteY6" fmla="*/ 1836735 h 1839666"/>
                  <a:gd name="connsiteX7" fmla="*/ 11614 w 3115106"/>
                  <a:gd name="connsiteY7" fmla="*/ 1822950 h 1839666"/>
                  <a:gd name="connsiteX8" fmla="*/ 6789 w 3115106"/>
                  <a:gd name="connsiteY8" fmla="*/ 225621 h 1839666"/>
                  <a:gd name="connsiteX9" fmla="*/ 110176 w 3115106"/>
                  <a:gd name="connsiteY9" fmla="*/ 212181 h 1839666"/>
                  <a:gd name="connsiteX10" fmla="*/ 187027 w 3115106"/>
                  <a:gd name="connsiteY10" fmla="*/ 200119 h 1839666"/>
                  <a:gd name="connsiteX11" fmla="*/ 334871 w 3115106"/>
                  <a:gd name="connsiteY11" fmla="*/ 279727 h 1839666"/>
                  <a:gd name="connsiteX12" fmla="*/ 385186 w 3115106"/>
                  <a:gd name="connsiteY12" fmla="*/ 340381 h 1839666"/>
                  <a:gd name="connsiteX13" fmla="*/ 497877 w 3115106"/>
                  <a:gd name="connsiteY13" fmla="*/ 477541 h 1839666"/>
                  <a:gd name="connsiteX14" fmla="*/ 514764 w 3115106"/>
                  <a:gd name="connsiteY14" fmla="*/ 548878 h 1839666"/>
                  <a:gd name="connsiteX15" fmla="*/ 573005 w 3115106"/>
                  <a:gd name="connsiteY15" fmla="*/ 583340 h 1839666"/>
                  <a:gd name="connsiteX16" fmla="*/ 671223 w 3115106"/>
                  <a:gd name="connsiteY16" fmla="*/ 640203 h 1839666"/>
                  <a:gd name="connsiteX17" fmla="*/ 1073398 w 3115106"/>
                  <a:gd name="connsiteY17" fmla="*/ 834915 h 1839666"/>
                  <a:gd name="connsiteX18" fmla="*/ 1420434 w 3115106"/>
                  <a:gd name="connsiteY18" fmla="*/ 916591 h 1839666"/>
                  <a:gd name="connsiteX19" fmla="*/ 1766091 w 3115106"/>
                  <a:gd name="connsiteY19" fmla="*/ 954499 h 1839666"/>
                  <a:gd name="connsiteX20" fmla="*/ 1858794 w 3115106"/>
                  <a:gd name="connsiteY20" fmla="*/ 917969 h 1839666"/>
                  <a:gd name="connsiteX21" fmla="*/ 2000779 w 3115106"/>
                  <a:gd name="connsiteY21" fmla="*/ 733940 h 1839666"/>
                  <a:gd name="connsiteX22" fmla="*/ 2130357 w 3115106"/>
                  <a:gd name="connsiteY22" fmla="*/ 504421 h 1839666"/>
                  <a:gd name="connsiteX23" fmla="*/ 2348504 w 3115106"/>
                  <a:gd name="connsiteY23" fmla="*/ 47451 h 1839666"/>
                  <a:gd name="connsiteX24" fmla="*/ 2596288 w 3115106"/>
                  <a:gd name="connsiteY24" fmla="*/ 48829 h 1839666"/>
                  <a:gd name="connsiteX25" fmla="*/ 2816847 w 3115106"/>
                  <a:gd name="connsiteY25" fmla="*/ 191159 h 1839666"/>
                  <a:gd name="connsiteX26" fmla="*/ 2982610 w 3115106"/>
                  <a:gd name="connsiteY26" fmla="*/ 373120 h 1839666"/>
                  <a:gd name="connsiteX27" fmla="*/ 3055670 w 3115106"/>
                  <a:gd name="connsiteY27" fmla="*/ 472716 h 1839666"/>
                  <a:gd name="connsiteX28" fmla="*/ 3114256 w 3115106"/>
                  <a:gd name="connsiteY28" fmla="*/ 568866 h 1839666"/>
                  <a:gd name="connsiteX29" fmla="*/ 3036716 w 3115106"/>
                  <a:gd name="connsiteY29" fmla="*/ 678456 h 1839666"/>
                  <a:gd name="connsiteX30" fmla="*/ 2945391 w 3115106"/>
                  <a:gd name="connsiteY30" fmla="*/ 809068 h 1839666"/>
                  <a:gd name="connsiteX31" fmla="*/ 2736205 w 3115106"/>
                  <a:gd name="connsiteY31" fmla="*/ 1117506 h 1839666"/>
                  <a:gd name="connsiteX32" fmla="*/ 2525640 w 3115106"/>
                  <a:gd name="connsiteY32" fmla="*/ 1490044 h 1839666"/>
                  <a:gd name="connsiteX33" fmla="*/ 2520815 w 3115106"/>
                  <a:gd name="connsiteY33" fmla="*/ 1502795 h 1839666"/>
                  <a:gd name="connsiteX0" fmla="*/ 2541382 w 3135673"/>
                  <a:gd name="connsiteY0" fmla="*/ 1502795 h 1956076"/>
                  <a:gd name="connsiteX1" fmla="*/ 2427312 w 3135673"/>
                  <a:gd name="connsiteY1" fmla="*/ 1713704 h 1956076"/>
                  <a:gd name="connsiteX2" fmla="*/ 2353218 w 3135673"/>
                  <a:gd name="connsiteY2" fmla="*/ 1819504 h 1956076"/>
                  <a:gd name="connsiteX3" fmla="*/ 2235702 w 3135673"/>
                  <a:gd name="connsiteY3" fmla="*/ 1836735 h 1956076"/>
                  <a:gd name="connsiteX4" fmla="*/ 1662593 w 3135673"/>
                  <a:gd name="connsiteY4" fmla="*/ 1836735 h 1956076"/>
                  <a:gd name="connsiteX5" fmla="*/ 516032 w 3135673"/>
                  <a:gd name="connsiteY5" fmla="*/ 1836735 h 1956076"/>
                  <a:gd name="connsiteX6" fmla="*/ 45966 w 3135673"/>
                  <a:gd name="connsiteY6" fmla="*/ 1836735 h 1956076"/>
                  <a:gd name="connsiteX7" fmla="*/ 27356 w 3135673"/>
                  <a:gd name="connsiteY7" fmla="*/ 225621 h 1956076"/>
                  <a:gd name="connsiteX8" fmla="*/ 130743 w 3135673"/>
                  <a:gd name="connsiteY8" fmla="*/ 212181 h 1956076"/>
                  <a:gd name="connsiteX9" fmla="*/ 207594 w 3135673"/>
                  <a:gd name="connsiteY9" fmla="*/ 200119 h 1956076"/>
                  <a:gd name="connsiteX10" fmla="*/ 355438 w 3135673"/>
                  <a:gd name="connsiteY10" fmla="*/ 279727 h 1956076"/>
                  <a:gd name="connsiteX11" fmla="*/ 405753 w 3135673"/>
                  <a:gd name="connsiteY11" fmla="*/ 340381 h 1956076"/>
                  <a:gd name="connsiteX12" fmla="*/ 518444 w 3135673"/>
                  <a:gd name="connsiteY12" fmla="*/ 477541 h 1956076"/>
                  <a:gd name="connsiteX13" fmla="*/ 535331 w 3135673"/>
                  <a:gd name="connsiteY13" fmla="*/ 548878 h 1956076"/>
                  <a:gd name="connsiteX14" fmla="*/ 593572 w 3135673"/>
                  <a:gd name="connsiteY14" fmla="*/ 583340 h 1956076"/>
                  <a:gd name="connsiteX15" fmla="*/ 691790 w 3135673"/>
                  <a:gd name="connsiteY15" fmla="*/ 640203 h 1956076"/>
                  <a:gd name="connsiteX16" fmla="*/ 1093965 w 3135673"/>
                  <a:gd name="connsiteY16" fmla="*/ 834915 h 1956076"/>
                  <a:gd name="connsiteX17" fmla="*/ 1441001 w 3135673"/>
                  <a:gd name="connsiteY17" fmla="*/ 916591 h 1956076"/>
                  <a:gd name="connsiteX18" fmla="*/ 1786658 w 3135673"/>
                  <a:gd name="connsiteY18" fmla="*/ 954499 h 1956076"/>
                  <a:gd name="connsiteX19" fmla="*/ 1879361 w 3135673"/>
                  <a:gd name="connsiteY19" fmla="*/ 917969 h 1956076"/>
                  <a:gd name="connsiteX20" fmla="*/ 2021346 w 3135673"/>
                  <a:gd name="connsiteY20" fmla="*/ 733940 h 1956076"/>
                  <a:gd name="connsiteX21" fmla="*/ 2150924 w 3135673"/>
                  <a:gd name="connsiteY21" fmla="*/ 504421 h 1956076"/>
                  <a:gd name="connsiteX22" fmla="*/ 2369071 w 3135673"/>
                  <a:gd name="connsiteY22" fmla="*/ 47451 h 1956076"/>
                  <a:gd name="connsiteX23" fmla="*/ 2616855 w 3135673"/>
                  <a:gd name="connsiteY23" fmla="*/ 48829 h 1956076"/>
                  <a:gd name="connsiteX24" fmla="*/ 2837414 w 3135673"/>
                  <a:gd name="connsiteY24" fmla="*/ 191159 h 1956076"/>
                  <a:gd name="connsiteX25" fmla="*/ 3003177 w 3135673"/>
                  <a:gd name="connsiteY25" fmla="*/ 373120 h 1956076"/>
                  <a:gd name="connsiteX26" fmla="*/ 3076237 w 3135673"/>
                  <a:gd name="connsiteY26" fmla="*/ 472716 h 1956076"/>
                  <a:gd name="connsiteX27" fmla="*/ 3134823 w 3135673"/>
                  <a:gd name="connsiteY27" fmla="*/ 568866 h 1956076"/>
                  <a:gd name="connsiteX28" fmla="*/ 3057283 w 3135673"/>
                  <a:gd name="connsiteY28" fmla="*/ 678456 h 1956076"/>
                  <a:gd name="connsiteX29" fmla="*/ 2965958 w 3135673"/>
                  <a:gd name="connsiteY29" fmla="*/ 809068 h 1956076"/>
                  <a:gd name="connsiteX30" fmla="*/ 2756772 w 3135673"/>
                  <a:gd name="connsiteY30" fmla="*/ 1117506 h 1956076"/>
                  <a:gd name="connsiteX31" fmla="*/ 2546207 w 3135673"/>
                  <a:gd name="connsiteY31" fmla="*/ 1490044 h 1956076"/>
                  <a:gd name="connsiteX32" fmla="*/ 2541382 w 3135673"/>
                  <a:gd name="connsiteY32" fmla="*/ 1502795 h 195607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749608 w 3222688"/>
                  <a:gd name="connsiteY4" fmla="*/ 1836735 h 1839666"/>
                  <a:gd name="connsiteX5" fmla="*/ 603047 w 3222688"/>
                  <a:gd name="connsiteY5" fmla="*/ 1836735 h 1839666"/>
                  <a:gd name="connsiteX6" fmla="*/ 132981 w 3222688"/>
                  <a:gd name="connsiteY6" fmla="*/ 1836735 h 1839666"/>
                  <a:gd name="connsiteX7" fmla="*/ 114371 w 3222688"/>
                  <a:gd name="connsiteY7" fmla="*/ 225621 h 1839666"/>
                  <a:gd name="connsiteX8" fmla="*/ 217758 w 3222688"/>
                  <a:gd name="connsiteY8" fmla="*/ 212181 h 1839666"/>
                  <a:gd name="connsiteX9" fmla="*/ 294609 w 3222688"/>
                  <a:gd name="connsiteY9" fmla="*/ 200119 h 1839666"/>
                  <a:gd name="connsiteX10" fmla="*/ 442453 w 3222688"/>
                  <a:gd name="connsiteY10" fmla="*/ 279727 h 1839666"/>
                  <a:gd name="connsiteX11" fmla="*/ 492768 w 3222688"/>
                  <a:gd name="connsiteY11" fmla="*/ 340381 h 1839666"/>
                  <a:gd name="connsiteX12" fmla="*/ 605459 w 3222688"/>
                  <a:gd name="connsiteY12" fmla="*/ 477541 h 1839666"/>
                  <a:gd name="connsiteX13" fmla="*/ 622346 w 3222688"/>
                  <a:gd name="connsiteY13" fmla="*/ 548878 h 1839666"/>
                  <a:gd name="connsiteX14" fmla="*/ 680587 w 3222688"/>
                  <a:gd name="connsiteY14" fmla="*/ 583340 h 1839666"/>
                  <a:gd name="connsiteX15" fmla="*/ 778805 w 3222688"/>
                  <a:gd name="connsiteY15" fmla="*/ 640203 h 1839666"/>
                  <a:gd name="connsiteX16" fmla="*/ 1180980 w 3222688"/>
                  <a:gd name="connsiteY16" fmla="*/ 834915 h 1839666"/>
                  <a:gd name="connsiteX17" fmla="*/ 1528016 w 3222688"/>
                  <a:gd name="connsiteY17" fmla="*/ 916591 h 1839666"/>
                  <a:gd name="connsiteX18" fmla="*/ 1873673 w 3222688"/>
                  <a:gd name="connsiteY18" fmla="*/ 954499 h 1839666"/>
                  <a:gd name="connsiteX19" fmla="*/ 1966376 w 3222688"/>
                  <a:gd name="connsiteY19" fmla="*/ 917969 h 1839666"/>
                  <a:gd name="connsiteX20" fmla="*/ 2108361 w 3222688"/>
                  <a:gd name="connsiteY20" fmla="*/ 733940 h 1839666"/>
                  <a:gd name="connsiteX21" fmla="*/ 2237939 w 3222688"/>
                  <a:gd name="connsiteY21" fmla="*/ 504421 h 1839666"/>
                  <a:gd name="connsiteX22" fmla="*/ 2456086 w 3222688"/>
                  <a:gd name="connsiteY22" fmla="*/ 47451 h 1839666"/>
                  <a:gd name="connsiteX23" fmla="*/ 2703870 w 3222688"/>
                  <a:gd name="connsiteY23" fmla="*/ 48829 h 1839666"/>
                  <a:gd name="connsiteX24" fmla="*/ 2924429 w 3222688"/>
                  <a:gd name="connsiteY24" fmla="*/ 191159 h 1839666"/>
                  <a:gd name="connsiteX25" fmla="*/ 3090192 w 3222688"/>
                  <a:gd name="connsiteY25" fmla="*/ 373120 h 1839666"/>
                  <a:gd name="connsiteX26" fmla="*/ 3163252 w 3222688"/>
                  <a:gd name="connsiteY26" fmla="*/ 472716 h 1839666"/>
                  <a:gd name="connsiteX27" fmla="*/ 3221838 w 3222688"/>
                  <a:gd name="connsiteY27" fmla="*/ 568866 h 1839666"/>
                  <a:gd name="connsiteX28" fmla="*/ 3144298 w 3222688"/>
                  <a:gd name="connsiteY28" fmla="*/ 678456 h 1839666"/>
                  <a:gd name="connsiteX29" fmla="*/ 3052973 w 3222688"/>
                  <a:gd name="connsiteY29" fmla="*/ 809068 h 1839666"/>
                  <a:gd name="connsiteX30" fmla="*/ 2843787 w 3222688"/>
                  <a:gd name="connsiteY30" fmla="*/ 1117506 h 1839666"/>
                  <a:gd name="connsiteX31" fmla="*/ 2633222 w 3222688"/>
                  <a:gd name="connsiteY31" fmla="*/ 1490044 h 1839666"/>
                  <a:gd name="connsiteX32" fmla="*/ 2628397 w 3222688"/>
                  <a:gd name="connsiteY32" fmla="*/ 1502795 h 183966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749608 w 3222688"/>
                  <a:gd name="connsiteY4" fmla="*/ 1836735 h 1839666"/>
                  <a:gd name="connsiteX5" fmla="*/ 132981 w 3222688"/>
                  <a:gd name="connsiteY5" fmla="*/ 1836735 h 1839666"/>
                  <a:gd name="connsiteX6" fmla="*/ 114371 w 3222688"/>
                  <a:gd name="connsiteY6" fmla="*/ 225621 h 1839666"/>
                  <a:gd name="connsiteX7" fmla="*/ 217758 w 3222688"/>
                  <a:gd name="connsiteY7" fmla="*/ 212181 h 1839666"/>
                  <a:gd name="connsiteX8" fmla="*/ 294609 w 3222688"/>
                  <a:gd name="connsiteY8" fmla="*/ 200119 h 1839666"/>
                  <a:gd name="connsiteX9" fmla="*/ 442453 w 3222688"/>
                  <a:gd name="connsiteY9" fmla="*/ 279727 h 1839666"/>
                  <a:gd name="connsiteX10" fmla="*/ 492768 w 3222688"/>
                  <a:gd name="connsiteY10" fmla="*/ 340381 h 1839666"/>
                  <a:gd name="connsiteX11" fmla="*/ 605459 w 3222688"/>
                  <a:gd name="connsiteY11" fmla="*/ 477541 h 1839666"/>
                  <a:gd name="connsiteX12" fmla="*/ 622346 w 3222688"/>
                  <a:gd name="connsiteY12" fmla="*/ 548878 h 1839666"/>
                  <a:gd name="connsiteX13" fmla="*/ 680587 w 3222688"/>
                  <a:gd name="connsiteY13" fmla="*/ 583340 h 1839666"/>
                  <a:gd name="connsiteX14" fmla="*/ 778805 w 3222688"/>
                  <a:gd name="connsiteY14" fmla="*/ 640203 h 1839666"/>
                  <a:gd name="connsiteX15" fmla="*/ 1180980 w 3222688"/>
                  <a:gd name="connsiteY15" fmla="*/ 834915 h 1839666"/>
                  <a:gd name="connsiteX16" fmla="*/ 1528016 w 3222688"/>
                  <a:gd name="connsiteY16" fmla="*/ 916591 h 1839666"/>
                  <a:gd name="connsiteX17" fmla="*/ 1873673 w 3222688"/>
                  <a:gd name="connsiteY17" fmla="*/ 954499 h 1839666"/>
                  <a:gd name="connsiteX18" fmla="*/ 1966376 w 3222688"/>
                  <a:gd name="connsiteY18" fmla="*/ 917969 h 1839666"/>
                  <a:gd name="connsiteX19" fmla="*/ 2108361 w 3222688"/>
                  <a:gd name="connsiteY19" fmla="*/ 733940 h 1839666"/>
                  <a:gd name="connsiteX20" fmla="*/ 2237939 w 3222688"/>
                  <a:gd name="connsiteY20" fmla="*/ 504421 h 1839666"/>
                  <a:gd name="connsiteX21" fmla="*/ 2456086 w 3222688"/>
                  <a:gd name="connsiteY21" fmla="*/ 47451 h 1839666"/>
                  <a:gd name="connsiteX22" fmla="*/ 2703870 w 3222688"/>
                  <a:gd name="connsiteY22" fmla="*/ 48829 h 1839666"/>
                  <a:gd name="connsiteX23" fmla="*/ 2924429 w 3222688"/>
                  <a:gd name="connsiteY23" fmla="*/ 191159 h 1839666"/>
                  <a:gd name="connsiteX24" fmla="*/ 3090192 w 3222688"/>
                  <a:gd name="connsiteY24" fmla="*/ 373120 h 1839666"/>
                  <a:gd name="connsiteX25" fmla="*/ 3163252 w 3222688"/>
                  <a:gd name="connsiteY25" fmla="*/ 472716 h 1839666"/>
                  <a:gd name="connsiteX26" fmla="*/ 3221838 w 3222688"/>
                  <a:gd name="connsiteY26" fmla="*/ 568866 h 1839666"/>
                  <a:gd name="connsiteX27" fmla="*/ 3144298 w 3222688"/>
                  <a:gd name="connsiteY27" fmla="*/ 678456 h 1839666"/>
                  <a:gd name="connsiteX28" fmla="*/ 3052973 w 3222688"/>
                  <a:gd name="connsiteY28" fmla="*/ 809068 h 1839666"/>
                  <a:gd name="connsiteX29" fmla="*/ 2843787 w 3222688"/>
                  <a:gd name="connsiteY29" fmla="*/ 1117506 h 1839666"/>
                  <a:gd name="connsiteX30" fmla="*/ 2633222 w 3222688"/>
                  <a:gd name="connsiteY30" fmla="*/ 1490044 h 1839666"/>
                  <a:gd name="connsiteX31" fmla="*/ 2628397 w 3222688"/>
                  <a:gd name="connsiteY31" fmla="*/ 1502795 h 1839666"/>
                  <a:gd name="connsiteX0" fmla="*/ 2628397 w 3222688"/>
                  <a:gd name="connsiteY0" fmla="*/ 1502795 h 1839666"/>
                  <a:gd name="connsiteX1" fmla="*/ 2514327 w 3222688"/>
                  <a:gd name="connsiteY1" fmla="*/ 1713704 h 1839666"/>
                  <a:gd name="connsiteX2" fmla="*/ 2440233 w 3222688"/>
                  <a:gd name="connsiteY2" fmla="*/ 1819504 h 1839666"/>
                  <a:gd name="connsiteX3" fmla="*/ 2322717 w 3222688"/>
                  <a:gd name="connsiteY3" fmla="*/ 1836735 h 1839666"/>
                  <a:gd name="connsiteX4" fmla="*/ 132981 w 3222688"/>
                  <a:gd name="connsiteY4" fmla="*/ 1836735 h 1839666"/>
                  <a:gd name="connsiteX5" fmla="*/ 114371 w 3222688"/>
                  <a:gd name="connsiteY5" fmla="*/ 225621 h 1839666"/>
                  <a:gd name="connsiteX6" fmla="*/ 217758 w 3222688"/>
                  <a:gd name="connsiteY6" fmla="*/ 212181 h 1839666"/>
                  <a:gd name="connsiteX7" fmla="*/ 294609 w 3222688"/>
                  <a:gd name="connsiteY7" fmla="*/ 200119 h 1839666"/>
                  <a:gd name="connsiteX8" fmla="*/ 442453 w 3222688"/>
                  <a:gd name="connsiteY8" fmla="*/ 279727 h 1839666"/>
                  <a:gd name="connsiteX9" fmla="*/ 492768 w 3222688"/>
                  <a:gd name="connsiteY9" fmla="*/ 340381 h 1839666"/>
                  <a:gd name="connsiteX10" fmla="*/ 605459 w 3222688"/>
                  <a:gd name="connsiteY10" fmla="*/ 477541 h 1839666"/>
                  <a:gd name="connsiteX11" fmla="*/ 622346 w 3222688"/>
                  <a:gd name="connsiteY11" fmla="*/ 548878 h 1839666"/>
                  <a:gd name="connsiteX12" fmla="*/ 680587 w 3222688"/>
                  <a:gd name="connsiteY12" fmla="*/ 583340 h 1839666"/>
                  <a:gd name="connsiteX13" fmla="*/ 778805 w 3222688"/>
                  <a:gd name="connsiteY13" fmla="*/ 640203 h 1839666"/>
                  <a:gd name="connsiteX14" fmla="*/ 1180980 w 3222688"/>
                  <a:gd name="connsiteY14" fmla="*/ 834915 h 1839666"/>
                  <a:gd name="connsiteX15" fmla="*/ 1528016 w 3222688"/>
                  <a:gd name="connsiteY15" fmla="*/ 916591 h 1839666"/>
                  <a:gd name="connsiteX16" fmla="*/ 1873673 w 3222688"/>
                  <a:gd name="connsiteY16" fmla="*/ 954499 h 1839666"/>
                  <a:gd name="connsiteX17" fmla="*/ 1966376 w 3222688"/>
                  <a:gd name="connsiteY17" fmla="*/ 917969 h 1839666"/>
                  <a:gd name="connsiteX18" fmla="*/ 2108361 w 3222688"/>
                  <a:gd name="connsiteY18" fmla="*/ 733940 h 1839666"/>
                  <a:gd name="connsiteX19" fmla="*/ 2237939 w 3222688"/>
                  <a:gd name="connsiteY19" fmla="*/ 504421 h 1839666"/>
                  <a:gd name="connsiteX20" fmla="*/ 2456086 w 3222688"/>
                  <a:gd name="connsiteY20" fmla="*/ 47451 h 1839666"/>
                  <a:gd name="connsiteX21" fmla="*/ 2703870 w 3222688"/>
                  <a:gd name="connsiteY21" fmla="*/ 48829 h 1839666"/>
                  <a:gd name="connsiteX22" fmla="*/ 2924429 w 3222688"/>
                  <a:gd name="connsiteY22" fmla="*/ 191159 h 1839666"/>
                  <a:gd name="connsiteX23" fmla="*/ 3090192 w 3222688"/>
                  <a:gd name="connsiteY23" fmla="*/ 373120 h 1839666"/>
                  <a:gd name="connsiteX24" fmla="*/ 3163252 w 3222688"/>
                  <a:gd name="connsiteY24" fmla="*/ 472716 h 1839666"/>
                  <a:gd name="connsiteX25" fmla="*/ 3221838 w 3222688"/>
                  <a:gd name="connsiteY25" fmla="*/ 568866 h 1839666"/>
                  <a:gd name="connsiteX26" fmla="*/ 3144298 w 3222688"/>
                  <a:gd name="connsiteY26" fmla="*/ 678456 h 1839666"/>
                  <a:gd name="connsiteX27" fmla="*/ 3052973 w 3222688"/>
                  <a:gd name="connsiteY27" fmla="*/ 809068 h 1839666"/>
                  <a:gd name="connsiteX28" fmla="*/ 2843787 w 3222688"/>
                  <a:gd name="connsiteY28" fmla="*/ 1117506 h 1839666"/>
                  <a:gd name="connsiteX29" fmla="*/ 2633222 w 3222688"/>
                  <a:gd name="connsiteY29" fmla="*/ 1490044 h 1839666"/>
                  <a:gd name="connsiteX30" fmla="*/ 2628397 w 3222688"/>
                  <a:gd name="connsiteY30" fmla="*/ 1502795 h 1839666"/>
                  <a:gd name="connsiteX0" fmla="*/ 2517016 w 3111307"/>
                  <a:gd name="connsiteY0" fmla="*/ 1502795 h 1839666"/>
                  <a:gd name="connsiteX1" fmla="*/ 2402946 w 3111307"/>
                  <a:gd name="connsiteY1" fmla="*/ 1713704 h 1839666"/>
                  <a:gd name="connsiteX2" fmla="*/ 2328852 w 3111307"/>
                  <a:gd name="connsiteY2" fmla="*/ 1819504 h 1839666"/>
                  <a:gd name="connsiteX3" fmla="*/ 2211336 w 3111307"/>
                  <a:gd name="connsiteY3" fmla="*/ 1836735 h 1839666"/>
                  <a:gd name="connsiteX4" fmla="*/ 21600 w 3111307"/>
                  <a:gd name="connsiteY4" fmla="*/ 1836735 h 1839666"/>
                  <a:gd name="connsiteX5" fmla="*/ 2990 w 3111307"/>
                  <a:gd name="connsiteY5" fmla="*/ 225621 h 1839666"/>
                  <a:gd name="connsiteX6" fmla="*/ 106377 w 3111307"/>
                  <a:gd name="connsiteY6" fmla="*/ 212181 h 1839666"/>
                  <a:gd name="connsiteX7" fmla="*/ 183228 w 3111307"/>
                  <a:gd name="connsiteY7" fmla="*/ 200119 h 1839666"/>
                  <a:gd name="connsiteX8" fmla="*/ 331072 w 3111307"/>
                  <a:gd name="connsiteY8" fmla="*/ 279727 h 1839666"/>
                  <a:gd name="connsiteX9" fmla="*/ 381387 w 3111307"/>
                  <a:gd name="connsiteY9" fmla="*/ 340381 h 1839666"/>
                  <a:gd name="connsiteX10" fmla="*/ 494078 w 3111307"/>
                  <a:gd name="connsiteY10" fmla="*/ 477541 h 1839666"/>
                  <a:gd name="connsiteX11" fmla="*/ 510965 w 3111307"/>
                  <a:gd name="connsiteY11" fmla="*/ 548878 h 1839666"/>
                  <a:gd name="connsiteX12" fmla="*/ 569206 w 3111307"/>
                  <a:gd name="connsiteY12" fmla="*/ 583340 h 1839666"/>
                  <a:gd name="connsiteX13" fmla="*/ 667424 w 3111307"/>
                  <a:gd name="connsiteY13" fmla="*/ 640203 h 1839666"/>
                  <a:gd name="connsiteX14" fmla="*/ 1069599 w 3111307"/>
                  <a:gd name="connsiteY14" fmla="*/ 834915 h 1839666"/>
                  <a:gd name="connsiteX15" fmla="*/ 1416635 w 3111307"/>
                  <a:gd name="connsiteY15" fmla="*/ 916591 h 1839666"/>
                  <a:gd name="connsiteX16" fmla="*/ 1762292 w 3111307"/>
                  <a:gd name="connsiteY16" fmla="*/ 954499 h 1839666"/>
                  <a:gd name="connsiteX17" fmla="*/ 1854995 w 3111307"/>
                  <a:gd name="connsiteY17" fmla="*/ 917969 h 1839666"/>
                  <a:gd name="connsiteX18" fmla="*/ 1996980 w 3111307"/>
                  <a:gd name="connsiteY18" fmla="*/ 733940 h 1839666"/>
                  <a:gd name="connsiteX19" fmla="*/ 2126558 w 3111307"/>
                  <a:gd name="connsiteY19" fmla="*/ 504421 h 1839666"/>
                  <a:gd name="connsiteX20" fmla="*/ 2344705 w 3111307"/>
                  <a:gd name="connsiteY20" fmla="*/ 47451 h 1839666"/>
                  <a:gd name="connsiteX21" fmla="*/ 2592489 w 3111307"/>
                  <a:gd name="connsiteY21" fmla="*/ 48829 h 1839666"/>
                  <a:gd name="connsiteX22" fmla="*/ 2813048 w 3111307"/>
                  <a:gd name="connsiteY22" fmla="*/ 191159 h 1839666"/>
                  <a:gd name="connsiteX23" fmla="*/ 2978811 w 3111307"/>
                  <a:gd name="connsiteY23" fmla="*/ 373120 h 1839666"/>
                  <a:gd name="connsiteX24" fmla="*/ 3051871 w 3111307"/>
                  <a:gd name="connsiteY24" fmla="*/ 472716 h 1839666"/>
                  <a:gd name="connsiteX25" fmla="*/ 3110457 w 3111307"/>
                  <a:gd name="connsiteY25" fmla="*/ 568866 h 1839666"/>
                  <a:gd name="connsiteX26" fmla="*/ 3032917 w 3111307"/>
                  <a:gd name="connsiteY26" fmla="*/ 678456 h 1839666"/>
                  <a:gd name="connsiteX27" fmla="*/ 2941592 w 3111307"/>
                  <a:gd name="connsiteY27" fmla="*/ 809068 h 1839666"/>
                  <a:gd name="connsiteX28" fmla="*/ 2732406 w 3111307"/>
                  <a:gd name="connsiteY28" fmla="*/ 1117506 h 1839666"/>
                  <a:gd name="connsiteX29" fmla="*/ 2521841 w 3111307"/>
                  <a:gd name="connsiteY29" fmla="*/ 1490044 h 1839666"/>
                  <a:gd name="connsiteX30" fmla="*/ 2517016 w 3111307"/>
                  <a:gd name="connsiteY30" fmla="*/ 1502795 h 1839666"/>
                  <a:gd name="connsiteX0" fmla="*/ 2518960 w 3113251"/>
                  <a:gd name="connsiteY0" fmla="*/ 1502795 h 1839666"/>
                  <a:gd name="connsiteX1" fmla="*/ 2404890 w 3113251"/>
                  <a:gd name="connsiteY1" fmla="*/ 1713704 h 1839666"/>
                  <a:gd name="connsiteX2" fmla="*/ 2330796 w 3113251"/>
                  <a:gd name="connsiteY2" fmla="*/ 1819504 h 1839666"/>
                  <a:gd name="connsiteX3" fmla="*/ 2213280 w 3113251"/>
                  <a:gd name="connsiteY3" fmla="*/ 1836735 h 1839666"/>
                  <a:gd name="connsiteX4" fmla="*/ 23544 w 3113251"/>
                  <a:gd name="connsiteY4" fmla="*/ 1836735 h 1839666"/>
                  <a:gd name="connsiteX5" fmla="*/ 4934 w 3113251"/>
                  <a:gd name="connsiteY5" fmla="*/ 225621 h 1839666"/>
                  <a:gd name="connsiteX6" fmla="*/ 108321 w 3113251"/>
                  <a:gd name="connsiteY6" fmla="*/ 212181 h 1839666"/>
                  <a:gd name="connsiteX7" fmla="*/ 185172 w 3113251"/>
                  <a:gd name="connsiteY7" fmla="*/ 200119 h 1839666"/>
                  <a:gd name="connsiteX8" fmla="*/ 333016 w 3113251"/>
                  <a:gd name="connsiteY8" fmla="*/ 279727 h 1839666"/>
                  <a:gd name="connsiteX9" fmla="*/ 383331 w 3113251"/>
                  <a:gd name="connsiteY9" fmla="*/ 340381 h 1839666"/>
                  <a:gd name="connsiteX10" fmla="*/ 496022 w 3113251"/>
                  <a:gd name="connsiteY10" fmla="*/ 477541 h 1839666"/>
                  <a:gd name="connsiteX11" fmla="*/ 512909 w 3113251"/>
                  <a:gd name="connsiteY11" fmla="*/ 548878 h 1839666"/>
                  <a:gd name="connsiteX12" fmla="*/ 571150 w 3113251"/>
                  <a:gd name="connsiteY12" fmla="*/ 583340 h 1839666"/>
                  <a:gd name="connsiteX13" fmla="*/ 669368 w 3113251"/>
                  <a:gd name="connsiteY13" fmla="*/ 640203 h 1839666"/>
                  <a:gd name="connsiteX14" fmla="*/ 1071543 w 3113251"/>
                  <a:gd name="connsiteY14" fmla="*/ 834915 h 1839666"/>
                  <a:gd name="connsiteX15" fmla="*/ 1418579 w 3113251"/>
                  <a:gd name="connsiteY15" fmla="*/ 916591 h 1839666"/>
                  <a:gd name="connsiteX16" fmla="*/ 1764236 w 3113251"/>
                  <a:gd name="connsiteY16" fmla="*/ 954499 h 1839666"/>
                  <a:gd name="connsiteX17" fmla="*/ 1856939 w 3113251"/>
                  <a:gd name="connsiteY17" fmla="*/ 917969 h 1839666"/>
                  <a:gd name="connsiteX18" fmla="*/ 1998924 w 3113251"/>
                  <a:gd name="connsiteY18" fmla="*/ 733940 h 1839666"/>
                  <a:gd name="connsiteX19" fmla="*/ 2128502 w 3113251"/>
                  <a:gd name="connsiteY19" fmla="*/ 504421 h 1839666"/>
                  <a:gd name="connsiteX20" fmla="*/ 2346649 w 3113251"/>
                  <a:gd name="connsiteY20" fmla="*/ 47451 h 1839666"/>
                  <a:gd name="connsiteX21" fmla="*/ 2594433 w 3113251"/>
                  <a:gd name="connsiteY21" fmla="*/ 48829 h 1839666"/>
                  <a:gd name="connsiteX22" fmla="*/ 2814992 w 3113251"/>
                  <a:gd name="connsiteY22" fmla="*/ 191159 h 1839666"/>
                  <a:gd name="connsiteX23" fmla="*/ 2980755 w 3113251"/>
                  <a:gd name="connsiteY23" fmla="*/ 373120 h 1839666"/>
                  <a:gd name="connsiteX24" fmla="*/ 3053815 w 3113251"/>
                  <a:gd name="connsiteY24" fmla="*/ 472716 h 1839666"/>
                  <a:gd name="connsiteX25" fmla="*/ 3112401 w 3113251"/>
                  <a:gd name="connsiteY25" fmla="*/ 568866 h 1839666"/>
                  <a:gd name="connsiteX26" fmla="*/ 3034861 w 3113251"/>
                  <a:gd name="connsiteY26" fmla="*/ 678456 h 1839666"/>
                  <a:gd name="connsiteX27" fmla="*/ 2943536 w 3113251"/>
                  <a:gd name="connsiteY27" fmla="*/ 809068 h 1839666"/>
                  <a:gd name="connsiteX28" fmla="*/ 2734350 w 3113251"/>
                  <a:gd name="connsiteY28" fmla="*/ 1117506 h 1839666"/>
                  <a:gd name="connsiteX29" fmla="*/ 2523785 w 3113251"/>
                  <a:gd name="connsiteY29" fmla="*/ 1490044 h 1839666"/>
                  <a:gd name="connsiteX30" fmla="*/ 2518960 w 3113251"/>
                  <a:gd name="connsiteY30" fmla="*/ 1502795 h 1839666"/>
                  <a:gd name="connsiteX0" fmla="*/ 2516088 w 3110379"/>
                  <a:gd name="connsiteY0" fmla="*/ 1502795 h 1844494"/>
                  <a:gd name="connsiteX1" fmla="*/ 2402018 w 3110379"/>
                  <a:gd name="connsiteY1" fmla="*/ 1713704 h 1844494"/>
                  <a:gd name="connsiteX2" fmla="*/ 2327924 w 3110379"/>
                  <a:gd name="connsiteY2" fmla="*/ 1819504 h 1844494"/>
                  <a:gd name="connsiteX3" fmla="*/ 2210408 w 3110379"/>
                  <a:gd name="connsiteY3" fmla="*/ 1836735 h 1844494"/>
                  <a:gd name="connsiteX4" fmla="*/ 63945 w 3110379"/>
                  <a:gd name="connsiteY4" fmla="*/ 1750188 h 1844494"/>
                  <a:gd name="connsiteX5" fmla="*/ 2062 w 3110379"/>
                  <a:gd name="connsiteY5" fmla="*/ 225621 h 1844494"/>
                  <a:gd name="connsiteX6" fmla="*/ 105449 w 3110379"/>
                  <a:gd name="connsiteY6" fmla="*/ 212181 h 1844494"/>
                  <a:gd name="connsiteX7" fmla="*/ 182300 w 3110379"/>
                  <a:gd name="connsiteY7" fmla="*/ 200119 h 1844494"/>
                  <a:gd name="connsiteX8" fmla="*/ 330144 w 3110379"/>
                  <a:gd name="connsiteY8" fmla="*/ 279727 h 1844494"/>
                  <a:gd name="connsiteX9" fmla="*/ 380459 w 3110379"/>
                  <a:gd name="connsiteY9" fmla="*/ 340381 h 1844494"/>
                  <a:gd name="connsiteX10" fmla="*/ 493150 w 3110379"/>
                  <a:gd name="connsiteY10" fmla="*/ 477541 h 1844494"/>
                  <a:gd name="connsiteX11" fmla="*/ 510037 w 3110379"/>
                  <a:gd name="connsiteY11" fmla="*/ 548878 h 1844494"/>
                  <a:gd name="connsiteX12" fmla="*/ 568278 w 3110379"/>
                  <a:gd name="connsiteY12" fmla="*/ 583340 h 1844494"/>
                  <a:gd name="connsiteX13" fmla="*/ 666496 w 3110379"/>
                  <a:gd name="connsiteY13" fmla="*/ 640203 h 1844494"/>
                  <a:gd name="connsiteX14" fmla="*/ 1068671 w 3110379"/>
                  <a:gd name="connsiteY14" fmla="*/ 834915 h 1844494"/>
                  <a:gd name="connsiteX15" fmla="*/ 1415707 w 3110379"/>
                  <a:gd name="connsiteY15" fmla="*/ 916591 h 1844494"/>
                  <a:gd name="connsiteX16" fmla="*/ 1761364 w 3110379"/>
                  <a:gd name="connsiteY16" fmla="*/ 954499 h 1844494"/>
                  <a:gd name="connsiteX17" fmla="*/ 1854067 w 3110379"/>
                  <a:gd name="connsiteY17" fmla="*/ 917969 h 1844494"/>
                  <a:gd name="connsiteX18" fmla="*/ 1996052 w 3110379"/>
                  <a:gd name="connsiteY18" fmla="*/ 733940 h 1844494"/>
                  <a:gd name="connsiteX19" fmla="*/ 2125630 w 3110379"/>
                  <a:gd name="connsiteY19" fmla="*/ 504421 h 1844494"/>
                  <a:gd name="connsiteX20" fmla="*/ 2343777 w 3110379"/>
                  <a:gd name="connsiteY20" fmla="*/ 47451 h 1844494"/>
                  <a:gd name="connsiteX21" fmla="*/ 2591561 w 3110379"/>
                  <a:gd name="connsiteY21" fmla="*/ 48829 h 1844494"/>
                  <a:gd name="connsiteX22" fmla="*/ 2812120 w 3110379"/>
                  <a:gd name="connsiteY22" fmla="*/ 191159 h 1844494"/>
                  <a:gd name="connsiteX23" fmla="*/ 2977883 w 3110379"/>
                  <a:gd name="connsiteY23" fmla="*/ 373120 h 1844494"/>
                  <a:gd name="connsiteX24" fmla="*/ 3050943 w 3110379"/>
                  <a:gd name="connsiteY24" fmla="*/ 472716 h 1844494"/>
                  <a:gd name="connsiteX25" fmla="*/ 3109529 w 3110379"/>
                  <a:gd name="connsiteY25" fmla="*/ 568866 h 1844494"/>
                  <a:gd name="connsiteX26" fmla="*/ 3031989 w 3110379"/>
                  <a:gd name="connsiteY26" fmla="*/ 678456 h 1844494"/>
                  <a:gd name="connsiteX27" fmla="*/ 2940664 w 3110379"/>
                  <a:gd name="connsiteY27" fmla="*/ 809068 h 1844494"/>
                  <a:gd name="connsiteX28" fmla="*/ 2731478 w 3110379"/>
                  <a:gd name="connsiteY28" fmla="*/ 1117506 h 1844494"/>
                  <a:gd name="connsiteX29" fmla="*/ 2520913 w 3110379"/>
                  <a:gd name="connsiteY29" fmla="*/ 1490044 h 1844494"/>
                  <a:gd name="connsiteX30" fmla="*/ 2516088 w 3110379"/>
                  <a:gd name="connsiteY30" fmla="*/ 1502795 h 1844494"/>
                  <a:gd name="connsiteX0" fmla="*/ 2515903 w 3110194"/>
                  <a:gd name="connsiteY0" fmla="*/ 1502795 h 1838547"/>
                  <a:gd name="connsiteX1" fmla="*/ 2401833 w 3110194"/>
                  <a:gd name="connsiteY1" fmla="*/ 1713704 h 1838547"/>
                  <a:gd name="connsiteX2" fmla="*/ 2327739 w 3110194"/>
                  <a:gd name="connsiteY2" fmla="*/ 1819504 h 1838547"/>
                  <a:gd name="connsiteX3" fmla="*/ 2210223 w 3110194"/>
                  <a:gd name="connsiteY3" fmla="*/ 1836735 h 1838547"/>
                  <a:gd name="connsiteX4" fmla="*/ 70972 w 3110194"/>
                  <a:gd name="connsiteY4" fmla="*/ 1836735 h 1838547"/>
                  <a:gd name="connsiteX5" fmla="*/ 1877 w 3110194"/>
                  <a:gd name="connsiteY5" fmla="*/ 225621 h 1838547"/>
                  <a:gd name="connsiteX6" fmla="*/ 105264 w 3110194"/>
                  <a:gd name="connsiteY6" fmla="*/ 212181 h 1838547"/>
                  <a:gd name="connsiteX7" fmla="*/ 182115 w 3110194"/>
                  <a:gd name="connsiteY7" fmla="*/ 200119 h 1838547"/>
                  <a:gd name="connsiteX8" fmla="*/ 329959 w 3110194"/>
                  <a:gd name="connsiteY8" fmla="*/ 279727 h 1838547"/>
                  <a:gd name="connsiteX9" fmla="*/ 380274 w 3110194"/>
                  <a:gd name="connsiteY9" fmla="*/ 340381 h 1838547"/>
                  <a:gd name="connsiteX10" fmla="*/ 492965 w 3110194"/>
                  <a:gd name="connsiteY10" fmla="*/ 477541 h 1838547"/>
                  <a:gd name="connsiteX11" fmla="*/ 509852 w 3110194"/>
                  <a:gd name="connsiteY11" fmla="*/ 548878 h 1838547"/>
                  <a:gd name="connsiteX12" fmla="*/ 568093 w 3110194"/>
                  <a:gd name="connsiteY12" fmla="*/ 583340 h 1838547"/>
                  <a:gd name="connsiteX13" fmla="*/ 666311 w 3110194"/>
                  <a:gd name="connsiteY13" fmla="*/ 640203 h 1838547"/>
                  <a:gd name="connsiteX14" fmla="*/ 1068486 w 3110194"/>
                  <a:gd name="connsiteY14" fmla="*/ 834915 h 1838547"/>
                  <a:gd name="connsiteX15" fmla="*/ 1415522 w 3110194"/>
                  <a:gd name="connsiteY15" fmla="*/ 916591 h 1838547"/>
                  <a:gd name="connsiteX16" fmla="*/ 1761179 w 3110194"/>
                  <a:gd name="connsiteY16" fmla="*/ 954499 h 1838547"/>
                  <a:gd name="connsiteX17" fmla="*/ 1853882 w 3110194"/>
                  <a:gd name="connsiteY17" fmla="*/ 917969 h 1838547"/>
                  <a:gd name="connsiteX18" fmla="*/ 1995867 w 3110194"/>
                  <a:gd name="connsiteY18" fmla="*/ 733940 h 1838547"/>
                  <a:gd name="connsiteX19" fmla="*/ 2125445 w 3110194"/>
                  <a:gd name="connsiteY19" fmla="*/ 504421 h 1838547"/>
                  <a:gd name="connsiteX20" fmla="*/ 2343592 w 3110194"/>
                  <a:gd name="connsiteY20" fmla="*/ 47451 h 1838547"/>
                  <a:gd name="connsiteX21" fmla="*/ 2591376 w 3110194"/>
                  <a:gd name="connsiteY21" fmla="*/ 48829 h 1838547"/>
                  <a:gd name="connsiteX22" fmla="*/ 2811935 w 3110194"/>
                  <a:gd name="connsiteY22" fmla="*/ 191159 h 1838547"/>
                  <a:gd name="connsiteX23" fmla="*/ 2977698 w 3110194"/>
                  <a:gd name="connsiteY23" fmla="*/ 373120 h 1838547"/>
                  <a:gd name="connsiteX24" fmla="*/ 3050758 w 3110194"/>
                  <a:gd name="connsiteY24" fmla="*/ 472716 h 1838547"/>
                  <a:gd name="connsiteX25" fmla="*/ 3109344 w 3110194"/>
                  <a:gd name="connsiteY25" fmla="*/ 568866 h 1838547"/>
                  <a:gd name="connsiteX26" fmla="*/ 3031804 w 3110194"/>
                  <a:gd name="connsiteY26" fmla="*/ 678456 h 1838547"/>
                  <a:gd name="connsiteX27" fmla="*/ 2940479 w 3110194"/>
                  <a:gd name="connsiteY27" fmla="*/ 809068 h 1838547"/>
                  <a:gd name="connsiteX28" fmla="*/ 2731293 w 3110194"/>
                  <a:gd name="connsiteY28" fmla="*/ 1117506 h 1838547"/>
                  <a:gd name="connsiteX29" fmla="*/ 2520728 w 3110194"/>
                  <a:gd name="connsiteY29" fmla="*/ 1490044 h 1838547"/>
                  <a:gd name="connsiteX30" fmla="*/ 2515903 w 3110194"/>
                  <a:gd name="connsiteY30" fmla="*/ 1502795 h 1838547"/>
                  <a:gd name="connsiteX0" fmla="*/ 2515903 w 3110194"/>
                  <a:gd name="connsiteY0" fmla="*/ 1502795 h 1838547"/>
                  <a:gd name="connsiteX1" fmla="*/ 2401833 w 3110194"/>
                  <a:gd name="connsiteY1" fmla="*/ 1713704 h 1838547"/>
                  <a:gd name="connsiteX2" fmla="*/ 2327739 w 3110194"/>
                  <a:gd name="connsiteY2" fmla="*/ 1819504 h 1838547"/>
                  <a:gd name="connsiteX3" fmla="*/ 2210223 w 3110194"/>
                  <a:gd name="connsiteY3" fmla="*/ 1836735 h 1838547"/>
                  <a:gd name="connsiteX4" fmla="*/ 70972 w 3110194"/>
                  <a:gd name="connsiteY4" fmla="*/ 1836735 h 1838547"/>
                  <a:gd name="connsiteX5" fmla="*/ 1877 w 3110194"/>
                  <a:gd name="connsiteY5" fmla="*/ 225621 h 1838547"/>
                  <a:gd name="connsiteX6" fmla="*/ 105264 w 3110194"/>
                  <a:gd name="connsiteY6" fmla="*/ 212181 h 1838547"/>
                  <a:gd name="connsiteX7" fmla="*/ 182115 w 3110194"/>
                  <a:gd name="connsiteY7" fmla="*/ 200119 h 1838547"/>
                  <a:gd name="connsiteX8" fmla="*/ 329959 w 3110194"/>
                  <a:gd name="connsiteY8" fmla="*/ 279727 h 1838547"/>
                  <a:gd name="connsiteX9" fmla="*/ 380274 w 3110194"/>
                  <a:gd name="connsiteY9" fmla="*/ 340381 h 1838547"/>
                  <a:gd name="connsiteX10" fmla="*/ 492965 w 3110194"/>
                  <a:gd name="connsiteY10" fmla="*/ 477541 h 1838547"/>
                  <a:gd name="connsiteX11" fmla="*/ 509852 w 3110194"/>
                  <a:gd name="connsiteY11" fmla="*/ 548878 h 1838547"/>
                  <a:gd name="connsiteX12" fmla="*/ 568093 w 3110194"/>
                  <a:gd name="connsiteY12" fmla="*/ 583340 h 1838547"/>
                  <a:gd name="connsiteX13" fmla="*/ 666311 w 3110194"/>
                  <a:gd name="connsiteY13" fmla="*/ 640203 h 1838547"/>
                  <a:gd name="connsiteX14" fmla="*/ 1068486 w 3110194"/>
                  <a:gd name="connsiteY14" fmla="*/ 834915 h 1838547"/>
                  <a:gd name="connsiteX15" fmla="*/ 1415522 w 3110194"/>
                  <a:gd name="connsiteY15" fmla="*/ 916591 h 1838547"/>
                  <a:gd name="connsiteX16" fmla="*/ 1761179 w 3110194"/>
                  <a:gd name="connsiteY16" fmla="*/ 954499 h 1838547"/>
                  <a:gd name="connsiteX17" fmla="*/ 1853882 w 3110194"/>
                  <a:gd name="connsiteY17" fmla="*/ 917969 h 1838547"/>
                  <a:gd name="connsiteX18" fmla="*/ 1995867 w 3110194"/>
                  <a:gd name="connsiteY18" fmla="*/ 733940 h 1838547"/>
                  <a:gd name="connsiteX19" fmla="*/ 2125445 w 3110194"/>
                  <a:gd name="connsiteY19" fmla="*/ 504421 h 1838547"/>
                  <a:gd name="connsiteX20" fmla="*/ 2343592 w 3110194"/>
                  <a:gd name="connsiteY20" fmla="*/ 47451 h 1838547"/>
                  <a:gd name="connsiteX21" fmla="*/ 2591376 w 3110194"/>
                  <a:gd name="connsiteY21" fmla="*/ 48829 h 1838547"/>
                  <a:gd name="connsiteX22" fmla="*/ 2811935 w 3110194"/>
                  <a:gd name="connsiteY22" fmla="*/ 191159 h 1838547"/>
                  <a:gd name="connsiteX23" fmla="*/ 2977698 w 3110194"/>
                  <a:gd name="connsiteY23" fmla="*/ 373120 h 1838547"/>
                  <a:gd name="connsiteX24" fmla="*/ 3050758 w 3110194"/>
                  <a:gd name="connsiteY24" fmla="*/ 472716 h 1838547"/>
                  <a:gd name="connsiteX25" fmla="*/ 3109344 w 3110194"/>
                  <a:gd name="connsiteY25" fmla="*/ 568866 h 1838547"/>
                  <a:gd name="connsiteX26" fmla="*/ 3031804 w 3110194"/>
                  <a:gd name="connsiteY26" fmla="*/ 678456 h 1838547"/>
                  <a:gd name="connsiteX27" fmla="*/ 2940479 w 3110194"/>
                  <a:gd name="connsiteY27" fmla="*/ 809068 h 1838547"/>
                  <a:gd name="connsiteX28" fmla="*/ 2731293 w 3110194"/>
                  <a:gd name="connsiteY28" fmla="*/ 1117506 h 1838547"/>
                  <a:gd name="connsiteX29" fmla="*/ 2520728 w 3110194"/>
                  <a:gd name="connsiteY29" fmla="*/ 1490044 h 1838547"/>
                  <a:gd name="connsiteX30" fmla="*/ 2515903 w 3110194"/>
                  <a:gd name="connsiteY30" fmla="*/ 1502795 h 1838547"/>
                  <a:gd name="connsiteX0" fmla="*/ 2596247 w 3190538"/>
                  <a:gd name="connsiteY0" fmla="*/ 1502795 h 1838547"/>
                  <a:gd name="connsiteX1" fmla="*/ 2482177 w 3190538"/>
                  <a:gd name="connsiteY1" fmla="*/ 1713704 h 1838547"/>
                  <a:gd name="connsiteX2" fmla="*/ 2408083 w 3190538"/>
                  <a:gd name="connsiteY2" fmla="*/ 1819504 h 1838547"/>
                  <a:gd name="connsiteX3" fmla="*/ 2290567 w 3190538"/>
                  <a:gd name="connsiteY3" fmla="*/ 1836735 h 1838547"/>
                  <a:gd name="connsiteX4" fmla="*/ 151316 w 3190538"/>
                  <a:gd name="connsiteY4" fmla="*/ 1836735 h 1838547"/>
                  <a:gd name="connsiteX5" fmla="*/ 185608 w 3190538"/>
                  <a:gd name="connsiteY5" fmla="*/ 212181 h 1838547"/>
                  <a:gd name="connsiteX6" fmla="*/ 262459 w 3190538"/>
                  <a:gd name="connsiteY6" fmla="*/ 200119 h 1838547"/>
                  <a:gd name="connsiteX7" fmla="*/ 410303 w 3190538"/>
                  <a:gd name="connsiteY7" fmla="*/ 279727 h 1838547"/>
                  <a:gd name="connsiteX8" fmla="*/ 460618 w 3190538"/>
                  <a:gd name="connsiteY8" fmla="*/ 340381 h 1838547"/>
                  <a:gd name="connsiteX9" fmla="*/ 573309 w 3190538"/>
                  <a:gd name="connsiteY9" fmla="*/ 477541 h 1838547"/>
                  <a:gd name="connsiteX10" fmla="*/ 590196 w 3190538"/>
                  <a:gd name="connsiteY10" fmla="*/ 548878 h 1838547"/>
                  <a:gd name="connsiteX11" fmla="*/ 648437 w 3190538"/>
                  <a:gd name="connsiteY11" fmla="*/ 583340 h 1838547"/>
                  <a:gd name="connsiteX12" fmla="*/ 746655 w 3190538"/>
                  <a:gd name="connsiteY12" fmla="*/ 640203 h 1838547"/>
                  <a:gd name="connsiteX13" fmla="*/ 1148830 w 3190538"/>
                  <a:gd name="connsiteY13" fmla="*/ 834915 h 1838547"/>
                  <a:gd name="connsiteX14" fmla="*/ 1495866 w 3190538"/>
                  <a:gd name="connsiteY14" fmla="*/ 916591 h 1838547"/>
                  <a:gd name="connsiteX15" fmla="*/ 1841523 w 3190538"/>
                  <a:gd name="connsiteY15" fmla="*/ 954499 h 1838547"/>
                  <a:gd name="connsiteX16" fmla="*/ 1934226 w 3190538"/>
                  <a:gd name="connsiteY16" fmla="*/ 917969 h 1838547"/>
                  <a:gd name="connsiteX17" fmla="*/ 2076211 w 3190538"/>
                  <a:gd name="connsiteY17" fmla="*/ 733940 h 1838547"/>
                  <a:gd name="connsiteX18" fmla="*/ 2205789 w 3190538"/>
                  <a:gd name="connsiteY18" fmla="*/ 504421 h 1838547"/>
                  <a:gd name="connsiteX19" fmla="*/ 2423936 w 3190538"/>
                  <a:gd name="connsiteY19" fmla="*/ 47451 h 1838547"/>
                  <a:gd name="connsiteX20" fmla="*/ 2671720 w 3190538"/>
                  <a:gd name="connsiteY20" fmla="*/ 48829 h 1838547"/>
                  <a:gd name="connsiteX21" fmla="*/ 2892279 w 3190538"/>
                  <a:gd name="connsiteY21" fmla="*/ 191159 h 1838547"/>
                  <a:gd name="connsiteX22" fmla="*/ 3058042 w 3190538"/>
                  <a:gd name="connsiteY22" fmla="*/ 373120 h 1838547"/>
                  <a:gd name="connsiteX23" fmla="*/ 3131102 w 3190538"/>
                  <a:gd name="connsiteY23" fmla="*/ 472716 h 1838547"/>
                  <a:gd name="connsiteX24" fmla="*/ 3189688 w 3190538"/>
                  <a:gd name="connsiteY24" fmla="*/ 568866 h 1838547"/>
                  <a:gd name="connsiteX25" fmla="*/ 3112148 w 3190538"/>
                  <a:gd name="connsiteY25" fmla="*/ 678456 h 1838547"/>
                  <a:gd name="connsiteX26" fmla="*/ 3020823 w 3190538"/>
                  <a:gd name="connsiteY26" fmla="*/ 809068 h 1838547"/>
                  <a:gd name="connsiteX27" fmla="*/ 2811637 w 3190538"/>
                  <a:gd name="connsiteY27" fmla="*/ 1117506 h 1838547"/>
                  <a:gd name="connsiteX28" fmla="*/ 2601072 w 3190538"/>
                  <a:gd name="connsiteY28" fmla="*/ 1490044 h 1838547"/>
                  <a:gd name="connsiteX29" fmla="*/ 2596247 w 3190538"/>
                  <a:gd name="connsiteY29" fmla="*/ 1502795 h 1838547"/>
                  <a:gd name="connsiteX0" fmla="*/ 2607524 w 3201815"/>
                  <a:gd name="connsiteY0" fmla="*/ 1502795 h 1838547"/>
                  <a:gd name="connsiteX1" fmla="*/ 2493454 w 3201815"/>
                  <a:gd name="connsiteY1" fmla="*/ 1713704 h 1838547"/>
                  <a:gd name="connsiteX2" fmla="*/ 2419360 w 3201815"/>
                  <a:gd name="connsiteY2" fmla="*/ 1819504 h 1838547"/>
                  <a:gd name="connsiteX3" fmla="*/ 2301844 w 3201815"/>
                  <a:gd name="connsiteY3" fmla="*/ 1836735 h 1838547"/>
                  <a:gd name="connsiteX4" fmla="*/ 162593 w 3201815"/>
                  <a:gd name="connsiteY4" fmla="*/ 1836735 h 1838547"/>
                  <a:gd name="connsiteX5" fmla="*/ 153612 w 3201815"/>
                  <a:gd name="connsiteY5" fmla="*/ 212181 h 1838547"/>
                  <a:gd name="connsiteX6" fmla="*/ 273736 w 3201815"/>
                  <a:gd name="connsiteY6" fmla="*/ 200119 h 1838547"/>
                  <a:gd name="connsiteX7" fmla="*/ 421580 w 3201815"/>
                  <a:gd name="connsiteY7" fmla="*/ 279727 h 1838547"/>
                  <a:gd name="connsiteX8" fmla="*/ 471895 w 3201815"/>
                  <a:gd name="connsiteY8" fmla="*/ 340381 h 1838547"/>
                  <a:gd name="connsiteX9" fmla="*/ 584586 w 3201815"/>
                  <a:gd name="connsiteY9" fmla="*/ 477541 h 1838547"/>
                  <a:gd name="connsiteX10" fmla="*/ 601473 w 3201815"/>
                  <a:gd name="connsiteY10" fmla="*/ 548878 h 1838547"/>
                  <a:gd name="connsiteX11" fmla="*/ 659714 w 3201815"/>
                  <a:gd name="connsiteY11" fmla="*/ 583340 h 1838547"/>
                  <a:gd name="connsiteX12" fmla="*/ 757932 w 3201815"/>
                  <a:gd name="connsiteY12" fmla="*/ 640203 h 1838547"/>
                  <a:gd name="connsiteX13" fmla="*/ 1160107 w 3201815"/>
                  <a:gd name="connsiteY13" fmla="*/ 834915 h 1838547"/>
                  <a:gd name="connsiteX14" fmla="*/ 1507143 w 3201815"/>
                  <a:gd name="connsiteY14" fmla="*/ 916591 h 1838547"/>
                  <a:gd name="connsiteX15" fmla="*/ 1852800 w 3201815"/>
                  <a:gd name="connsiteY15" fmla="*/ 954499 h 1838547"/>
                  <a:gd name="connsiteX16" fmla="*/ 1945503 w 3201815"/>
                  <a:gd name="connsiteY16" fmla="*/ 917969 h 1838547"/>
                  <a:gd name="connsiteX17" fmla="*/ 2087488 w 3201815"/>
                  <a:gd name="connsiteY17" fmla="*/ 733940 h 1838547"/>
                  <a:gd name="connsiteX18" fmla="*/ 2217066 w 3201815"/>
                  <a:gd name="connsiteY18" fmla="*/ 504421 h 1838547"/>
                  <a:gd name="connsiteX19" fmla="*/ 2435213 w 3201815"/>
                  <a:gd name="connsiteY19" fmla="*/ 47451 h 1838547"/>
                  <a:gd name="connsiteX20" fmla="*/ 2682997 w 3201815"/>
                  <a:gd name="connsiteY20" fmla="*/ 48829 h 1838547"/>
                  <a:gd name="connsiteX21" fmla="*/ 2903556 w 3201815"/>
                  <a:gd name="connsiteY21" fmla="*/ 191159 h 1838547"/>
                  <a:gd name="connsiteX22" fmla="*/ 3069319 w 3201815"/>
                  <a:gd name="connsiteY22" fmla="*/ 373120 h 1838547"/>
                  <a:gd name="connsiteX23" fmla="*/ 3142379 w 3201815"/>
                  <a:gd name="connsiteY23" fmla="*/ 472716 h 1838547"/>
                  <a:gd name="connsiteX24" fmla="*/ 3200965 w 3201815"/>
                  <a:gd name="connsiteY24" fmla="*/ 568866 h 1838547"/>
                  <a:gd name="connsiteX25" fmla="*/ 3123425 w 3201815"/>
                  <a:gd name="connsiteY25" fmla="*/ 678456 h 1838547"/>
                  <a:gd name="connsiteX26" fmla="*/ 3032100 w 3201815"/>
                  <a:gd name="connsiteY26" fmla="*/ 809068 h 1838547"/>
                  <a:gd name="connsiteX27" fmla="*/ 2822914 w 3201815"/>
                  <a:gd name="connsiteY27" fmla="*/ 1117506 h 1838547"/>
                  <a:gd name="connsiteX28" fmla="*/ 2612349 w 3201815"/>
                  <a:gd name="connsiteY28" fmla="*/ 1490044 h 1838547"/>
                  <a:gd name="connsiteX29" fmla="*/ 2607524 w 3201815"/>
                  <a:gd name="connsiteY29" fmla="*/ 1502795 h 1838547"/>
                  <a:gd name="connsiteX0" fmla="*/ 2604156 w 3198447"/>
                  <a:gd name="connsiteY0" fmla="*/ 1502795 h 1838547"/>
                  <a:gd name="connsiteX1" fmla="*/ 2490086 w 3198447"/>
                  <a:gd name="connsiteY1" fmla="*/ 1713704 h 1838547"/>
                  <a:gd name="connsiteX2" fmla="*/ 2415992 w 3198447"/>
                  <a:gd name="connsiteY2" fmla="*/ 1819504 h 1838547"/>
                  <a:gd name="connsiteX3" fmla="*/ 2298476 w 3198447"/>
                  <a:gd name="connsiteY3" fmla="*/ 1836735 h 1838547"/>
                  <a:gd name="connsiteX4" fmla="*/ 159225 w 3198447"/>
                  <a:gd name="connsiteY4" fmla="*/ 1836735 h 1838547"/>
                  <a:gd name="connsiteX5" fmla="*/ 150244 w 3198447"/>
                  <a:gd name="connsiteY5" fmla="*/ 212181 h 1838547"/>
                  <a:gd name="connsiteX6" fmla="*/ 270368 w 3198447"/>
                  <a:gd name="connsiteY6" fmla="*/ 200119 h 1838547"/>
                  <a:gd name="connsiteX7" fmla="*/ 418212 w 3198447"/>
                  <a:gd name="connsiteY7" fmla="*/ 279727 h 1838547"/>
                  <a:gd name="connsiteX8" fmla="*/ 468527 w 3198447"/>
                  <a:gd name="connsiteY8" fmla="*/ 340381 h 1838547"/>
                  <a:gd name="connsiteX9" fmla="*/ 581218 w 3198447"/>
                  <a:gd name="connsiteY9" fmla="*/ 477541 h 1838547"/>
                  <a:gd name="connsiteX10" fmla="*/ 598105 w 3198447"/>
                  <a:gd name="connsiteY10" fmla="*/ 548878 h 1838547"/>
                  <a:gd name="connsiteX11" fmla="*/ 656346 w 3198447"/>
                  <a:gd name="connsiteY11" fmla="*/ 583340 h 1838547"/>
                  <a:gd name="connsiteX12" fmla="*/ 754564 w 3198447"/>
                  <a:gd name="connsiteY12" fmla="*/ 640203 h 1838547"/>
                  <a:gd name="connsiteX13" fmla="*/ 1156739 w 3198447"/>
                  <a:gd name="connsiteY13" fmla="*/ 834915 h 1838547"/>
                  <a:gd name="connsiteX14" fmla="*/ 1503775 w 3198447"/>
                  <a:gd name="connsiteY14" fmla="*/ 916591 h 1838547"/>
                  <a:gd name="connsiteX15" fmla="*/ 1849432 w 3198447"/>
                  <a:gd name="connsiteY15" fmla="*/ 954499 h 1838547"/>
                  <a:gd name="connsiteX16" fmla="*/ 1942135 w 3198447"/>
                  <a:gd name="connsiteY16" fmla="*/ 917969 h 1838547"/>
                  <a:gd name="connsiteX17" fmla="*/ 2084120 w 3198447"/>
                  <a:gd name="connsiteY17" fmla="*/ 733940 h 1838547"/>
                  <a:gd name="connsiteX18" fmla="*/ 2213698 w 3198447"/>
                  <a:gd name="connsiteY18" fmla="*/ 504421 h 1838547"/>
                  <a:gd name="connsiteX19" fmla="*/ 2431845 w 3198447"/>
                  <a:gd name="connsiteY19" fmla="*/ 47451 h 1838547"/>
                  <a:gd name="connsiteX20" fmla="*/ 2679629 w 3198447"/>
                  <a:gd name="connsiteY20" fmla="*/ 48829 h 1838547"/>
                  <a:gd name="connsiteX21" fmla="*/ 2900188 w 3198447"/>
                  <a:gd name="connsiteY21" fmla="*/ 191159 h 1838547"/>
                  <a:gd name="connsiteX22" fmla="*/ 3065951 w 3198447"/>
                  <a:gd name="connsiteY22" fmla="*/ 373120 h 1838547"/>
                  <a:gd name="connsiteX23" fmla="*/ 3139011 w 3198447"/>
                  <a:gd name="connsiteY23" fmla="*/ 472716 h 1838547"/>
                  <a:gd name="connsiteX24" fmla="*/ 3197597 w 3198447"/>
                  <a:gd name="connsiteY24" fmla="*/ 568866 h 1838547"/>
                  <a:gd name="connsiteX25" fmla="*/ 3120057 w 3198447"/>
                  <a:gd name="connsiteY25" fmla="*/ 678456 h 1838547"/>
                  <a:gd name="connsiteX26" fmla="*/ 3028732 w 3198447"/>
                  <a:gd name="connsiteY26" fmla="*/ 809068 h 1838547"/>
                  <a:gd name="connsiteX27" fmla="*/ 2819546 w 3198447"/>
                  <a:gd name="connsiteY27" fmla="*/ 1117506 h 1838547"/>
                  <a:gd name="connsiteX28" fmla="*/ 2608981 w 3198447"/>
                  <a:gd name="connsiteY28" fmla="*/ 1490044 h 1838547"/>
                  <a:gd name="connsiteX29" fmla="*/ 2604156 w 3198447"/>
                  <a:gd name="connsiteY29" fmla="*/ 1502795 h 1838547"/>
                  <a:gd name="connsiteX0" fmla="*/ 2456040 w 3050331"/>
                  <a:gd name="connsiteY0" fmla="*/ 1502795 h 1838547"/>
                  <a:gd name="connsiteX1" fmla="*/ 2341970 w 3050331"/>
                  <a:gd name="connsiteY1" fmla="*/ 1713704 h 1838547"/>
                  <a:gd name="connsiteX2" fmla="*/ 2267876 w 3050331"/>
                  <a:gd name="connsiteY2" fmla="*/ 1819504 h 1838547"/>
                  <a:gd name="connsiteX3" fmla="*/ 2150360 w 3050331"/>
                  <a:gd name="connsiteY3" fmla="*/ 1836735 h 1838547"/>
                  <a:gd name="connsiteX4" fmla="*/ 11109 w 3050331"/>
                  <a:gd name="connsiteY4" fmla="*/ 1836735 h 1838547"/>
                  <a:gd name="connsiteX5" fmla="*/ 2128 w 3050331"/>
                  <a:gd name="connsiteY5" fmla="*/ 212181 h 1838547"/>
                  <a:gd name="connsiteX6" fmla="*/ 122252 w 3050331"/>
                  <a:gd name="connsiteY6" fmla="*/ 200119 h 1838547"/>
                  <a:gd name="connsiteX7" fmla="*/ 270096 w 3050331"/>
                  <a:gd name="connsiteY7" fmla="*/ 279727 h 1838547"/>
                  <a:gd name="connsiteX8" fmla="*/ 320411 w 3050331"/>
                  <a:gd name="connsiteY8" fmla="*/ 340381 h 1838547"/>
                  <a:gd name="connsiteX9" fmla="*/ 433102 w 3050331"/>
                  <a:gd name="connsiteY9" fmla="*/ 477541 h 1838547"/>
                  <a:gd name="connsiteX10" fmla="*/ 449989 w 3050331"/>
                  <a:gd name="connsiteY10" fmla="*/ 548878 h 1838547"/>
                  <a:gd name="connsiteX11" fmla="*/ 508230 w 3050331"/>
                  <a:gd name="connsiteY11" fmla="*/ 583340 h 1838547"/>
                  <a:gd name="connsiteX12" fmla="*/ 606448 w 3050331"/>
                  <a:gd name="connsiteY12" fmla="*/ 640203 h 1838547"/>
                  <a:gd name="connsiteX13" fmla="*/ 1008623 w 3050331"/>
                  <a:gd name="connsiteY13" fmla="*/ 834915 h 1838547"/>
                  <a:gd name="connsiteX14" fmla="*/ 1355659 w 3050331"/>
                  <a:gd name="connsiteY14" fmla="*/ 916591 h 1838547"/>
                  <a:gd name="connsiteX15" fmla="*/ 1701316 w 3050331"/>
                  <a:gd name="connsiteY15" fmla="*/ 954499 h 1838547"/>
                  <a:gd name="connsiteX16" fmla="*/ 1794019 w 3050331"/>
                  <a:gd name="connsiteY16" fmla="*/ 917969 h 1838547"/>
                  <a:gd name="connsiteX17" fmla="*/ 1936004 w 3050331"/>
                  <a:gd name="connsiteY17" fmla="*/ 733940 h 1838547"/>
                  <a:gd name="connsiteX18" fmla="*/ 2065582 w 3050331"/>
                  <a:gd name="connsiteY18" fmla="*/ 504421 h 1838547"/>
                  <a:gd name="connsiteX19" fmla="*/ 2283729 w 3050331"/>
                  <a:gd name="connsiteY19" fmla="*/ 47451 h 1838547"/>
                  <a:gd name="connsiteX20" fmla="*/ 2531513 w 3050331"/>
                  <a:gd name="connsiteY20" fmla="*/ 48829 h 1838547"/>
                  <a:gd name="connsiteX21" fmla="*/ 2752072 w 3050331"/>
                  <a:gd name="connsiteY21" fmla="*/ 191159 h 1838547"/>
                  <a:gd name="connsiteX22" fmla="*/ 2917835 w 3050331"/>
                  <a:gd name="connsiteY22" fmla="*/ 373120 h 1838547"/>
                  <a:gd name="connsiteX23" fmla="*/ 2990895 w 3050331"/>
                  <a:gd name="connsiteY23" fmla="*/ 472716 h 1838547"/>
                  <a:gd name="connsiteX24" fmla="*/ 3049481 w 3050331"/>
                  <a:gd name="connsiteY24" fmla="*/ 568866 h 1838547"/>
                  <a:gd name="connsiteX25" fmla="*/ 2971941 w 3050331"/>
                  <a:gd name="connsiteY25" fmla="*/ 678456 h 1838547"/>
                  <a:gd name="connsiteX26" fmla="*/ 2880616 w 3050331"/>
                  <a:gd name="connsiteY26" fmla="*/ 809068 h 1838547"/>
                  <a:gd name="connsiteX27" fmla="*/ 2671430 w 3050331"/>
                  <a:gd name="connsiteY27" fmla="*/ 1117506 h 1838547"/>
                  <a:gd name="connsiteX28" fmla="*/ 2460865 w 3050331"/>
                  <a:gd name="connsiteY28" fmla="*/ 1490044 h 1838547"/>
                  <a:gd name="connsiteX29" fmla="*/ 2456040 w 3050331"/>
                  <a:gd name="connsiteY29" fmla="*/ 1502795 h 1838547"/>
                  <a:gd name="connsiteX0" fmla="*/ 2454065 w 3048356"/>
                  <a:gd name="connsiteY0" fmla="*/ 1502795 h 1838547"/>
                  <a:gd name="connsiteX1" fmla="*/ 2339995 w 3048356"/>
                  <a:gd name="connsiteY1" fmla="*/ 1713704 h 1838547"/>
                  <a:gd name="connsiteX2" fmla="*/ 2265901 w 3048356"/>
                  <a:gd name="connsiteY2" fmla="*/ 1819504 h 1838547"/>
                  <a:gd name="connsiteX3" fmla="*/ 2148385 w 3048356"/>
                  <a:gd name="connsiteY3" fmla="*/ 1836735 h 1838547"/>
                  <a:gd name="connsiteX4" fmla="*/ 9134 w 3048356"/>
                  <a:gd name="connsiteY4" fmla="*/ 1836735 h 1838547"/>
                  <a:gd name="connsiteX5" fmla="*/ 153 w 3048356"/>
                  <a:gd name="connsiteY5" fmla="*/ 212181 h 1838547"/>
                  <a:gd name="connsiteX6" fmla="*/ 120277 w 3048356"/>
                  <a:gd name="connsiteY6" fmla="*/ 200119 h 1838547"/>
                  <a:gd name="connsiteX7" fmla="*/ 268121 w 3048356"/>
                  <a:gd name="connsiteY7" fmla="*/ 279727 h 1838547"/>
                  <a:gd name="connsiteX8" fmla="*/ 318436 w 3048356"/>
                  <a:gd name="connsiteY8" fmla="*/ 340381 h 1838547"/>
                  <a:gd name="connsiteX9" fmla="*/ 431127 w 3048356"/>
                  <a:gd name="connsiteY9" fmla="*/ 477541 h 1838547"/>
                  <a:gd name="connsiteX10" fmla="*/ 448014 w 3048356"/>
                  <a:gd name="connsiteY10" fmla="*/ 548878 h 1838547"/>
                  <a:gd name="connsiteX11" fmla="*/ 506255 w 3048356"/>
                  <a:gd name="connsiteY11" fmla="*/ 583340 h 1838547"/>
                  <a:gd name="connsiteX12" fmla="*/ 604473 w 3048356"/>
                  <a:gd name="connsiteY12" fmla="*/ 640203 h 1838547"/>
                  <a:gd name="connsiteX13" fmla="*/ 1006648 w 3048356"/>
                  <a:gd name="connsiteY13" fmla="*/ 834915 h 1838547"/>
                  <a:gd name="connsiteX14" fmla="*/ 1353684 w 3048356"/>
                  <a:gd name="connsiteY14" fmla="*/ 916591 h 1838547"/>
                  <a:gd name="connsiteX15" fmla="*/ 1699341 w 3048356"/>
                  <a:gd name="connsiteY15" fmla="*/ 954499 h 1838547"/>
                  <a:gd name="connsiteX16" fmla="*/ 1792044 w 3048356"/>
                  <a:gd name="connsiteY16" fmla="*/ 917969 h 1838547"/>
                  <a:gd name="connsiteX17" fmla="*/ 1934029 w 3048356"/>
                  <a:gd name="connsiteY17" fmla="*/ 733940 h 1838547"/>
                  <a:gd name="connsiteX18" fmla="*/ 2063607 w 3048356"/>
                  <a:gd name="connsiteY18" fmla="*/ 504421 h 1838547"/>
                  <a:gd name="connsiteX19" fmla="*/ 2281754 w 3048356"/>
                  <a:gd name="connsiteY19" fmla="*/ 47451 h 1838547"/>
                  <a:gd name="connsiteX20" fmla="*/ 2529538 w 3048356"/>
                  <a:gd name="connsiteY20" fmla="*/ 48829 h 1838547"/>
                  <a:gd name="connsiteX21" fmla="*/ 2750097 w 3048356"/>
                  <a:gd name="connsiteY21" fmla="*/ 191159 h 1838547"/>
                  <a:gd name="connsiteX22" fmla="*/ 2915860 w 3048356"/>
                  <a:gd name="connsiteY22" fmla="*/ 373120 h 1838547"/>
                  <a:gd name="connsiteX23" fmla="*/ 2988920 w 3048356"/>
                  <a:gd name="connsiteY23" fmla="*/ 472716 h 1838547"/>
                  <a:gd name="connsiteX24" fmla="*/ 3047506 w 3048356"/>
                  <a:gd name="connsiteY24" fmla="*/ 568866 h 1838547"/>
                  <a:gd name="connsiteX25" fmla="*/ 2969966 w 3048356"/>
                  <a:gd name="connsiteY25" fmla="*/ 678456 h 1838547"/>
                  <a:gd name="connsiteX26" fmla="*/ 2878641 w 3048356"/>
                  <a:gd name="connsiteY26" fmla="*/ 809068 h 1838547"/>
                  <a:gd name="connsiteX27" fmla="*/ 2669455 w 3048356"/>
                  <a:gd name="connsiteY27" fmla="*/ 1117506 h 1838547"/>
                  <a:gd name="connsiteX28" fmla="*/ 2458890 w 3048356"/>
                  <a:gd name="connsiteY28" fmla="*/ 1490044 h 1838547"/>
                  <a:gd name="connsiteX29" fmla="*/ 2454065 w 3048356"/>
                  <a:gd name="connsiteY29" fmla="*/ 1502795 h 1838547"/>
                  <a:gd name="connsiteX0" fmla="*/ 2460865 w 3055156"/>
                  <a:gd name="connsiteY0" fmla="*/ 1502795 h 1838547"/>
                  <a:gd name="connsiteX1" fmla="*/ 2346795 w 3055156"/>
                  <a:gd name="connsiteY1" fmla="*/ 1713704 h 1838547"/>
                  <a:gd name="connsiteX2" fmla="*/ 2272701 w 3055156"/>
                  <a:gd name="connsiteY2" fmla="*/ 1819504 h 1838547"/>
                  <a:gd name="connsiteX3" fmla="*/ 2155185 w 3055156"/>
                  <a:gd name="connsiteY3" fmla="*/ 1836735 h 1838547"/>
                  <a:gd name="connsiteX4" fmla="*/ 15934 w 3055156"/>
                  <a:gd name="connsiteY4" fmla="*/ 1836735 h 1838547"/>
                  <a:gd name="connsiteX5" fmla="*/ 6953 w 3055156"/>
                  <a:gd name="connsiteY5" fmla="*/ 212181 h 1838547"/>
                  <a:gd name="connsiteX6" fmla="*/ 127077 w 3055156"/>
                  <a:gd name="connsiteY6" fmla="*/ 200119 h 1838547"/>
                  <a:gd name="connsiteX7" fmla="*/ 274921 w 3055156"/>
                  <a:gd name="connsiteY7" fmla="*/ 279727 h 1838547"/>
                  <a:gd name="connsiteX8" fmla="*/ 325236 w 3055156"/>
                  <a:gd name="connsiteY8" fmla="*/ 340381 h 1838547"/>
                  <a:gd name="connsiteX9" fmla="*/ 437927 w 3055156"/>
                  <a:gd name="connsiteY9" fmla="*/ 477541 h 1838547"/>
                  <a:gd name="connsiteX10" fmla="*/ 454814 w 3055156"/>
                  <a:gd name="connsiteY10" fmla="*/ 548878 h 1838547"/>
                  <a:gd name="connsiteX11" fmla="*/ 513055 w 3055156"/>
                  <a:gd name="connsiteY11" fmla="*/ 583340 h 1838547"/>
                  <a:gd name="connsiteX12" fmla="*/ 611273 w 3055156"/>
                  <a:gd name="connsiteY12" fmla="*/ 640203 h 1838547"/>
                  <a:gd name="connsiteX13" fmla="*/ 1013448 w 3055156"/>
                  <a:gd name="connsiteY13" fmla="*/ 834915 h 1838547"/>
                  <a:gd name="connsiteX14" fmla="*/ 1360484 w 3055156"/>
                  <a:gd name="connsiteY14" fmla="*/ 916591 h 1838547"/>
                  <a:gd name="connsiteX15" fmla="*/ 1706141 w 3055156"/>
                  <a:gd name="connsiteY15" fmla="*/ 954499 h 1838547"/>
                  <a:gd name="connsiteX16" fmla="*/ 1798844 w 3055156"/>
                  <a:gd name="connsiteY16" fmla="*/ 917969 h 1838547"/>
                  <a:gd name="connsiteX17" fmla="*/ 1940829 w 3055156"/>
                  <a:gd name="connsiteY17" fmla="*/ 733940 h 1838547"/>
                  <a:gd name="connsiteX18" fmla="*/ 2070407 w 3055156"/>
                  <a:gd name="connsiteY18" fmla="*/ 504421 h 1838547"/>
                  <a:gd name="connsiteX19" fmla="*/ 2288554 w 3055156"/>
                  <a:gd name="connsiteY19" fmla="*/ 47451 h 1838547"/>
                  <a:gd name="connsiteX20" fmla="*/ 2536338 w 3055156"/>
                  <a:gd name="connsiteY20" fmla="*/ 48829 h 1838547"/>
                  <a:gd name="connsiteX21" fmla="*/ 2756897 w 3055156"/>
                  <a:gd name="connsiteY21" fmla="*/ 191159 h 1838547"/>
                  <a:gd name="connsiteX22" fmla="*/ 2922660 w 3055156"/>
                  <a:gd name="connsiteY22" fmla="*/ 373120 h 1838547"/>
                  <a:gd name="connsiteX23" fmla="*/ 2995720 w 3055156"/>
                  <a:gd name="connsiteY23" fmla="*/ 472716 h 1838547"/>
                  <a:gd name="connsiteX24" fmla="*/ 3054306 w 3055156"/>
                  <a:gd name="connsiteY24" fmla="*/ 568866 h 1838547"/>
                  <a:gd name="connsiteX25" fmla="*/ 2976766 w 3055156"/>
                  <a:gd name="connsiteY25" fmla="*/ 678456 h 1838547"/>
                  <a:gd name="connsiteX26" fmla="*/ 2885441 w 3055156"/>
                  <a:gd name="connsiteY26" fmla="*/ 809068 h 1838547"/>
                  <a:gd name="connsiteX27" fmla="*/ 2676255 w 3055156"/>
                  <a:gd name="connsiteY27" fmla="*/ 1117506 h 1838547"/>
                  <a:gd name="connsiteX28" fmla="*/ 2465690 w 3055156"/>
                  <a:gd name="connsiteY28" fmla="*/ 1490044 h 1838547"/>
                  <a:gd name="connsiteX29" fmla="*/ 2460865 w 3055156"/>
                  <a:gd name="connsiteY29" fmla="*/ 1502795 h 1838547"/>
                  <a:gd name="connsiteX0" fmla="*/ 2455004 w 3049295"/>
                  <a:gd name="connsiteY0" fmla="*/ 1502795 h 1838547"/>
                  <a:gd name="connsiteX1" fmla="*/ 2340934 w 3049295"/>
                  <a:gd name="connsiteY1" fmla="*/ 1713704 h 1838547"/>
                  <a:gd name="connsiteX2" fmla="*/ 2266840 w 3049295"/>
                  <a:gd name="connsiteY2" fmla="*/ 1819504 h 1838547"/>
                  <a:gd name="connsiteX3" fmla="*/ 2149324 w 3049295"/>
                  <a:gd name="connsiteY3" fmla="*/ 1836735 h 1838547"/>
                  <a:gd name="connsiteX4" fmla="*/ 10073 w 3049295"/>
                  <a:gd name="connsiteY4" fmla="*/ 1836735 h 1838547"/>
                  <a:gd name="connsiteX5" fmla="*/ 1092 w 3049295"/>
                  <a:gd name="connsiteY5" fmla="*/ 212181 h 1838547"/>
                  <a:gd name="connsiteX6" fmla="*/ 121216 w 3049295"/>
                  <a:gd name="connsiteY6" fmla="*/ 200119 h 1838547"/>
                  <a:gd name="connsiteX7" fmla="*/ 269060 w 3049295"/>
                  <a:gd name="connsiteY7" fmla="*/ 279727 h 1838547"/>
                  <a:gd name="connsiteX8" fmla="*/ 319375 w 3049295"/>
                  <a:gd name="connsiteY8" fmla="*/ 340381 h 1838547"/>
                  <a:gd name="connsiteX9" fmla="*/ 432066 w 3049295"/>
                  <a:gd name="connsiteY9" fmla="*/ 477541 h 1838547"/>
                  <a:gd name="connsiteX10" fmla="*/ 448953 w 3049295"/>
                  <a:gd name="connsiteY10" fmla="*/ 548878 h 1838547"/>
                  <a:gd name="connsiteX11" fmla="*/ 507194 w 3049295"/>
                  <a:gd name="connsiteY11" fmla="*/ 583340 h 1838547"/>
                  <a:gd name="connsiteX12" fmla="*/ 605412 w 3049295"/>
                  <a:gd name="connsiteY12" fmla="*/ 640203 h 1838547"/>
                  <a:gd name="connsiteX13" fmla="*/ 1007587 w 3049295"/>
                  <a:gd name="connsiteY13" fmla="*/ 834915 h 1838547"/>
                  <a:gd name="connsiteX14" fmla="*/ 1354623 w 3049295"/>
                  <a:gd name="connsiteY14" fmla="*/ 916591 h 1838547"/>
                  <a:gd name="connsiteX15" fmla="*/ 1700280 w 3049295"/>
                  <a:gd name="connsiteY15" fmla="*/ 954499 h 1838547"/>
                  <a:gd name="connsiteX16" fmla="*/ 1792983 w 3049295"/>
                  <a:gd name="connsiteY16" fmla="*/ 917969 h 1838547"/>
                  <a:gd name="connsiteX17" fmla="*/ 1934968 w 3049295"/>
                  <a:gd name="connsiteY17" fmla="*/ 733940 h 1838547"/>
                  <a:gd name="connsiteX18" fmla="*/ 2064546 w 3049295"/>
                  <a:gd name="connsiteY18" fmla="*/ 504421 h 1838547"/>
                  <a:gd name="connsiteX19" fmla="*/ 2282693 w 3049295"/>
                  <a:gd name="connsiteY19" fmla="*/ 47451 h 1838547"/>
                  <a:gd name="connsiteX20" fmla="*/ 2530477 w 3049295"/>
                  <a:gd name="connsiteY20" fmla="*/ 48829 h 1838547"/>
                  <a:gd name="connsiteX21" fmla="*/ 2751036 w 3049295"/>
                  <a:gd name="connsiteY21" fmla="*/ 191159 h 1838547"/>
                  <a:gd name="connsiteX22" fmla="*/ 2916799 w 3049295"/>
                  <a:gd name="connsiteY22" fmla="*/ 373120 h 1838547"/>
                  <a:gd name="connsiteX23" fmla="*/ 2989859 w 3049295"/>
                  <a:gd name="connsiteY23" fmla="*/ 472716 h 1838547"/>
                  <a:gd name="connsiteX24" fmla="*/ 3048445 w 3049295"/>
                  <a:gd name="connsiteY24" fmla="*/ 568866 h 1838547"/>
                  <a:gd name="connsiteX25" fmla="*/ 2970905 w 3049295"/>
                  <a:gd name="connsiteY25" fmla="*/ 678456 h 1838547"/>
                  <a:gd name="connsiteX26" fmla="*/ 2879580 w 3049295"/>
                  <a:gd name="connsiteY26" fmla="*/ 809068 h 1838547"/>
                  <a:gd name="connsiteX27" fmla="*/ 2670394 w 3049295"/>
                  <a:gd name="connsiteY27" fmla="*/ 1117506 h 1838547"/>
                  <a:gd name="connsiteX28" fmla="*/ 2459829 w 3049295"/>
                  <a:gd name="connsiteY28" fmla="*/ 1490044 h 1838547"/>
                  <a:gd name="connsiteX29" fmla="*/ 2455004 w 3049295"/>
                  <a:gd name="connsiteY29" fmla="*/ 1502795 h 1838547"/>
                  <a:gd name="connsiteX0" fmla="*/ 2449188 w 3043479"/>
                  <a:gd name="connsiteY0" fmla="*/ 1502795 h 1838547"/>
                  <a:gd name="connsiteX1" fmla="*/ 2335118 w 3043479"/>
                  <a:gd name="connsiteY1" fmla="*/ 1713704 h 1838547"/>
                  <a:gd name="connsiteX2" fmla="*/ 2261024 w 3043479"/>
                  <a:gd name="connsiteY2" fmla="*/ 1819504 h 1838547"/>
                  <a:gd name="connsiteX3" fmla="*/ 2143508 w 3043479"/>
                  <a:gd name="connsiteY3" fmla="*/ 1836735 h 1838547"/>
                  <a:gd name="connsiteX4" fmla="*/ 4257 w 3043479"/>
                  <a:gd name="connsiteY4" fmla="*/ 1836735 h 1838547"/>
                  <a:gd name="connsiteX5" fmla="*/ 2488 w 3043479"/>
                  <a:gd name="connsiteY5" fmla="*/ 255454 h 1838547"/>
                  <a:gd name="connsiteX6" fmla="*/ 115400 w 3043479"/>
                  <a:gd name="connsiteY6" fmla="*/ 200119 h 1838547"/>
                  <a:gd name="connsiteX7" fmla="*/ 263244 w 3043479"/>
                  <a:gd name="connsiteY7" fmla="*/ 279727 h 1838547"/>
                  <a:gd name="connsiteX8" fmla="*/ 313559 w 3043479"/>
                  <a:gd name="connsiteY8" fmla="*/ 340381 h 1838547"/>
                  <a:gd name="connsiteX9" fmla="*/ 426250 w 3043479"/>
                  <a:gd name="connsiteY9" fmla="*/ 477541 h 1838547"/>
                  <a:gd name="connsiteX10" fmla="*/ 443137 w 3043479"/>
                  <a:gd name="connsiteY10" fmla="*/ 548878 h 1838547"/>
                  <a:gd name="connsiteX11" fmla="*/ 501378 w 3043479"/>
                  <a:gd name="connsiteY11" fmla="*/ 583340 h 1838547"/>
                  <a:gd name="connsiteX12" fmla="*/ 599596 w 3043479"/>
                  <a:gd name="connsiteY12" fmla="*/ 640203 h 1838547"/>
                  <a:gd name="connsiteX13" fmla="*/ 1001771 w 3043479"/>
                  <a:gd name="connsiteY13" fmla="*/ 834915 h 1838547"/>
                  <a:gd name="connsiteX14" fmla="*/ 1348807 w 3043479"/>
                  <a:gd name="connsiteY14" fmla="*/ 916591 h 1838547"/>
                  <a:gd name="connsiteX15" fmla="*/ 1694464 w 3043479"/>
                  <a:gd name="connsiteY15" fmla="*/ 954499 h 1838547"/>
                  <a:gd name="connsiteX16" fmla="*/ 1787167 w 3043479"/>
                  <a:gd name="connsiteY16" fmla="*/ 917969 h 1838547"/>
                  <a:gd name="connsiteX17" fmla="*/ 1929152 w 3043479"/>
                  <a:gd name="connsiteY17" fmla="*/ 733940 h 1838547"/>
                  <a:gd name="connsiteX18" fmla="*/ 2058730 w 3043479"/>
                  <a:gd name="connsiteY18" fmla="*/ 504421 h 1838547"/>
                  <a:gd name="connsiteX19" fmla="*/ 2276877 w 3043479"/>
                  <a:gd name="connsiteY19" fmla="*/ 47451 h 1838547"/>
                  <a:gd name="connsiteX20" fmla="*/ 2524661 w 3043479"/>
                  <a:gd name="connsiteY20" fmla="*/ 48829 h 1838547"/>
                  <a:gd name="connsiteX21" fmla="*/ 2745220 w 3043479"/>
                  <a:gd name="connsiteY21" fmla="*/ 191159 h 1838547"/>
                  <a:gd name="connsiteX22" fmla="*/ 2910983 w 3043479"/>
                  <a:gd name="connsiteY22" fmla="*/ 373120 h 1838547"/>
                  <a:gd name="connsiteX23" fmla="*/ 2984043 w 3043479"/>
                  <a:gd name="connsiteY23" fmla="*/ 472716 h 1838547"/>
                  <a:gd name="connsiteX24" fmla="*/ 3042629 w 3043479"/>
                  <a:gd name="connsiteY24" fmla="*/ 568866 h 1838547"/>
                  <a:gd name="connsiteX25" fmla="*/ 2965089 w 3043479"/>
                  <a:gd name="connsiteY25" fmla="*/ 678456 h 1838547"/>
                  <a:gd name="connsiteX26" fmla="*/ 2873764 w 3043479"/>
                  <a:gd name="connsiteY26" fmla="*/ 809068 h 1838547"/>
                  <a:gd name="connsiteX27" fmla="*/ 2664578 w 3043479"/>
                  <a:gd name="connsiteY27" fmla="*/ 1117506 h 1838547"/>
                  <a:gd name="connsiteX28" fmla="*/ 2454013 w 3043479"/>
                  <a:gd name="connsiteY28" fmla="*/ 1490044 h 1838547"/>
                  <a:gd name="connsiteX29" fmla="*/ 2449188 w 3043479"/>
                  <a:gd name="connsiteY29" fmla="*/ 1502795 h 1838547"/>
                  <a:gd name="connsiteX0" fmla="*/ 2449188 w 3043479"/>
                  <a:gd name="connsiteY0" fmla="*/ 1502795 h 1838547"/>
                  <a:gd name="connsiteX1" fmla="*/ 2335118 w 3043479"/>
                  <a:gd name="connsiteY1" fmla="*/ 1713704 h 1838547"/>
                  <a:gd name="connsiteX2" fmla="*/ 2261024 w 3043479"/>
                  <a:gd name="connsiteY2" fmla="*/ 1819504 h 1838547"/>
                  <a:gd name="connsiteX3" fmla="*/ 2143508 w 3043479"/>
                  <a:gd name="connsiteY3" fmla="*/ 1836735 h 1838547"/>
                  <a:gd name="connsiteX4" fmla="*/ 4257 w 3043479"/>
                  <a:gd name="connsiteY4" fmla="*/ 1836735 h 1838547"/>
                  <a:gd name="connsiteX5" fmla="*/ 2488 w 3043479"/>
                  <a:gd name="connsiteY5" fmla="*/ 255454 h 1838547"/>
                  <a:gd name="connsiteX6" fmla="*/ 115400 w 3043479"/>
                  <a:gd name="connsiteY6" fmla="*/ 200119 h 1838547"/>
                  <a:gd name="connsiteX7" fmla="*/ 263244 w 3043479"/>
                  <a:gd name="connsiteY7" fmla="*/ 279727 h 1838547"/>
                  <a:gd name="connsiteX8" fmla="*/ 313559 w 3043479"/>
                  <a:gd name="connsiteY8" fmla="*/ 340381 h 1838547"/>
                  <a:gd name="connsiteX9" fmla="*/ 426250 w 3043479"/>
                  <a:gd name="connsiteY9" fmla="*/ 477541 h 1838547"/>
                  <a:gd name="connsiteX10" fmla="*/ 443137 w 3043479"/>
                  <a:gd name="connsiteY10" fmla="*/ 548878 h 1838547"/>
                  <a:gd name="connsiteX11" fmla="*/ 501378 w 3043479"/>
                  <a:gd name="connsiteY11" fmla="*/ 583340 h 1838547"/>
                  <a:gd name="connsiteX12" fmla="*/ 599596 w 3043479"/>
                  <a:gd name="connsiteY12" fmla="*/ 640203 h 1838547"/>
                  <a:gd name="connsiteX13" fmla="*/ 1001771 w 3043479"/>
                  <a:gd name="connsiteY13" fmla="*/ 834915 h 1838547"/>
                  <a:gd name="connsiteX14" fmla="*/ 1348807 w 3043479"/>
                  <a:gd name="connsiteY14" fmla="*/ 916591 h 1838547"/>
                  <a:gd name="connsiteX15" fmla="*/ 1694464 w 3043479"/>
                  <a:gd name="connsiteY15" fmla="*/ 954499 h 1838547"/>
                  <a:gd name="connsiteX16" fmla="*/ 1787167 w 3043479"/>
                  <a:gd name="connsiteY16" fmla="*/ 917969 h 1838547"/>
                  <a:gd name="connsiteX17" fmla="*/ 1929152 w 3043479"/>
                  <a:gd name="connsiteY17" fmla="*/ 733940 h 1838547"/>
                  <a:gd name="connsiteX18" fmla="*/ 2058730 w 3043479"/>
                  <a:gd name="connsiteY18" fmla="*/ 504421 h 1838547"/>
                  <a:gd name="connsiteX19" fmla="*/ 2276877 w 3043479"/>
                  <a:gd name="connsiteY19" fmla="*/ 47451 h 1838547"/>
                  <a:gd name="connsiteX20" fmla="*/ 2524661 w 3043479"/>
                  <a:gd name="connsiteY20" fmla="*/ 48829 h 1838547"/>
                  <a:gd name="connsiteX21" fmla="*/ 2745220 w 3043479"/>
                  <a:gd name="connsiteY21" fmla="*/ 191159 h 1838547"/>
                  <a:gd name="connsiteX22" fmla="*/ 2910983 w 3043479"/>
                  <a:gd name="connsiteY22" fmla="*/ 373120 h 1838547"/>
                  <a:gd name="connsiteX23" fmla="*/ 2984043 w 3043479"/>
                  <a:gd name="connsiteY23" fmla="*/ 472716 h 1838547"/>
                  <a:gd name="connsiteX24" fmla="*/ 3042629 w 3043479"/>
                  <a:gd name="connsiteY24" fmla="*/ 568866 h 1838547"/>
                  <a:gd name="connsiteX25" fmla="*/ 2965089 w 3043479"/>
                  <a:gd name="connsiteY25" fmla="*/ 678456 h 1838547"/>
                  <a:gd name="connsiteX26" fmla="*/ 2873764 w 3043479"/>
                  <a:gd name="connsiteY26" fmla="*/ 809068 h 1838547"/>
                  <a:gd name="connsiteX27" fmla="*/ 2664578 w 3043479"/>
                  <a:gd name="connsiteY27" fmla="*/ 1117506 h 1838547"/>
                  <a:gd name="connsiteX28" fmla="*/ 2454013 w 3043479"/>
                  <a:gd name="connsiteY28" fmla="*/ 1490044 h 1838547"/>
                  <a:gd name="connsiteX29" fmla="*/ 2449188 w 3043479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269059 w 3049294"/>
                  <a:gd name="connsiteY7" fmla="*/ 279727 h 1838547"/>
                  <a:gd name="connsiteX8" fmla="*/ 319374 w 3049294"/>
                  <a:gd name="connsiteY8" fmla="*/ 340381 h 1838547"/>
                  <a:gd name="connsiteX9" fmla="*/ 432065 w 3049294"/>
                  <a:gd name="connsiteY9" fmla="*/ 477541 h 1838547"/>
                  <a:gd name="connsiteX10" fmla="*/ 448952 w 3049294"/>
                  <a:gd name="connsiteY10" fmla="*/ 548878 h 1838547"/>
                  <a:gd name="connsiteX11" fmla="*/ 507193 w 3049294"/>
                  <a:gd name="connsiteY11" fmla="*/ 583340 h 1838547"/>
                  <a:gd name="connsiteX12" fmla="*/ 605411 w 3049294"/>
                  <a:gd name="connsiteY12" fmla="*/ 640203 h 1838547"/>
                  <a:gd name="connsiteX13" fmla="*/ 1007586 w 3049294"/>
                  <a:gd name="connsiteY13" fmla="*/ 834915 h 1838547"/>
                  <a:gd name="connsiteX14" fmla="*/ 1354622 w 3049294"/>
                  <a:gd name="connsiteY14" fmla="*/ 916591 h 1838547"/>
                  <a:gd name="connsiteX15" fmla="*/ 1700279 w 3049294"/>
                  <a:gd name="connsiteY15" fmla="*/ 954499 h 1838547"/>
                  <a:gd name="connsiteX16" fmla="*/ 1792982 w 3049294"/>
                  <a:gd name="connsiteY16" fmla="*/ 917969 h 1838547"/>
                  <a:gd name="connsiteX17" fmla="*/ 1934967 w 3049294"/>
                  <a:gd name="connsiteY17" fmla="*/ 733940 h 1838547"/>
                  <a:gd name="connsiteX18" fmla="*/ 2064545 w 3049294"/>
                  <a:gd name="connsiteY18" fmla="*/ 504421 h 1838547"/>
                  <a:gd name="connsiteX19" fmla="*/ 2282692 w 3049294"/>
                  <a:gd name="connsiteY19" fmla="*/ 47451 h 1838547"/>
                  <a:gd name="connsiteX20" fmla="*/ 2530476 w 3049294"/>
                  <a:gd name="connsiteY20" fmla="*/ 48829 h 1838547"/>
                  <a:gd name="connsiteX21" fmla="*/ 2751035 w 3049294"/>
                  <a:gd name="connsiteY21" fmla="*/ 191159 h 1838547"/>
                  <a:gd name="connsiteX22" fmla="*/ 2916798 w 3049294"/>
                  <a:gd name="connsiteY22" fmla="*/ 373120 h 1838547"/>
                  <a:gd name="connsiteX23" fmla="*/ 2989858 w 3049294"/>
                  <a:gd name="connsiteY23" fmla="*/ 472716 h 1838547"/>
                  <a:gd name="connsiteX24" fmla="*/ 3048444 w 3049294"/>
                  <a:gd name="connsiteY24" fmla="*/ 568866 h 1838547"/>
                  <a:gd name="connsiteX25" fmla="*/ 2970904 w 3049294"/>
                  <a:gd name="connsiteY25" fmla="*/ 678456 h 1838547"/>
                  <a:gd name="connsiteX26" fmla="*/ 2879579 w 3049294"/>
                  <a:gd name="connsiteY26" fmla="*/ 809068 h 1838547"/>
                  <a:gd name="connsiteX27" fmla="*/ 2670393 w 3049294"/>
                  <a:gd name="connsiteY27" fmla="*/ 1117506 h 1838547"/>
                  <a:gd name="connsiteX28" fmla="*/ 2459828 w 3049294"/>
                  <a:gd name="connsiteY28" fmla="*/ 1490044 h 1838547"/>
                  <a:gd name="connsiteX29" fmla="*/ 2455003 w 3049294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269059 w 3049294"/>
                  <a:gd name="connsiteY7" fmla="*/ 279727 h 1838547"/>
                  <a:gd name="connsiteX8" fmla="*/ 319374 w 3049294"/>
                  <a:gd name="connsiteY8" fmla="*/ 340381 h 1838547"/>
                  <a:gd name="connsiteX9" fmla="*/ 432065 w 3049294"/>
                  <a:gd name="connsiteY9" fmla="*/ 477541 h 1838547"/>
                  <a:gd name="connsiteX10" fmla="*/ 448952 w 3049294"/>
                  <a:gd name="connsiteY10" fmla="*/ 548878 h 1838547"/>
                  <a:gd name="connsiteX11" fmla="*/ 507193 w 3049294"/>
                  <a:gd name="connsiteY11" fmla="*/ 583340 h 1838547"/>
                  <a:gd name="connsiteX12" fmla="*/ 605411 w 3049294"/>
                  <a:gd name="connsiteY12" fmla="*/ 640203 h 1838547"/>
                  <a:gd name="connsiteX13" fmla="*/ 1007586 w 3049294"/>
                  <a:gd name="connsiteY13" fmla="*/ 834915 h 1838547"/>
                  <a:gd name="connsiteX14" fmla="*/ 1354622 w 3049294"/>
                  <a:gd name="connsiteY14" fmla="*/ 916591 h 1838547"/>
                  <a:gd name="connsiteX15" fmla="*/ 1700279 w 3049294"/>
                  <a:gd name="connsiteY15" fmla="*/ 954499 h 1838547"/>
                  <a:gd name="connsiteX16" fmla="*/ 1792982 w 3049294"/>
                  <a:gd name="connsiteY16" fmla="*/ 917969 h 1838547"/>
                  <a:gd name="connsiteX17" fmla="*/ 1934967 w 3049294"/>
                  <a:gd name="connsiteY17" fmla="*/ 733940 h 1838547"/>
                  <a:gd name="connsiteX18" fmla="*/ 2064545 w 3049294"/>
                  <a:gd name="connsiteY18" fmla="*/ 504421 h 1838547"/>
                  <a:gd name="connsiteX19" fmla="*/ 2282692 w 3049294"/>
                  <a:gd name="connsiteY19" fmla="*/ 47451 h 1838547"/>
                  <a:gd name="connsiteX20" fmla="*/ 2530476 w 3049294"/>
                  <a:gd name="connsiteY20" fmla="*/ 48829 h 1838547"/>
                  <a:gd name="connsiteX21" fmla="*/ 2751035 w 3049294"/>
                  <a:gd name="connsiteY21" fmla="*/ 191159 h 1838547"/>
                  <a:gd name="connsiteX22" fmla="*/ 2916798 w 3049294"/>
                  <a:gd name="connsiteY22" fmla="*/ 373120 h 1838547"/>
                  <a:gd name="connsiteX23" fmla="*/ 2989858 w 3049294"/>
                  <a:gd name="connsiteY23" fmla="*/ 472716 h 1838547"/>
                  <a:gd name="connsiteX24" fmla="*/ 3048444 w 3049294"/>
                  <a:gd name="connsiteY24" fmla="*/ 568866 h 1838547"/>
                  <a:gd name="connsiteX25" fmla="*/ 2970904 w 3049294"/>
                  <a:gd name="connsiteY25" fmla="*/ 678456 h 1838547"/>
                  <a:gd name="connsiteX26" fmla="*/ 2879579 w 3049294"/>
                  <a:gd name="connsiteY26" fmla="*/ 809068 h 1838547"/>
                  <a:gd name="connsiteX27" fmla="*/ 2670393 w 3049294"/>
                  <a:gd name="connsiteY27" fmla="*/ 1117506 h 1838547"/>
                  <a:gd name="connsiteX28" fmla="*/ 2459828 w 3049294"/>
                  <a:gd name="connsiteY28" fmla="*/ 1490044 h 1838547"/>
                  <a:gd name="connsiteX29" fmla="*/ 2455003 w 3049294"/>
                  <a:gd name="connsiteY29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121215 w 3049294"/>
                  <a:gd name="connsiteY6" fmla="*/ 200119 h 1838547"/>
                  <a:gd name="connsiteX7" fmla="*/ 319374 w 3049294"/>
                  <a:gd name="connsiteY7" fmla="*/ 340381 h 1838547"/>
                  <a:gd name="connsiteX8" fmla="*/ 432065 w 3049294"/>
                  <a:gd name="connsiteY8" fmla="*/ 477541 h 1838547"/>
                  <a:gd name="connsiteX9" fmla="*/ 448952 w 3049294"/>
                  <a:gd name="connsiteY9" fmla="*/ 548878 h 1838547"/>
                  <a:gd name="connsiteX10" fmla="*/ 507193 w 3049294"/>
                  <a:gd name="connsiteY10" fmla="*/ 583340 h 1838547"/>
                  <a:gd name="connsiteX11" fmla="*/ 605411 w 3049294"/>
                  <a:gd name="connsiteY11" fmla="*/ 640203 h 1838547"/>
                  <a:gd name="connsiteX12" fmla="*/ 1007586 w 3049294"/>
                  <a:gd name="connsiteY12" fmla="*/ 834915 h 1838547"/>
                  <a:gd name="connsiteX13" fmla="*/ 1354622 w 3049294"/>
                  <a:gd name="connsiteY13" fmla="*/ 916591 h 1838547"/>
                  <a:gd name="connsiteX14" fmla="*/ 1700279 w 3049294"/>
                  <a:gd name="connsiteY14" fmla="*/ 954499 h 1838547"/>
                  <a:gd name="connsiteX15" fmla="*/ 1792982 w 3049294"/>
                  <a:gd name="connsiteY15" fmla="*/ 917969 h 1838547"/>
                  <a:gd name="connsiteX16" fmla="*/ 1934967 w 3049294"/>
                  <a:gd name="connsiteY16" fmla="*/ 733940 h 1838547"/>
                  <a:gd name="connsiteX17" fmla="*/ 2064545 w 3049294"/>
                  <a:gd name="connsiteY17" fmla="*/ 504421 h 1838547"/>
                  <a:gd name="connsiteX18" fmla="*/ 2282692 w 3049294"/>
                  <a:gd name="connsiteY18" fmla="*/ 47451 h 1838547"/>
                  <a:gd name="connsiteX19" fmla="*/ 2530476 w 3049294"/>
                  <a:gd name="connsiteY19" fmla="*/ 48829 h 1838547"/>
                  <a:gd name="connsiteX20" fmla="*/ 2751035 w 3049294"/>
                  <a:gd name="connsiteY20" fmla="*/ 191159 h 1838547"/>
                  <a:gd name="connsiteX21" fmla="*/ 2916798 w 3049294"/>
                  <a:gd name="connsiteY21" fmla="*/ 373120 h 1838547"/>
                  <a:gd name="connsiteX22" fmla="*/ 2989858 w 3049294"/>
                  <a:gd name="connsiteY22" fmla="*/ 472716 h 1838547"/>
                  <a:gd name="connsiteX23" fmla="*/ 3048444 w 3049294"/>
                  <a:gd name="connsiteY23" fmla="*/ 568866 h 1838547"/>
                  <a:gd name="connsiteX24" fmla="*/ 2970904 w 3049294"/>
                  <a:gd name="connsiteY24" fmla="*/ 678456 h 1838547"/>
                  <a:gd name="connsiteX25" fmla="*/ 2879579 w 3049294"/>
                  <a:gd name="connsiteY25" fmla="*/ 809068 h 1838547"/>
                  <a:gd name="connsiteX26" fmla="*/ 2670393 w 3049294"/>
                  <a:gd name="connsiteY26" fmla="*/ 1117506 h 1838547"/>
                  <a:gd name="connsiteX27" fmla="*/ 2459828 w 3049294"/>
                  <a:gd name="connsiteY27" fmla="*/ 1490044 h 1838547"/>
                  <a:gd name="connsiteX28" fmla="*/ 2455003 w 3049294"/>
                  <a:gd name="connsiteY28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838547"/>
                  <a:gd name="connsiteX1" fmla="*/ 2340933 w 3049294"/>
                  <a:gd name="connsiteY1" fmla="*/ 1713704 h 1838547"/>
                  <a:gd name="connsiteX2" fmla="*/ 2266839 w 3049294"/>
                  <a:gd name="connsiteY2" fmla="*/ 1819504 h 1838547"/>
                  <a:gd name="connsiteX3" fmla="*/ 2149323 w 3049294"/>
                  <a:gd name="connsiteY3" fmla="*/ 1836735 h 1838547"/>
                  <a:gd name="connsiteX4" fmla="*/ 10072 w 3049294"/>
                  <a:gd name="connsiteY4" fmla="*/ 1836735 h 1838547"/>
                  <a:gd name="connsiteX5" fmla="*/ 1091 w 3049294"/>
                  <a:gd name="connsiteY5" fmla="*/ 147270 h 1838547"/>
                  <a:gd name="connsiteX6" fmla="*/ 319374 w 3049294"/>
                  <a:gd name="connsiteY6" fmla="*/ 340381 h 1838547"/>
                  <a:gd name="connsiteX7" fmla="*/ 432065 w 3049294"/>
                  <a:gd name="connsiteY7" fmla="*/ 477541 h 1838547"/>
                  <a:gd name="connsiteX8" fmla="*/ 448952 w 3049294"/>
                  <a:gd name="connsiteY8" fmla="*/ 548878 h 1838547"/>
                  <a:gd name="connsiteX9" fmla="*/ 507193 w 3049294"/>
                  <a:gd name="connsiteY9" fmla="*/ 583340 h 1838547"/>
                  <a:gd name="connsiteX10" fmla="*/ 605411 w 3049294"/>
                  <a:gd name="connsiteY10" fmla="*/ 640203 h 1838547"/>
                  <a:gd name="connsiteX11" fmla="*/ 1007586 w 3049294"/>
                  <a:gd name="connsiteY11" fmla="*/ 834915 h 1838547"/>
                  <a:gd name="connsiteX12" fmla="*/ 1354622 w 3049294"/>
                  <a:gd name="connsiteY12" fmla="*/ 916591 h 1838547"/>
                  <a:gd name="connsiteX13" fmla="*/ 1700279 w 3049294"/>
                  <a:gd name="connsiteY13" fmla="*/ 954499 h 1838547"/>
                  <a:gd name="connsiteX14" fmla="*/ 1792982 w 3049294"/>
                  <a:gd name="connsiteY14" fmla="*/ 917969 h 1838547"/>
                  <a:gd name="connsiteX15" fmla="*/ 1934967 w 3049294"/>
                  <a:gd name="connsiteY15" fmla="*/ 733940 h 1838547"/>
                  <a:gd name="connsiteX16" fmla="*/ 2064545 w 3049294"/>
                  <a:gd name="connsiteY16" fmla="*/ 504421 h 1838547"/>
                  <a:gd name="connsiteX17" fmla="*/ 2282692 w 3049294"/>
                  <a:gd name="connsiteY17" fmla="*/ 47451 h 1838547"/>
                  <a:gd name="connsiteX18" fmla="*/ 2530476 w 3049294"/>
                  <a:gd name="connsiteY18" fmla="*/ 48829 h 1838547"/>
                  <a:gd name="connsiteX19" fmla="*/ 2751035 w 3049294"/>
                  <a:gd name="connsiteY19" fmla="*/ 191159 h 1838547"/>
                  <a:gd name="connsiteX20" fmla="*/ 2916798 w 3049294"/>
                  <a:gd name="connsiteY20" fmla="*/ 373120 h 1838547"/>
                  <a:gd name="connsiteX21" fmla="*/ 2989858 w 3049294"/>
                  <a:gd name="connsiteY21" fmla="*/ 472716 h 1838547"/>
                  <a:gd name="connsiteX22" fmla="*/ 3048444 w 3049294"/>
                  <a:gd name="connsiteY22" fmla="*/ 568866 h 1838547"/>
                  <a:gd name="connsiteX23" fmla="*/ 2970904 w 3049294"/>
                  <a:gd name="connsiteY23" fmla="*/ 678456 h 1838547"/>
                  <a:gd name="connsiteX24" fmla="*/ 2879579 w 3049294"/>
                  <a:gd name="connsiteY24" fmla="*/ 809068 h 1838547"/>
                  <a:gd name="connsiteX25" fmla="*/ 2670393 w 3049294"/>
                  <a:gd name="connsiteY25" fmla="*/ 1117506 h 1838547"/>
                  <a:gd name="connsiteX26" fmla="*/ 2459828 w 3049294"/>
                  <a:gd name="connsiteY26" fmla="*/ 1490044 h 1838547"/>
                  <a:gd name="connsiteX27" fmla="*/ 2455003 w 3049294"/>
                  <a:gd name="connsiteY27" fmla="*/ 1502795 h 1838547"/>
                  <a:gd name="connsiteX0" fmla="*/ 2455003 w 3049294"/>
                  <a:gd name="connsiteY0" fmla="*/ 1502795 h 1960695"/>
                  <a:gd name="connsiteX1" fmla="*/ 2340933 w 3049294"/>
                  <a:gd name="connsiteY1" fmla="*/ 1713704 h 1960695"/>
                  <a:gd name="connsiteX2" fmla="*/ 2266839 w 3049294"/>
                  <a:gd name="connsiteY2" fmla="*/ 1819504 h 1960695"/>
                  <a:gd name="connsiteX3" fmla="*/ 10072 w 3049294"/>
                  <a:gd name="connsiteY3" fmla="*/ 1836735 h 1960695"/>
                  <a:gd name="connsiteX4" fmla="*/ 1091 w 3049294"/>
                  <a:gd name="connsiteY4" fmla="*/ 147270 h 1960695"/>
                  <a:gd name="connsiteX5" fmla="*/ 319374 w 3049294"/>
                  <a:gd name="connsiteY5" fmla="*/ 340381 h 1960695"/>
                  <a:gd name="connsiteX6" fmla="*/ 432065 w 3049294"/>
                  <a:gd name="connsiteY6" fmla="*/ 477541 h 1960695"/>
                  <a:gd name="connsiteX7" fmla="*/ 448952 w 3049294"/>
                  <a:gd name="connsiteY7" fmla="*/ 548878 h 1960695"/>
                  <a:gd name="connsiteX8" fmla="*/ 507193 w 3049294"/>
                  <a:gd name="connsiteY8" fmla="*/ 583340 h 1960695"/>
                  <a:gd name="connsiteX9" fmla="*/ 605411 w 3049294"/>
                  <a:gd name="connsiteY9" fmla="*/ 640203 h 1960695"/>
                  <a:gd name="connsiteX10" fmla="*/ 1007586 w 3049294"/>
                  <a:gd name="connsiteY10" fmla="*/ 834915 h 1960695"/>
                  <a:gd name="connsiteX11" fmla="*/ 1354622 w 3049294"/>
                  <a:gd name="connsiteY11" fmla="*/ 916591 h 1960695"/>
                  <a:gd name="connsiteX12" fmla="*/ 1700279 w 3049294"/>
                  <a:gd name="connsiteY12" fmla="*/ 954499 h 1960695"/>
                  <a:gd name="connsiteX13" fmla="*/ 1792982 w 3049294"/>
                  <a:gd name="connsiteY13" fmla="*/ 917969 h 1960695"/>
                  <a:gd name="connsiteX14" fmla="*/ 1934967 w 3049294"/>
                  <a:gd name="connsiteY14" fmla="*/ 733940 h 1960695"/>
                  <a:gd name="connsiteX15" fmla="*/ 2064545 w 3049294"/>
                  <a:gd name="connsiteY15" fmla="*/ 504421 h 1960695"/>
                  <a:gd name="connsiteX16" fmla="*/ 2282692 w 3049294"/>
                  <a:gd name="connsiteY16" fmla="*/ 47451 h 1960695"/>
                  <a:gd name="connsiteX17" fmla="*/ 2530476 w 3049294"/>
                  <a:gd name="connsiteY17" fmla="*/ 48829 h 1960695"/>
                  <a:gd name="connsiteX18" fmla="*/ 2751035 w 3049294"/>
                  <a:gd name="connsiteY18" fmla="*/ 191159 h 1960695"/>
                  <a:gd name="connsiteX19" fmla="*/ 2916798 w 3049294"/>
                  <a:gd name="connsiteY19" fmla="*/ 373120 h 1960695"/>
                  <a:gd name="connsiteX20" fmla="*/ 2989858 w 3049294"/>
                  <a:gd name="connsiteY20" fmla="*/ 472716 h 1960695"/>
                  <a:gd name="connsiteX21" fmla="*/ 3048444 w 3049294"/>
                  <a:gd name="connsiteY21" fmla="*/ 568866 h 1960695"/>
                  <a:gd name="connsiteX22" fmla="*/ 2970904 w 3049294"/>
                  <a:gd name="connsiteY22" fmla="*/ 678456 h 1960695"/>
                  <a:gd name="connsiteX23" fmla="*/ 2879579 w 3049294"/>
                  <a:gd name="connsiteY23" fmla="*/ 809068 h 1960695"/>
                  <a:gd name="connsiteX24" fmla="*/ 2670393 w 3049294"/>
                  <a:gd name="connsiteY24" fmla="*/ 1117506 h 1960695"/>
                  <a:gd name="connsiteX25" fmla="*/ 2459828 w 3049294"/>
                  <a:gd name="connsiteY25" fmla="*/ 1490044 h 1960695"/>
                  <a:gd name="connsiteX26" fmla="*/ 2455003 w 3049294"/>
                  <a:gd name="connsiteY26" fmla="*/ 1502795 h 1960695"/>
                  <a:gd name="connsiteX0" fmla="*/ 2455003 w 3049294"/>
                  <a:gd name="connsiteY0" fmla="*/ 1502795 h 1842121"/>
                  <a:gd name="connsiteX1" fmla="*/ 2340933 w 3049294"/>
                  <a:gd name="connsiteY1" fmla="*/ 1713704 h 1842121"/>
                  <a:gd name="connsiteX2" fmla="*/ 2266839 w 3049294"/>
                  <a:gd name="connsiteY2" fmla="*/ 1819504 h 1842121"/>
                  <a:gd name="connsiteX3" fmla="*/ 10072 w 3049294"/>
                  <a:gd name="connsiteY3" fmla="*/ 1836735 h 1842121"/>
                  <a:gd name="connsiteX4" fmla="*/ 1091 w 3049294"/>
                  <a:gd name="connsiteY4" fmla="*/ 147270 h 1842121"/>
                  <a:gd name="connsiteX5" fmla="*/ 319374 w 3049294"/>
                  <a:gd name="connsiteY5" fmla="*/ 340381 h 1842121"/>
                  <a:gd name="connsiteX6" fmla="*/ 432065 w 3049294"/>
                  <a:gd name="connsiteY6" fmla="*/ 477541 h 1842121"/>
                  <a:gd name="connsiteX7" fmla="*/ 448952 w 3049294"/>
                  <a:gd name="connsiteY7" fmla="*/ 548878 h 1842121"/>
                  <a:gd name="connsiteX8" fmla="*/ 507193 w 3049294"/>
                  <a:gd name="connsiteY8" fmla="*/ 583340 h 1842121"/>
                  <a:gd name="connsiteX9" fmla="*/ 605411 w 3049294"/>
                  <a:gd name="connsiteY9" fmla="*/ 640203 h 1842121"/>
                  <a:gd name="connsiteX10" fmla="*/ 1007586 w 3049294"/>
                  <a:gd name="connsiteY10" fmla="*/ 834915 h 1842121"/>
                  <a:gd name="connsiteX11" fmla="*/ 1354622 w 3049294"/>
                  <a:gd name="connsiteY11" fmla="*/ 916591 h 1842121"/>
                  <a:gd name="connsiteX12" fmla="*/ 1700279 w 3049294"/>
                  <a:gd name="connsiteY12" fmla="*/ 954499 h 1842121"/>
                  <a:gd name="connsiteX13" fmla="*/ 1792982 w 3049294"/>
                  <a:gd name="connsiteY13" fmla="*/ 917969 h 1842121"/>
                  <a:gd name="connsiteX14" fmla="*/ 1934967 w 3049294"/>
                  <a:gd name="connsiteY14" fmla="*/ 733940 h 1842121"/>
                  <a:gd name="connsiteX15" fmla="*/ 2064545 w 3049294"/>
                  <a:gd name="connsiteY15" fmla="*/ 504421 h 1842121"/>
                  <a:gd name="connsiteX16" fmla="*/ 2282692 w 3049294"/>
                  <a:gd name="connsiteY16" fmla="*/ 47451 h 1842121"/>
                  <a:gd name="connsiteX17" fmla="*/ 2530476 w 3049294"/>
                  <a:gd name="connsiteY17" fmla="*/ 48829 h 1842121"/>
                  <a:gd name="connsiteX18" fmla="*/ 2751035 w 3049294"/>
                  <a:gd name="connsiteY18" fmla="*/ 191159 h 1842121"/>
                  <a:gd name="connsiteX19" fmla="*/ 2916798 w 3049294"/>
                  <a:gd name="connsiteY19" fmla="*/ 373120 h 1842121"/>
                  <a:gd name="connsiteX20" fmla="*/ 2989858 w 3049294"/>
                  <a:gd name="connsiteY20" fmla="*/ 472716 h 1842121"/>
                  <a:gd name="connsiteX21" fmla="*/ 3048444 w 3049294"/>
                  <a:gd name="connsiteY21" fmla="*/ 568866 h 1842121"/>
                  <a:gd name="connsiteX22" fmla="*/ 2970904 w 3049294"/>
                  <a:gd name="connsiteY22" fmla="*/ 678456 h 1842121"/>
                  <a:gd name="connsiteX23" fmla="*/ 2879579 w 3049294"/>
                  <a:gd name="connsiteY23" fmla="*/ 809068 h 1842121"/>
                  <a:gd name="connsiteX24" fmla="*/ 2670393 w 3049294"/>
                  <a:gd name="connsiteY24" fmla="*/ 1117506 h 1842121"/>
                  <a:gd name="connsiteX25" fmla="*/ 2459828 w 3049294"/>
                  <a:gd name="connsiteY25" fmla="*/ 1490044 h 1842121"/>
                  <a:gd name="connsiteX26" fmla="*/ 2455003 w 3049294"/>
                  <a:gd name="connsiteY26" fmla="*/ 1502795 h 1842121"/>
                  <a:gd name="connsiteX0" fmla="*/ 2455003 w 3049294"/>
                  <a:gd name="connsiteY0" fmla="*/ 1502795 h 1847492"/>
                  <a:gd name="connsiteX1" fmla="*/ 2340933 w 3049294"/>
                  <a:gd name="connsiteY1" fmla="*/ 1713704 h 1847492"/>
                  <a:gd name="connsiteX2" fmla="*/ 2216354 w 3049294"/>
                  <a:gd name="connsiteY2" fmla="*/ 1833928 h 1847492"/>
                  <a:gd name="connsiteX3" fmla="*/ 10072 w 3049294"/>
                  <a:gd name="connsiteY3" fmla="*/ 1836735 h 1847492"/>
                  <a:gd name="connsiteX4" fmla="*/ 1091 w 3049294"/>
                  <a:gd name="connsiteY4" fmla="*/ 147270 h 1847492"/>
                  <a:gd name="connsiteX5" fmla="*/ 319374 w 3049294"/>
                  <a:gd name="connsiteY5" fmla="*/ 340381 h 1847492"/>
                  <a:gd name="connsiteX6" fmla="*/ 432065 w 3049294"/>
                  <a:gd name="connsiteY6" fmla="*/ 477541 h 1847492"/>
                  <a:gd name="connsiteX7" fmla="*/ 448952 w 3049294"/>
                  <a:gd name="connsiteY7" fmla="*/ 548878 h 1847492"/>
                  <a:gd name="connsiteX8" fmla="*/ 507193 w 3049294"/>
                  <a:gd name="connsiteY8" fmla="*/ 583340 h 1847492"/>
                  <a:gd name="connsiteX9" fmla="*/ 605411 w 3049294"/>
                  <a:gd name="connsiteY9" fmla="*/ 640203 h 1847492"/>
                  <a:gd name="connsiteX10" fmla="*/ 1007586 w 3049294"/>
                  <a:gd name="connsiteY10" fmla="*/ 834915 h 1847492"/>
                  <a:gd name="connsiteX11" fmla="*/ 1354622 w 3049294"/>
                  <a:gd name="connsiteY11" fmla="*/ 916591 h 1847492"/>
                  <a:gd name="connsiteX12" fmla="*/ 1700279 w 3049294"/>
                  <a:gd name="connsiteY12" fmla="*/ 954499 h 1847492"/>
                  <a:gd name="connsiteX13" fmla="*/ 1792982 w 3049294"/>
                  <a:gd name="connsiteY13" fmla="*/ 917969 h 1847492"/>
                  <a:gd name="connsiteX14" fmla="*/ 1934967 w 3049294"/>
                  <a:gd name="connsiteY14" fmla="*/ 733940 h 1847492"/>
                  <a:gd name="connsiteX15" fmla="*/ 2064545 w 3049294"/>
                  <a:gd name="connsiteY15" fmla="*/ 504421 h 1847492"/>
                  <a:gd name="connsiteX16" fmla="*/ 2282692 w 3049294"/>
                  <a:gd name="connsiteY16" fmla="*/ 47451 h 1847492"/>
                  <a:gd name="connsiteX17" fmla="*/ 2530476 w 3049294"/>
                  <a:gd name="connsiteY17" fmla="*/ 48829 h 1847492"/>
                  <a:gd name="connsiteX18" fmla="*/ 2751035 w 3049294"/>
                  <a:gd name="connsiteY18" fmla="*/ 191159 h 1847492"/>
                  <a:gd name="connsiteX19" fmla="*/ 2916798 w 3049294"/>
                  <a:gd name="connsiteY19" fmla="*/ 373120 h 1847492"/>
                  <a:gd name="connsiteX20" fmla="*/ 2989858 w 3049294"/>
                  <a:gd name="connsiteY20" fmla="*/ 472716 h 1847492"/>
                  <a:gd name="connsiteX21" fmla="*/ 3048444 w 3049294"/>
                  <a:gd name="connsiteY21" fmla="*/ 568866 h 1847492"/>
                  <a:gd name="connsiteX22" fmla="*/ 2970904 w 3049294"/>
                  <a:gd name="connsiteY22" fmla="*/ 678456 h 1847492"/>
                  <a:gd name="connsiteX23" fmla="*/ 2879579 w 3049294"/>
                  <a:gd name="connsiteY23" fmla="*/ 809068 h 1847492"/>
                  <a:gd name="connsiteX24" fmla="*/ 2670393 w 3049294"/>
                  <a:gd name="connsiteY24" fmla="*/ 1117506 h 1847492"/>
                  <a:gd name="connsiteX25" fmla="*/ 2459828 w 3049294"/>
                  <a:gd name="connsiteY25" fmla="*/ 1490044 h 1847492"/>
                  <a:gd name="connsiteX26" fmla="*/ 2455003 w 3049294"/>
                  <a:gd name="connsiteY26" fmla="*/ 1502795 h 1847492"/>
                  <a:gd name="connsiteX0" fmla="*/ 2455003 w 3049294"/>
                  <a:gd name="connsiteY0" fmla="*/ 1502795 h 1847492"/>
                  <a:gd name="connsiteX1" fmla="*/ 2340933 w 3049294"/>
                  <a:gd name="connsiteY1" fmla="*/ 1713704 h 1847492"/>
                  <a:gd name="connsiteX2" fmla="*/ 2216354 w 3049294"/>
                  <a:gd name="connsiteY2" fmla="*/ 1833928 h 1847492"/>
                  <a:gd name="connsiteX3" fmla="*/ 10072 w 3049294"/>
                  <a:gd name="connsiteY3" fmla="*/ 1836735 h 1847492"/>
                  <a:gd name="connsiteX4" fmla="*/ 1091 w 3049294"/>
                  <a:gd name="connsiteY4" fmla="*/ 147270 h 1847492"/>
                  <a:gd name="connsiteX5" fmla="*/ 319374 w 3049294"/>
                  <a:gd name="connsiteY5" fmla="*/ 340381 h 1847492"/>
                  <a:gd name="connsiteX6" fmla="*/ 432065 w 3049294"/>
                  <a:gd name="connsiteY6" fmla="*/ 477541 h 1847492"/>
                  <a:gd name="connsiteX7" fmla="*/ 448952 w 3049294"/>
                  <a:gd name="connsiteY7" fmla="*/ 548878 h 1847492"/>
                  <a:gd name="connsiteX8" fmla="*/ 507193 w 3049294"/>
                  <a:gd name="connsiteY8" fmla="*/ 583340 h 1847492"/>
                  <a:gd name="connsiteX9" fmla="*/ 605411 w 3049294"/>
                  <a:gd name="connsiteY9" fmla="*/ 640203 h 1847492"/>
                  <a:gd name="connsiteX10" fmla="*/ 1007586 w 3049294"/>
                  <a:gd name="connsiteY10" fmla="*/ 834915 h 1847492"/>
                  <a:gd name="connsiteX11" fmla="*/ 1354622 w 3049294"/>
                  <a:gd name="connsiteY11" fmla="*/ 916591 h 1847492"/>
                  <a:gd name="connsiteX12" fmla="*/ 1700279 w 3049294"/>
                  <a:gd name="connsiteY12" fmla="*/ 954499 h 1847492"/>
                  <a:gd name="connsiteX13" fmla="*/ 1792982 w 3049294"/>
                  <a:gd name="connsiteY13" fmla="*/ 917969 h 1847492"/>
                  <a:gd name="connsiteX14" fmla="*/ 1934967 w 3049294"/>
                  <a:gd name="connsiteY14" fmla="*/ 733940 h 1847492"/>
                  <a:gd name="connsiteX15" fmla="*/ 2064545 w 3049294"/>
                  <a:gd name="connsiteY15" fmla="*/ 504421 h 1847492"/>
                  <a:gd name="connsiteX16" fmla="*/ 2282692 w 3049294"/>
                  <a:gd name="connsiteY16" fmla="*/ 47451 h 1847492"/>
                  <a:gd name="connsiteX17" fmla="*/ 2530476 w 3049294"/>
                  <a:gd name="connsiteY17" fmla="*/ 48829 h 1847492"/>
                  <a:gd name="connsiteX18" fmla="*/ 2751035 w 3049294"/>
                  <a:gd name="connsiteY18" fmla="*/ 191159 h 1847492"/>
                  <a:gd name="connsiteX19" fmla="*/ 2916798 w 3049294"/>
                  <a:gd name="connsiteY19" fmla="*/ 373120 h 1847492"/>
                  <a:gd name="connsiteX20" fmla="*/ 2989858 w 3049294"/>
                  <a:gd name="connsiteY20" fmla="*/ 472716 h 1847492"/>
                  <a:gd name="connsiteX21" fmla="*/ 3048444 w 3049294"/>
                  <a:gd name="connsiteY21" fmla="*/ 568866 h 1847492"/>
                  <a:gd name="connsiteX22" fmla="*/ 2970904 w 3049294"/>
                  <a:gd name="connsiteY22" fmla="*/ 678456 h 1847492"/>
                  <a:gd name="connsiteX23" fmla="*/ 2879579 w 3049294"/>
                  <a:gd name="connsiteY23" fmla="*/ 809068 h 1847492"/>
                  <a:gd name="connsiteX24" fmla="*/ 2670393 w 3049294"/>
                  <a:gd name="connsiteY24" fmla="*/ 1117506 h 1847492"/>
                  <a:gd name="connsiteX25" fmla="*/ 2459828 w 3049294"/>
                  <a:gd name="connsiteY25" fmla="*/ 1490044 h 1847492"/>
                  <a:gd name="connsiteX26" fmla="*/ 2455003 w 3049294"/>
                  <a:gd name="connsiteY26" fmla="*/ 1502795 h 1847492"/>
                  <a:gd name="connsiteX0" fmla="*/ 2455003 w 3049294"/>
                  <a:gd name="connsiteY0" fmla="*/ 1502795 h 1847492"/>
                  <a:gd name="connsiteX1" fmla="*/ 2216354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25" fmla="*/ 2455003 w 3049294"/>
                  <a:gd name="connsiteY25" fmla="*/ 1502795 h 1847492"/>
                  <a:gd name="connsiteX0" fmla="*/ 2459828 w 3049294"/>
                  <a:gd name="connsiteY0" fmla="*/ 1490044 h 1847492"/>
                  <a:gd name="connsiteX1" fmla="*/ 2216354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0" fmla="*/ 2459828 w 3049294"/>
                  <a:gd name="connsiteY0" fmla="*/ 1490044 h 1847492"/>
                  <a:gd name="connsiteX1" fmla="*/ 2209141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  <a:gd name="connsiteX0" fmla="*/ 2459828 w 3049294"/>
                  <a:gd name="connsiteY0" fmla="*/ 1490044 h 1847492"/>
                  <a:gd name="connsiteX1" fmla="*/ 2209141 w 3049294"/>
                  <a:gd name="connsiteY1" fmla="*/ 1833928 h 1847492"/>
                  <a:gd name="connsiteX2" fmla="*/ 10072 w 3049294"/>
                  <a:gd name="connsiteY2" fmla="*/ 1836735 h 1847492"/>
                  <a:gd name="connsiteX3" fmla="*/ 1091 w 3049294"/>
                  <a:gd name="connsiteY3" fmla="*/ 147270 h 1847492"/>
                  <a:gd name="connsiteX4" fmla="*/ 319374 w 3049294"/>
                  <a:gd name="connsiteY4" fmla="*/ 340381 h 1847492"/>
                  <a:gd name="connsiteX5" fmla="*/ 432065 w 3049294"/>
                  <a:gd name="connsiteY5" fmla="*/ 477541 h 1847492"/>
                  <a:gd name="connsiteX6" fmla="*/ 448952 w 3049294"/>
                  <a:gd name="connsiteY6" fmla="*/ 548878 h 1847492"/>
                  <a:gd name="connsiteX7" fmla="*/ 507193 w 3049294"/>
                  <a:gd name="connsiteY7" fmla="*/ 583340 h 1847492"/>
                  <a:gd name="connsiteX8" fmla="*/ 605411 w 3049294"/>
                  <a:gd name="connsiteY8" fmla="*/ 640203 h 1847492"/>
                  <a:gd name="connsiteX9" fmla="*/ 1007586 w 3049294"/>
                  <a:gd name="connsiteY9" fmla="*/ 834915 h 1847492"/>
                  <a:gd name="connsiteX10" fmla="*/ 1354622 w 3049294"/>
                  <a:gd name="connsiteY10" fmla="*/ 916591 h 1847492"/>
                  <a:gd name="connsiteX11" fmla="*/ 1700279 w 3049294"/>
                  <a:gd name="connsiteY11" fmla="*/ 954499 h 1847492"/>
                  <a:gd name="connsiteX12" fmla="*/ 1792982 w 3049294"/>
                  <a:gd name="connsiteY12" fmla="*/ 917969 h 1847492"/>
                  <a:gd name="connsiteX13" fmla="*/ 1934967 w 3049294"/>
                  <a:gd name="connsiteY13" fmla="*/ 733940 h 1847492"/>
                  <a:gd name="connsiteX14" fmla="*/ 2064545 w 3049294"/>
                  <a:gd name="connsiteY14" fmla="*/ 504421 h 1847492"/>
                  <a:gd name="connsiteX15" fmla="*/ 2282692 w 3049294"/>
                  <a:gd name="connsiteY15" fmla="*/ 47451 h 1847492"/>
                  <a:gd name="connsiteX16" fmla="*/ 2530476 w 3049294"/>
                  <a:gd name="connsiteY16" fmla="*/ 48829 h 1847492"/>
                  <a:gd name="connsiteX17" fmla="*/ 2751035 w 3049294"/>
                  <a:gd name="connsiteY17" fmla="*/ 191159 h 1847492"/>
                  <a:gd name="connsiteX18" fmla="*/ 2916798 w 3049294"/>
                  <a:gd name="connsiteY18" fmla="*/ 373120 h 1847492"/>
                  <a:gd name="connsiteX19" fmla="*/ 2989858 w 3049294"/>
                  <a:gd name="connsiteY19" fmla="*/ 472716 h 1847492"/>
                  <a:gd name="connsiteX20" fmla="*/ 3048444 w 3049294"/>
                  <a:gd name="connsiteY20" fmla="*/ 568866 h 1847492"/>
                  <a:gd name="connsiteX21" fmla="*/ 2970904 w 3049294"/>
                  <a:gd name="connsiteY21" fmla="*/ 678456 h 1847492"/>
                  <a:gd name="connsiteX22" fmla="*/ 2879579 w 3049294"/>
                  <a:gd name="connsiteY22" fmla="*/ 809068 h 1847492"/>
                  <a:gd name="connsiteX23" fmla="*/ 2670393 w 3049294"/>
                  <a:gd name="connsiteY23" fmla="*/ 1117506 h 1847492"/>
                  <a:gd name="connsiteX24" fmla="*/ 2459828 w 3049294"/>
                  <a:gd name="connsiteY24" fmla="*/ 1490044 h 1847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49294" h="1847492">
                    <a:moveTo>
                      <a:pt x="2459828" y="1490044"/>
                    </a:moveTo>
                    <a:cubicBezTo>
                      <a:pt x="2384155" y="1609448"/>
                      <a:pt x="2285671" y="1754510"/>
                      <a:pt x="2209141" y="1833928"/>
                    </a:cubicBezTo>
                    <a:cubicBezTo>
                      <a:pt x="1820664" y="1854433"/>
                      <a:pt x="863704" y="1848588"/>
                      <a:pt x="10072" y="1836735"/>
                    </a:cubicBezTo>
                    <a:cubicBezTo>
                      <a:pt x="5433" y="1190939"/>
                      <a:pt x="-3009" y="773439"/>
                      <a:pt x="1091" y="147270"/>
                    </a:cubicBezTo>
                    <a:cubicBezTo>
                      <a:pt x="175248" y="186368"/>
                      <a:pt x="247545" y="285336"/>
                      <a:pt x="319374" y="340381"/>
                    </a:cubicBezTo>
                    <a:cubicBezTo>
                      <a:pt x="360384" y="381391"/>
                      <a:pt x="396225" y="431706"/>
                      <a:pt x="432065" y="477541"/>
                    </a:cubicBezTo>
                    <a:cubicBezTo>
                      <a:pt x="448607" y="498563"/>
                      <a:pt x="434822" y="528890"/>
                      <a:pt x="448952" y="548878"/>
                    </a:cubicBezTo>
                    <a:cubicBezTo>
                      <a:pt x="461014" y="565420"/>
                      <a:pt x="489962" y="573346"/>
                      <a:pt x="507193" y="583340"/>
                    </a:cubicBezTo>
                    <a:lnTo>
                      <a:pt x="605411" y="640203"/>
                    </a:lnTo>
                    <a:cubicBezTo>
                      <a:pt x="736368" y="716365"/>
                      <a:pt x="864223" y="784600"/>
                      <a:pt x="1007586" y="834915"/>
                    </a:cubicBezTo>
                    <a:cubicBezTo>
                      <a:pt x="1119933" y="874202"/>
                      <a:pt x="1236761" y="899015"/>
                      <a:pt x="1354622" y="916591"/>
                    </a:cubicBezTo>
                    <a:cubicBezTo>
                      <a:pt x="1468347" y="933477"/>
                      <a:pt x="1588621" y="930376"/>
                      <a:pt x="1700279" y="954499"/>
                    </a:cubicBezTo>
                    <a:cubicBezTo>
                      <a:pt x="1739221" y="962770"/>
                      <a:pt x="1765757" y="937957"/>
                      <a:pt x="1792982" y="917969"/>
                    </a:cubicBezTo>
                    <a:cubicBezTo>
                      <a:pt x="1858805" y="869722"/>
                      <a:pt x="1893957" y="802865"/>
                      <a:pt x="1934967" y="733940"/>
                    </a:cubicBezTo>
                    <a:cubicBezTo>
                      <a:pt x="1980113" y="658468"/>
                      <a:pt x="2023190" y="581961"/>
                      <a:pt x="2064545" y="504421"/>
                    </a:cubicBezTo>
                    <a:cubicBezTo>
                      <a:pt x="2144498" y="355199"/>
                      <a:pt x="2207909" y="199085"/>
                      <a:pt x="2282692" y="47451"/>
                    </a:cubicBezTo>
                    <a:cubicBezTo>
                      <a:pt x="2327493" y="-43874"/>
                      <a:pt x="2460517" y="19536"/>
                      <a:pt x="2530476" y="48829"/>
                    </a:cubicBezTo>
                    <a:cubicBezTo>
                      <a:pt x="2611807" y="82602"/>
                      <a:pt x="2685901" y="132573"/>
                      <a:pt x="2751035" y="191159"/>
                    </a:cubicBezTo>
                    <a:cubicBezTo>
                      <a:pt x="2812378" y="245954"/>
                      <a:pt x="2866483" y="308331"/>
                      <a:pt x="2916798" y="373120"/>
                    </a:cubicBezTo>
                    <a:cubicBezTo>
                      <a:pt x="2941956" y="405859"/>
                      <a:pt x="2966080" y="439288"/>
                      <a:pt x="2989858" y="472716"/>
                    </a:cubicBezTo>
                    <a:cubicBezTo>
                      <a:pt x="3002265" y="489947"/>
                      <a:pt x="3056715" y="547499"/>
                      <a:pt x="3048444" y="568866"/>
                    </a:cubicBezTo>
                    <a:cubicBezTo>
                      <a:pt x="3032592" y="610565"/>
                      <a:pt x="2996062" y="642271"/>
                      <a:pt x="2970904" y="678456"/>
                    </a:cubicBezTo>
                    <a:lnTo>
                      <a:pt x="2879579" y="809068"/>
                    </a:lnTo>
                    <a:cubicBezTo>
                      <a:pt x="2810654" y="912455"/>
                      <a:pt x="2736560" y="1012396"/>
                      <a:pt x="2670393" y="1117506"/>
                    </a:cubicBezTo>
                    <a:cubicBezTo>
                      <a:pt x="2594920" y="1237779"/>
                      <a:pt x="2516691" y="1360121"/>
                      <a:pt x="2459828" y="1490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93BD7E5-14BE-4208-8BC4-1C3EFA442236}"/>
                  </a:ext>
                </a:extLst>
              </p:cNvPr>
              <p:cNvSpPr/>
              <p:nvPr/>
            </p:nvSpPr>
            <p:spPr>
              <a:xfrm>
                <a:off x="7145627" y="3337195"/>
                <a:ext cx="930482" cy="1464649"/>
              </a:xfrm>
              <a:custGeom>
                <a:avLst/>
                <a:gdLst>
                  <a:gd name="connsiteX0" fmla="*/ 897402 w 930482"/>
                  <a:gd name="connsiteY0" fmla="*/ 873838 h 1464648"/>
                  <a:gd name="connsiteX1" fmla="*/ 793671 w 930482"/>
                  <a:gd name="connsiteY1" fmla="*/ 1069240 h 1464648"/>
                  <a:gd name="connsiteX2" fmla="*/ 603439 w 930482"/>
                  <a:gd name="connsiteY2" fmla="*/ 1334255 h 1464648"/>
                  <a:gd name="connsiteX3" fmla="*/ 568632 w 930482"/>
                  <a:gd name="connsiteY3" fmla="*/ 1464867 h 1464648"/>
                  <a:gd name="connsiteX4" fmla="*/ 547954 w 930482"/>
                  <a:gd name="connsiteY4" fmla="*/ 1460043 h 1464648"/>
                  <a:gd name="connsiteX5" fmla="*/ 387015 w 930482"/>
                  <a:gd name="connsiteY5" fmla="*/ 1371130 h 1464648"/>
                  <a:gd name="connsiteX6" fmla="*/ 238827 w 930482"/>
                  <a:gd name="connsiteY6" fmla="*/ 1317369 h 1464648"/>
                  <a:gd name="connsiteX7" fmla="*/ 126136 w 930482"/>
                  <a:gd name="connsiteY7" fmla="*/ 1308753 h 1464648"/>
                  <a:gd name="connsiteX8" fmla="*/ 54109 w 930482"/>
                  <a:gd name="connsiteY8" fmla="*/ 1173661 h 1464648"/>
                  <a:gd name="connsiteX9" fmla="*/ 4 w 930482"/>
                  <a:gd name="connsiteY9" fmla="*/ 913815 h 1464648"/>
                  <a:gd name="connsiteX10" fmla="*/ 23438 w 930482"/>
                  <a:gd name="connsiteY10" fmla="*/ 783892 h 1464648"/>
                  <a:gd name="connsiteX11" fmla="*/ 51697 w 930482"/>
                  <a:gd name="connsiteY11" fmla="*/ 406185 h 1464648"/>
                  <a:gd name="connsiteX12" fmla="*/ 54454 w 930482"/>
                  <a:gd name="connsiteY12" fmla="*/ 396191 h 1464648"/>
                  <a:gd name="connsiteX13" fmla="*/ 99255 w 930482"/>
                  <a:gd name="connsiteY13" fmla="*/ 389987 h 1464648"/>
                  <a:gd name="connsiteX14" fmla="*/ 160943 w 930482"/>
                  <a:gd name="connsiteY14" fmla="*/ 415145 h 1464648"/>
                  <a:gd name="connsiteX15" fmla="*/ 191269 w 930482"/>
                  <a:gd name="connsiteY15" fmla="*/ 492685 h 1464648"/>
                  <a:gd name="connsiteX16" fmla="*/ 206433 w 930482"/>
                  <a:gd name="connsiteY16" fmla="*/ 640873 h 1464648"/>
                  <a:gd name="connsiteX17" fmla="*/ 207122 w 930482"/>
                  <a:gd name="connsiteY17" fmla="*/ 710832 h 1464648"/>
                  <a:gd name="connsiteX18" fmla="*/ 207811 w 930482"/>
                  <a:gd name="connsiteY18" fmla="*/ 774242 h 1464648"/>
                  <a:gd name="connsiteX19" fmla="*/ 246065 w 930482"/>
                  <a:gd name="connsiteY19" fmla="*/ 673612 h 1464648"/>
                  <a:gd name="connsiteX20" fmla="*/ 361513 w 930482"/>
                  <a:gd name="connsiteY20" fmla="*/ 376547 h 1464648"/>
                  <a:gd name="connsiteX21" fmla="*/ 472482 w 930482"/>
                  <a:gd name="connsiteY21" fmla="*/ 93611 h 1464648"/>
                  <a:gd name="connsiteX22" fmla="*/ 522452 w 930482"/>
                  <a:gd name="connsiteY22" fmla="*/ 20207 h 1464648"/>
                  <a:gd name="connsiteX23" fmla="*/ 573457 w 930482"/>
                  <a:gd name="connsiteY23" fmla="*/ 1252 h 1464648"/>
                  <a:gd name="connsiteX24" fmla="*/ 606540 w 930482"/>
                  <a:gd name="connsiteY24" fmla="*/ 119458 h 1464648"/>
                  <a:gd name="connsiteX25" fmla="*/ 578970 w 930482"/>
                  <a:gd name="connsiteY25" fmla="*/ 237319 h 1464648"/>
                  <a:gd name="connsiteX26" fmla="*/ 528656 w 930482"/>
                  <a:gd name="connsiteY26" fmla="*/ 414800 h 1464648"/>
                  <a:gd name="connsiteX27" fmla="*/ 506600 w 930482"/>
                  <a:gd name="connsiteY27" fmla="*/ 586423 h 1464648"/>
                  <a:gd name="connsiteX28" fmla="*/ 518317 w 930482"/>
                  <a:gd name="connsiteY28" fmla="*/ 602275 h 1464648"/>
                  <a:gd name="connsiteX29" fmla="*/ 532102 w 930482"/>
                  <a:gd name="connsiteY29" fmla="*/ 589869 h 1464648"/>
                  <a:gd name="connsiteX30" fmla="*/ 626528 w 930482"/>
                  <a:gd name="connsiteY30" fmla="*/ 480279 h 1464648"/>
                  <a:gd name="connsiteX31" fmla="*/ 718888 w 930482"/>
                  <a:gd name="connsiteY31" fmla="*/ 415145 h 1464648"/>
                  <a:gd name="connsiteX32" fmla="*/ 778852 w 930482"/>
                  <a:gd name="connsiteY32" fmla="*/ 453398 h 1464648"/>
                  <a:gd name="connsiteX33" fmla="*/ 781954 w 930482"/>
                  <a:gd name="connsiteY33" fmla="*/ 508193 h 1464648"/>
                  <a:gd name="connsiteX34" fmla="*/ 761276 w 930482"/>
                  <a:gd name="connsiteY34" fmla="*/ 559887 h 1464648"/>
                  <a:gd name="connsiteX35" fmla="*/ 839850 w 930482"/>
                  <a:gd name="connsiteY35" fmla="*/ 538520 h 1464648"/>
                  <a:gd name="connsiteX36" fmla="*/ 887753 w 930482"/>
                  <a:gd name="connsiteY36" fmla="*/ 610202 h 1464648"/>
                  <a:gd name="connsiteX37" fmla="*/ 870866 w 930482"/>
                  <a:gd name="connsiteY37" fmla="*/ 697736 h 1464648"/>
                  <a:gd name="connsiteX38" fmla="*/ 931520 w 930482"/>
                  <a:gd name="connsiteY38" fmla="*/ 770451 h 1464648"/>
                  <a:gd name="connsiteX39" fmla="*/ 897402 w 930482"/>
                  <a:gd name="connsiteY39" fmla="*/ 873838 h 146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30482" h="1464648">
                    <a:moveTo>
                      <a:pt x="897402" y="873838"/>
                    </a:moveTo>
                    <a:cubicBezTo>
                      <a:pt x="862595" y="938283"/>
                      <a:pt x="832613" y="1006518"/>
                      <a:pt x="793671" y="1069240"/>
                    </a:cubicBezTo>
                    <a:cubicBezTo>
                      <a:pt x="736119" y="1162633"/>
                      <a:pt x="668572" y="1247065"/>
                      <a:pt x="603439" y="1334255"/>
                    </a:cubicBezTo>
                    <a:cubicBezTo>
                      <a:pt x="584140" y="1360102"/>
                      <a:pt x="595168" y="1453150"/>
                      <a:pt x="568632" y="1464867"/>
                    </a:cubicBezTo>
                    <a:cubicBezTo>
                      <a:pt x="560361" y="1468314"/>
                      <a:pt x="554502" y="1463833"/>
                      <a:pt x="547954" y="1460043"/>
                    </a:cubicBezTo>
                    <a:cubicBezTo>
                      <a:pt x="494538" y="1429716"/>
                      <a:pt x="442155" y="1398355"/>
                      <a:pt x="387015" y="1371130"/>
                    </a:cubicBezTo>
                    <a:cubicBezTo>
                      <a:pt x="339802" y="1347695"/>
                      <a:pt x="291210" y="1326329"/>
                      <a:pt x="238827" y="1317369"/>
                    </a:cubicBezTo>
                    <a:cubicBezTo>
                      <a:pt x="201608" y="1311165"/>
                      <a:pt x="164044" y="1304962"/>
                      <a:pt x="126136" y="1308753"/>
                    </a:cubicBezTo>
                    <a:cubicBezTo>
                      <a:pt x="92707" y="1312199"/>
                      <a:pt x="63759" y="1200197"/>
                      <a:pt x="54109" y="1173661"/>
                    </a:cubicBezTo>
                    <a:cubicBezTo>
                      <a:pt x="24472" y="1090262"/>
                      <a:pt x="-341" y="1003072"/>
                      <a:pt x="4" y="913815"/>
                    </a:cubicBezTo>
                    <a:cubicBezTo>
                      <a:pt x="4" y="869358"/>
                      <a:pt x="15167" y="827314"/>
                      <a:pt x="23438" y="783892"/>
                    </a:cubicBezTo>
                    <a:cubicBezTo>
                      <a:pt x="47217" y="659827"/>
                      <a:pt x="47561" y="532317"/>
                      <a:pt x="51697" y="406185"/>
                    </a:cubicBezTo>
                    <a:cubicBezTo>
                      <a:pt x="51697" y="402739"/>
                      <a:pt x="53076" y="399292"/>
                      <a:pt x="54454" y="396191"/>
                    </a:cubicBezTo>
                    <a:cubicBezTo>
                      <a:pt x="58934" y="386886"/>
                      <a:pt x="90295" y="389987"/>
                      <a:pt x="99255" y="389987"/>
                    </a:cubicBezTo>
                    <a:cubicBezTo>
                      <a:pt x="123723" y="390332"/>
                      <a:pt x="144401" y="395157"/>
                      <a:pt x="160943" y="415145"/>
                    </a:cubicBezTo>
                    <a:cubicBezTo>
                      <a:pt x="179208" y="436512"/>
                      <a:pt x="186100" y="465115"/>
                      <a:pt x="191269" y="492685"/>
                    </a:cubicBezTo>
                    <a:cubicBezTo>
                      <a:pt x="200574" y="541622"/>
                      <a:pt x="205744" y="591247"/>
                      <a:pt x="206433" y="640873"/>
                    </a:cubicBezTo>
                    <a:cubicBezTo>
                      <a:pt x="206777" y="664308"/>
                      <a:pt x="205744" y="687742"/>
                      <a:pt x="207122" y="710832"/>
                    </a:cubicBezTo>
                    <a:cubicBezTo>
                      <a:pt x="207811" y="729441"/>
                      <a:pt x="214015" y="756322"/>
                      <a:pt x="207811" y="774242"/>
                    </a:cubicBezTo>
                    <a:cubicBezTo>
                      <a:pt x="218495" y="744260"/>
                      <a:pt x="232280" y="708764"/>
                      <a:pt x="246065" y="673612"/>
                    </a:cubicBezTo>
                    <a:cubicBezTo>
                      <a:pt x="284662" y="574705"/>
                      <a:pt x="322915" y="475454"/>
                      <a:pt x="361513" y="376547"/>
                    </a:cubicBezTo>
                    <a:cubicBezTo>
                      <a:pt x="398388" y="282465"/>
                      <a:pt x="429404" y="184937"/>
                      <a:pt x="472482" y="93611"/>
                    </a:cubicBezTo>
                    <a:cubicBezTo>
                      <a:pt x="485233" y="66731"/>
                      <a:pt x="499707" y="40539"/>
                      <a:pt x="522452" y="20207"/>
                    </a:cubicBezTo>
                    <a:cubicBezTo>
                      <a:pt x="536237" y="7800"/>
                      <a:pt x="553813" y="-3917"/>
                      <a:pt x="573457" y="1252"/>
                    </a:cubicBezTo>
                    <a:cubicBezTo>
                      <a:pt x="620325" y="13659"/>
                      <a:pt x="611710" y="84307"/>
                      <a:pt x="606540" y="119458"/>
                    </a:cubicBezTo>
                    <a:cubicBezTo>
                      <a:pt x="600682" y="159434"/>
                      <a:pt x="591377" y="198722"/>
                      <a:pt x="578970" y="237319"/>
                    </a:cubicBezTo>
                    <a:cubicBezTo>
                      <a:pt x="560705" y="294182"/>
                      <a:pt x="543819" y="355525"/>
                      <a:pt x="528656" y="414800"/>
                    </a:cubicBezTo>
                    <a:cubicBezTo>
                      <a:pt x="516249" y="463048"/>
                      <a:pt x="484199" y="536797"/>
                      <a:pt x="506600" y="586423"/>
                    </a:cubicBezTo>
                    <a:cubicBezTo>
                      <a:pt x="509357" y="592626"/>
                      <a:pt x="511080" y="601241"/>
                      <a:pt x="518317" y="602275"/>
                    </a:cubicBezTo>
                    <a:cubicBezTo>
                      <a:pt x="524865" y="603309"/>
                      <a:pt x="527966" y="595038"/>
                      <a:pt x="532102" y="589869"/>
                    </a:cubicBezTo>
                    <a:cubicBezTo>
                      <a:pt x="561739" y="551960"/>
                      <a:pt x="592411" y="514741"/>
                      <a:pt x="626528" y="480279"/>
                    </a:cubicBezTo>
                    <a:cubicBezTo>
                      <a:pt x="650652" y="456155"/>
                      <a:pt x="682702" y="415834"/>
                      <a:pt x="718888" y="415145"/>
                    </a:cubicBezTo>
                    <a:cubicBezTo>
                      <a:pt x="744045" y="414800"/>
                      <a:pt x="768513" y="430308"/>
                      <a:pt x="778852" y="453398"/>
                    </a:cubicBezTo>
                    <a:cubicBezTo>
                      <a:pt x="786434" y="470285"/>
                      <a:pt x="786089" y="489928"/>
                      <a:pt x="781954" y="508193"/>
                    </a:cubicBezTo>
                    <a:cubicBezTo>
                      <a:pt x="777818" y="526114"/>
                      <a:pt x="769547" y="543000"/>
                      <a:pt x="761276" y="559887"/>
                    </a:cubicBezTo>
                    <a:cubicBezTo>
                      <a:pt x="774027" y="533351"/>
                      <a:pt x="816071" y="527492"/>
                      <a:pt x="839850" y="538520"/>
                    </a:cubicBezTo>
                    <a:cubicBezTo>
                      <a:pt x="867076" y="550927"/>
                      <a:pt x="884307" y="580219"/>
                      <a:pt x="887753" y="610202"/>
                    </a:cubicBezTo>
                    <a:cubicBezTo>
                      <a:pt x="891199" y="640184"/>
                      <a:pt x="882928" y="670166"/>
                      <a:pt x="870866" y="697736"/>
                    </a:cubicBezTo>
                    <a:cubicBezTo>
                      <a:pt x="915323" y="697391"/>
                      <a:pt x="927729" y="728407"/>
                      <a:pt x="931520" y="770451"/>
                    </a:cubicBezTo>
                    <a:cubicBezTo>
                      <a:pt x="934622" y="810428"/>
                      <a:pt x="915667" y="839721"/>
                      <a:pt x="897402" y="873838"/>
                    </a:cubicBezTo>
                    <a:close/>
                  </a:path>
                </a:pathLst>
              </a:custGeom>
              <a:solidFill>
                <a:srgbClr val="FDB98A"/>
              </a:solidFill>
              <a:ln w="3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B0F1E7-4A6E-4DFF-98E4-AA6ED7DAE505}"/>
                </a:ext>
              </a:extLst>
            </p:cNvPr>
            <p:cNvSpPr/>
            <p:nvPr/>
          </p:nvSpPr>
          <p:spPr>
            <a:xfrm>
              <a:off x="877824" y="2679190"/>
              <a:ext cx="1208814" cy="93683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4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AC1BFC-EECF-4409-956D-F5850AF2AA10}"/>
              </a:ext>
            </a:extLst>
          </p:cNvPr>
          <p:cNvGrpSpPr/>
          <p:nvPr/>
        </p:nvGrpSpPr>
        <p:grpSpPr>
          <a:xfrm>
            <a:off x="8198864" y="3301300"/>
            <a:ext cx="3697862" cy="3376310"/>
            <a:chOff x="4247069" y="2218190"/>
            <a:chExt cx="3697862" cy="3376310"/>
          </a:xfrm>
        </p:grpSpPr>
        <p:sp>
          <p:nvSpPr>
            <p:cNvPr id="95" name="Graphic 4">
              <a:extLst>
                <a:ext uri="{FF2B5EF4-FFF2-40B4-BE49-F238E27FC236}">
                  <a16:creationId xmlns:a16="http://schemas.microsoft.com/office/drawing/2014/main" id="{787188F9-A6DC-4BE5-AEC9-05868017E514}"/>
                </a:ext>
              </a:extLst>
            </p:cNvPr>
            <p:cNvSpPr/>
            <p:nvPr/>
          </p:nvSpPr>
          <p:spPr>
            <a:xfrm>
              <a:off x="4247069" y="2218190"/>
              <a:ext cx="3697862" cy="3376310"/>
            </a:xfrm>
            <a:custGeom>
              <a:avLst/>
              <a:gdLst>
                <a:gd name="connsiteX0" fmla="*/ 1465659 w 2190750"/>
                <a:gd name="connsiteY0" fmla="*/ 0 h 2000250"/>
                <a:gd name="connsiteX1" fmla="*/ 733187 w 2190750"/>
                <a:gd name="connsiteY1" fmla="*/ 0 h 2000250"/>
                <a:gd name="connsiteX2" fmla="*/ 416004 w 2190750"/>
                <a:gd name="connsiteY2" fmla="*/ 182880 h 2000250"/>
                <a:gd name="connsiteX3" fmla="*/ 49292 w 2190750"/>
                <a:gd name="connsiteY3" fmla="*/ 817245 h 2000250"/>
                <a:gd name="connsiteX4" fmla="*/ 49292 w 2190750"/>
                <a:gd name="connsiteY4" fmla="*/ 1183005 h 2000250"/>
                <a:gd name="connsiteX5" fmla="*/ 416004 w 2190750"/>
                <a:gd name="connsiteY5" fmla="*/ 1817370 h 2000250"/>
                <a:gd name="connsiteX6" fmla="*/ 733187 w 2190750"/>
                <a:gd name="connsiteY6" fmla="*/ 2000250 h 2000250"/>
                <a:gd name="connsiteX7" fmla="*/ 1465659 w 2190750"/>
                <a:gd name="connsiteY7" fmla="*/ 2000250 h 2000250"/>
                <a:gd name="connsiteX8" fmla="*/ 1782842 w 2190750"/>
                <a:gd name="connsiteY8" fmla="*/ 1817370 h 2000250"/>
                <a:gd name="connsiteX9" fmla="*/ 2149555 w 2190750"/>
                <a:gd name="connsiteY9" fmla="*/ 1183005 h 2000250"/>
                <a:gd name="connsiteX10" fmla="*/ 2149555 w 2190750"/>
                <a:gd name="connsiteY10" fmla="*/ 817245 h 2000250"/>
                <a:gd name="connsiteX11" fmla="*/ 1782842 w 2190750"/>
                <a:gd name="connsiteY11" fmla="*/ 182880 h 2000250"/>
                <a:gd name="connsiteX12" fmla="*/ 1465659 w 2190750"/>
                <a:gd name="connsiteY12" fmla="*/ 0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750" h="2000250">
                  <a:moveTo>
                    <a:pt x="1465659" y="0"/>
                  </a:moveTo>
                  <a:lnTo>
                    <a:pt x="733187" y="0"/>
                  </a:lnTo>
                  <a:cubicBezTo>
                    <a:pt x="602694" y="0"/>
                    <a:pt x="481727" y="69533"/>
                    <a:pt x="416004" y="182880"/>
                  </a:cubicBezTo>
                  <a:lnTo>
                    <a:pt x="49292" y="817245"/>
                  </a:lnTo>
                  <a:cubicBezTo>
                    <a:pt x="-16431" y="930593"/>
                    <a:pt x="-16431" y="1069658"/>
                    <a:pt x="49292" y="1183005"/>
                  </a:cubicBezTo>
                  <a:lnTo>
                    <a:pt x="416004" y="1817370"/>
                  </a:lnTo>
                  <a:cubicBezTo>
                    <a:pt x="481727" y="1930718"/>
                    <a:pt x="601742" y="2000250"/>
                    <a:pt x="733187" y="2000250"/>
                  </a:cubicBezTo>
                  <a:lnTo>
                    <a:pt x="1465659" y="2000250"/>
                  </a:lnTo>
                  <a:cubicBezTo>
                    <a:pt x="1596152" y="2000250"/>
                    <a:pt x="1717119" y="1930718"/>
                    <a:pt x="1782842" y="1817370"/>
                  </a:cubicBezTo>
                  <a:lnTo>
                    <a:pt x="2149555" y="1183005"/>
                  </a:lnTo>
                  <a:cubicBezTo>
                    <a:pt x="2215277" y="1069658"/>
                    <a:pt x="2215277" y="930593"/>
                    <a:pt x="2149555" y="817245"/>
                  </a:cubicBezTo>
                  <a:lnTo>
                    <a:pt x="1782842" y="182880"/>
                  </a:lnTo>
                  <a:cubicBezTo>
                    <a:pt x="1717119" y="69533"/>
                    <a:pt x="1596152" y="0"/>
                    <a:pt x="1465659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C5FCE3D-55C6-4820-B89B-B397D7341D32}"/>
                </a:ext>
              </a:extLst>
            </p:cNvPr>
            <p:cNvSpPr/>
            <p:nvPr/>
          </p:nvSpPr>
          <p:spPr>
            <a:xfrm>
              <a:off x="6292906" y="4487558"/>
              <a:ext cx="1159974" cy="349941"/>
            </a:xfrm>
            <a:custGeom>
              <a:avLst/>
              <a:gdLst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280359 w 1162682"/>
                <a:gd name="connsiteY20" fmla="*/ 4446 h 349781"/>
                <a:gd name="connsiteX21" fmla="*/ 360402 w 1162682"/>
                <a:gd name="connsiteY21" fmla="*/ 4446 h 349781"/>
                <a:gd name="connsiteX22" fmla="*/ 591767 w 1162682"/>
                <a:gd name="connsiteY22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273933 w 1162682"/>
                <a:gd name="connsiteY19" fmla="*/ 8536 h 349781"/>
                <a:gd name="connsiteX20" fmla="*/ 360402 w 1162682"/>
                <a:gd name="connsiteY20" fmla="*/ 4446 h 349781"/>
                <a:gd name="connsiteX21" fmla="*/ 591767 w 1162682"/>
                <a:gd name="connsiteY21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247641 w 1162682"/>
                <a:gd name="connsiteY18" fmla="*/ 12041 h 349781"/>
                <a:gd name="connsiteX19" fmla="*/ 360402 w 1162682"/>
                <a:gd name="connsiteY19" fmla="*/ 4446 h 349781"/>
                <a:gd name="connsiteX20" fmla="*/ 591767 w 1162682"/>
                <a:gd name="connsiteY20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08588 w 1162682"/>
                <a:gd name="connsiteY16" fmla="*/ 26648 h 349781"/>
                <a:gd name="connsiteX17" fmla="*/ 127285 w 1162682"/>
                <a:gd name="connsiteY17" fmla="*/ 23726 h 349781"/>
                <a:gd name="connsiteX18" fmla="*/ 360402 w 1162682"/>
                <a:gd name="connsiteY18" fmla="*/ 4446 h 349781"/>
                <a:gd name="connsiteX19" fmla="*/ 591767 w 1162682"/>
                <a:gd name="connsiteY19" fmla="*/ 356 h 349781"/>
                <a:gd name="connsiteX0" fmla="*/ 1141553 w 1162682"/>
                <a:gd name="connsiteY0" fmla="*/ 73389 h 349781"/>
                <a:gd name="connsiteX1" fmla="*/ 21535 w 1162682"/>
                <a:gd name="connsiteY1" fmla="*/ 74502 h 349781"/>
                <a:gd name="connsiteX2" fmla="*/ 1141553 w 1162682"/>
                <a:gd name="connsiteY2" fmla="*/ 73389 h 349781"/>
                <a:gd name="connsiteX3" fmla="*/ 591767 w 1162682"/>
                <a:gd name="connsiteY3" fmla="*/ 356 h 349781"/>
                <a:gd name="connsiteX4" fmla="*/ 883895 w 1162682"/>
                <a:gd name="connsiteY4" fmla="*/ 18468 h 349781"/>
                <a:gd name="connsiteX5" fmla="*/ 1094226 w 1162682"/>
                <a:gd name="connsiteY5" fmla="*/ 42422 h 349781"/>
                <a:gd name="connsiteX6" fmla="*/ 1152652 w 1162682"/>
                <a:gd name="connsiteY6" fmla="*/ 54692 h 349781"/>
                <a:gd name="connsiteX7" fmla="*/ 1159663 w 1162682"/>
                <a:gd name="connsiteY7" fmla="*/ 72219 h 349781"/>
                <a:gd name="connsiteX8" fmla="*/ 1098316 w 1162682"/>
                <a:gd name="connsiteY8" fmla="*/ 147588 h 349781"/>
                <a:gd name="connsiteX9" fmla="*/ 831312 w 1162682"/>
                <a:gd name="connsiteY9" fmla="*/ 307090 h 349781"/>
                <a:gd name="connsiteX10" fmla="*/ 653698 w 1162682"/>
                <a:gd name="connsiteY10" fmla="*/ 343314 h 349781"/>
                <a:gd name="connsiteX11" fmla="*/ 569565 w 1162682"/>
                <a:gd name="connsiteY11" fmla="*/ 349741 h 349781"/>
                <a:gd name="connsiteX12" fmla="*/ 212586 w 1162682"/>
                <a:gd name="connsiteY12" fmla="*/ 262687 h 349781"/>
                <a:gd name="connsiteX13" fmla="*/ 11018 w 1162682"/>
                <a:gd name="connsiteY13" fmla="*/ 86826 h 349781"/>
                <a:gd name="connsiteX14" fmla="*/ 25624 w 1162682"/>
                <a:gd name="connsiteY14" fmla="*/ 44759 h 349781"/>
                <a:gd name="connsiteX15" fmla="*/ 101577 w 1162682"/>
                <a:gd name="connsiteY15" fmla="*/ 26648 h 349781"/>
                <a:gd name="connsiteX16" fmla="*/ 127285 w 1162682"/>
                <a:gd name="connsiteY16" fmla="*/ 23726 h 349781"/>
                <a:gd name="connsiteX17" fmla="*/ 360402 w 1162682"/>
                <a:gd name="connsiteY17" fmla="*/ 4446 h 349781"/>
                <a:gd name="connsiteX18" fmla="*/ 591767 w 1162682"/>
                <a:gd name="connsiteY18" fmla="*/ 356 h 349781"/>
                <a:gd name="connsiteX0" fmla="*/ 1138845 w 1159974"/>
                <a:gd name="connsiteY0" fmla="*/ 73389 h 349781"/>
                <a:gd name="connsiteX1" fmla="*/ 18827 w 1159974"/>
                <a:gd name="connsiteY1" fmla="*/ 74502 h 349781"/>
                <a:gd name="connsiteX2" fmla="*/ 1138845 w 1159974"/>
                <a:gd name="connsiteY2" fmla="*/ 73389 h 349781"/>
                <a:gd name="connsiteX3" fmla="*/ 589059 w 1159974"/>
                <a:gd name="connsiteY3" fmla="*/ 356 h 349781"/>
                <a:gd name="connsiteX4" fmla="*/ 881187 w 1159974"/>
                <a:gd name="connsiteY4" fmla="*/ 18468 h 349781"/>
                <a:gd name="connsiteX5" fmla="*/ 1091518 w 1159974"/>
                <a:gd name="connsiteY5" fmla="*/ 42422 h 349781"/>
                <a:gd name="connsiteX6" fmla="*/ 1149944 w 1159974"/>
                <a:gd name="connsiteY6" fmla="*/ 54692 h 349781"/>
                <a:gd name="connsiteX7" fmla="*/ 1156955 w 1159974"/>
                <a:gd name="connsiteY7" fmla="*/ 72219 h 349781"/>
                <a:gd name="connsiteX8" fmla="*/ 1095608 w 1159974"/>
                <a:gd name="connsiteY8" fmla="*/ 147588 h 349781"/>
                <a:gd name="connsiteX9" fmla="*/ 828604 w 1159974"/>
                <a:gd name="connsiteY9" fmla="*/ 307090 h 349781"/>
                <a:gd name="connsiteX10" fmla="*/ 650990 w 1159974"/>
                <a:gd name="connsiteY10" fmla="*/ 343314 h 349781"/>
                <a:gd name="connsiteX11" fmla="*/ 566857 w 1159974"/>
                <a:gd name="connsiteY11" fmla="*/ 349741 h 349781"/>
                <a:gd name="connsiteX12" fmla="*/ 209878 w 1159974"/>
                <a:gd name="connsiteY12" fmla="*/ 262687 h 349781"/>
                <a:gd name="connsiteX13" fmla="*/ 8310 w 1159974"/>
                <a:gd name="connsiteY13" fmla="*/ 86826 h 349781"/>
                <a:gd name="connsiteX14" fmla="*/ 22916 w 1159974"/>
                <a:gd name="connsiteY14" fmla="*/ 44759 h 349781"/>
                <a:gd name="connsiteX15" fmla="*/ 124577 w 1159974"/>
                <a:gd name="connsiteY15" fmla="*/ 23726 h 349781"/>
                <a:gd name="connsiteX16" fmla="*/ 357694 w 1159974"/>
                <a:gd name="connsiteY16" fmla="*/ 4446 h 349781"/>
                <a:gd name="connsiteX17" fmla="*/ 589059 w 1159974"/>
                <a:gd name="connsiteY17" fmla="*/ 356 h 349781"/>
                <a:gd name="connsiteX0" fmla="*/ 1138845 w 1159974"/>
                <a:gd name="connsiteY0" fmla="*/ 73389 h 351494"/>
                <a:gd name="connsiteX1" fmla="*/ 18827 w 1159974"/>
                <a:gd name="connsiteY1" fmla="*/ 74502 h 351494"/>
                <a:gd name="connsiteX2" fmla="*/ 1138845 w 1159974"/>
                <a:gd name="connsiteY2" fmla="*/ 73389 h 351494"/>
                <a:gd name="connsiteX3" fmla="*/ 589059 w 1159974"/>
                <a:gd name="connsiteY3" fmla="*/ 356 h 351494"/>
                <a:gd name="connsiteX4" fmla="*/ 881187 w 1159974"/>
                <a:gd name="connsiteY4" fmla="*/ 18468 h 351494"/>
                <a:gd name="connsiteX5" fmla="*/ 1091518 w 1159974"/>
                <a:gd name="connsiteY5" fmla="*/ 42422 h 351494"/>
                <a:gd name="connsiteX6" fmla="*/ 1149944 w 1159974"/>
                <a:gd name="connsiteY6" fmla="*/ 54692 h 351494"/>
                <a:gd name="connsiteX7" fmla="*/ 1156955 w 1159974"/>
                <a:gd name="connsiteY7" fmla="*/ 72219 h 351494"/>
                <a:gd name="connsiteX8" fmla="*/ 1095608 w 1159974"/>
                <a:gd name="connsiteY8" fmla="*/ 147588 h 351494"/>
                <a:gd name="connsiteX9" fmla="*/ 828604 w 1159974"/>
                <a:gd name="connsiteY9" fmla="*/ 307090 h 351494"/>
                <a:gd name="connsiteX10" fmla="*/ 566857 w 1159974"/>
                <a:gd name="connsiteY10" fmla="*/ 349741 h 351494"/>
                <a:gd name="connsiteX11" fmla="*/ 209878 w 1159974"/>
                <a:gd name="connsiteY11" fmla="*/ 262687 h 351494"/>
                <a:gd name="connsiteX12" fmla="*/ 8310 w 1159974"/>
                <a:gd name="connsiteY12" fmla="*/ 86826 h 351494"/>
                <a:gd name="connsiteX13" fmla="*/ 22916 w 1159974"/>
                <a:gd name="connsiteY13" fmla="*/ 44759 h 351494"/>
                <a:gd name="connsiteX14" fmla="*/ 124577 w 1159974"/>
                <a:gd name="connsiteY14" fmla="*/ 23726 h 351494"/>
                <a:gd name="connsiteX15" fmla="*/ 357694 w 1159974"/>
                <a:gd name="connsiteY15" fmla="*/ 4446 h 351494"/>
                <a:gd name="connsiteX16" fmla="*/ 589059 w 1159974"/>
                <a:gd name="connsiteY16" fmla="*/ 356 h 351494"/>
                <a:gd name="connsiteX0" fmla="*/ 1138845 w 1159974"/>
                <a:gd name="connsiteY0" fmla="*/ 73389 h 349941"/>
                <a:gd name="connsiteX1" fmla="*/ 18827 w 1159974"/>
                <a:gd name="connsiteY1" fmla="*/ 74502 h 349941"/>
                <a:gd name="connsiteX2" fmla="*/ 1138845 w 1159974"/>
                <a:gd name="connsiteY2" fmla="*/ 73389 h 349941"/>
                <a:gd name="connsiteX3" fmla="*/ 589059 w 1159974"/>
                <a:gd name="connsiteY3" fmla="*/ 356 h 349941"/>
                <a:gd name="connsiteX4" fmla="*/ 881187 w 1159974"/>
                <a:gd name="connsiteY4" fmla="*/ 18468 h 349941"/>
                <a:gd name="connsiteX5" fmla="*/ 1091518 w 1159974"/>
                <a:gd name="connsiteY5" fmla="*/ 42422 h 349941"/>
                <a:gd name="connsiteX6" fmla="*/ 1149944 w 1159974"/>
                <a:gd name="connsiteY6" fmla="*/ 54692 h 349941"/>
                <a:gd name="connsiteX7" fmla="*/ 1156955 w 1159974"/>
                <a:gd name="connsiteY7" fmla="*/ 72219 h 349941"/>
                <a:gd name="connsiteX8" fmla="*/ 1095608 w 1159974"/>
                <a:gd name="connsiteY8" fmla="*/ 147588 h 349941"/>
                <a:gd name="connsiteX9" fmla="*/ 828604 w 1159974"/>
                <a:gd name="connsiteY9" fmla="*/ 307090 h 349941"/>
                <a:gd name="connsiteX10" fmla="*/ 566857 w 1159974"/>
                <a:gd name="connsiteY10" fmla="*/ 349741 h 349941"/>
                <a:gd name="connsiteX11" fmla="*/ 209878 w 1159974"/>
                <a:gd name="connsiteY11" fmla="*/ 262687 h 349941"/>
                <a:gd name="connsiteX12" fmla="*/ 8310 w 1159974"/>
                <a:gd name="connsiteY12" fmla="*/ 86826 h 349941"/>
                <a:gd name="connsiteX13" fmla="*/ 22916 w 1159974"/>
                <a:gd name="connsiteY13" fmla="*/ 44759 h 349941"/>
                <a:gd name="connsiteX14" fmla="*/ 124577 w 1159974"/>
                <a:gd name="connsiteY14" fmla="*/ 23726 h 349941"/>
                <a:gd name="connsiteX15" fmla="*/ 357694 w 1159974"/>
                <a:gd name="connsiteY15" fmla="*/ 4446 h 349941"/>
                <a:gd name="connsiteX16" fmla="*/ 589059 w 1159974"/>
                <a:gd name="connsiteY16" fmla="*/ 356 h 3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9974" h="349941">
                  <a:moveTo>
                    <a:pt x="1138845" y="73389"/>
                  </a:moveTo>
                  <a:cubicBezTo>
                    <a:pt x="765506" y="199213"/>
                    <a:pt x="392167" y="217029"/>
                    <a:pt x="18827" y="74502"/>
                  </a:cubicBezTo>
                  <a:cubicBezTo>
                    <a:pt x="296348" y="225380"/>
                    <a:pt x="752652" y="266022"/>
                    <a:pt x="1138845" y="73389"/>
                  </a:cubicBezTo>
                  <a:close/>
                  <a:moveTo>
                    <a:pt x="589059" y="356"/>
                  </a:moveTo>
                  <a:cubicBezTo>
                    <a:pt x="686630" y="2693"/>
                    <a:pt x="783616" y="9120"/>
                    <a:pt x="881187" y="18468"/>
                  </a:cubicBezTo>
                  <a:cubicBezTo>
                    <a:pt x="951297" y="24895"/>
                    <a:pt x="1021408" y="34827"/>
                    <a:pt x="1091518" y="42422"/>
                  </a:cubicBezTo>
                  <a:cubicBezTo>
                    <a:pt x="1111383" y="44759"/>
                    <a:pt x="1130663" y="48849"/>
                    <a:pt x="1149944" y="54692"/>
                  </a:cubicBezTo>
                  <a:cubicBezTo>
                    <a:pt x="1161045" y="58197"/>
                    <a:pt x="1162213" y="62871"/>
                    <a:pt x="1156955" y="72219"/>
                  </a:cubicBezTo>
                  <a:cubicBezTo>
                    <a:pt x="1141180" y="101432"/>
                    <a:pt x="1118394" y="124802"/>
                    <a:pt x="1095608" y="147588"/>
                  </a:cubicBezTo>
                  <a:cubicBezTo>
                    <a:pt x="1019071" y="221789"/>
                    <a:pt x="916729" y="273398"/>
                    <a:pt x="828604" y="307090"/>
                  </a:cubicBezTo>
                  <a:cubicBezTo>
                    <a:pt x="740479" y="340782"/>
                    <a:pt x="670209" y="347096"/>
                    <a:pt x="566857" y="349741"/>
                  </a:cubicBezTo>
                  <a:cubicBezTo>
                    <a:pt x="453433" y="352644"/>
                    <a:pt x="320886" y="324033"/>
                    <a:pt x="209878" y="262687"/>
                  </a:cubicBezTo>
                  <a:cubicBezTo>
                    <a:pt x="129835" y="218867"/>
                    <a:pt x="60308" y="162779"/>
                    <a:pt x="8310" y="86826"/>
                  </a:cubicBezTo>
                  <a:cubicBezTo>
                    <a:pt x="-9218" y="60534"/>
                    <a:pt x="3538" y="55276"/>
                    <a:pt x="22916" y="44759"/>
                  </a:cubicBezTo>
                  <a:cubicBezTo>
                    <a:pt x="42294" y="34242"/>
                    <a:pt x="68781" y="30445"/>
                    <a:pt x="124577" y="23726"/>
                  </a:cubicBezTo>
                  <a:lnTo>
                    <a:pt x="357694" y="4446"/>
                  </a:lnTo>
                  <a:cubicBezTo>
                    <a:pt x="434816" y="3862"/>
                    <a:pt x="511937" y="-1397"/>
                    <a:pt x="589059" y="356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7ED060E-B737-4488-A1EB-A9D53C616E35}"/>
                </a:ext>
              </a:extLst>
            </p:cNvPr>
            <p:cNvSpPr/>
            <p:nvPr/>
          </p:nvSpPr>
          <p:spPr>
            <a:xfrm>
              <a:off x="4748551" y="4484753"/>
              <a:ext cx="1166297" cy="351571"/>
            </a:xfrm>
            <a:custGeom>
              <a:avLst/>
              <a:gdLst>
                <a:gd name="connsiteX0" fmla="*/ 595072 w 1162667"/>
                <a:gd name="connsiteY0" fmla="*/ 2479 h 344710"/>
                <a:gd name="connsiteX1" fmla="*/ 834617 w 1162667"/>
                <a:gd name="connsiteY1" fmla="*/ 14748 h 344710"/>
                <a:gd name="connsiteX2" fmla="*/ 1115059 w 1162667"/>
                <a:gd name="connsiteY2" fmla="*/ 48051 h 344710"/>
                <a:gd name="connsiteX3" fmla="*/ 1154789 w 1162667"/>
                <a:gd name="connsiteY3" fmla="*/ 57983 h 344710"/>
                <a:gd name="connsiteX4" fmla="*/ 1162384 w 1162667"/>
                <a:gd name="connsiteY4" fmla="*/ 77848 h 344710"/>
                <a:gd name="connsiteX5" fmla="*/ 1070656 w 1162667"/>
                <a:gd name="connsiteY5" fmla="*/ 178924 h 344710"/>
                <a:gd name="connsiteX6" fmla="*/ 829943 w 1162667"/>
                <a:gd name="connsiteY6" fmla="*/ 310965 h 344710"/>
                <a:gd name="connsiteX7" fmla="*/ 607342 w 1162667"/>
                <a:gd name="connsiteY7" fmla="*/ 349526 h 344710"/>
                <a:gd name="connsiteX8" fmla="*/ 312877 w 1162667"/>
                <a:gd name="connsiteY8" fmla="*/ 307460 h 344710"/>
                <a:gd name="connsiteX9" fmla="*/ 15492 w 1162667"/>
                <a:gd name="connsiteY9" fmla="*/ 88949 h 344710"/>
                <a:gd name="connsiteX10" fmla="*/ 6728 w 1162667"/>
                <a:gd name="connsiteY10" fmla="*/ 70252 h 344710"/>
                <a:gd name="connsiteX11" fmla="*/ 86186 w 1162667"/>
                <a:gd name="connsiteY11" fmla="*/ 103555 h 344710"/>
                <a:gd name="connsiteX12" fmla="*/ 427975 w 1162667"/>
                <a:gd name="connsiteY12" fmla="*/ 197620 h 344710"/>
                <a:gd name="connsiteX13" fmla="*/ 661093 w 1162667"/>
                <a:gd name="connsiteY13" fmla="*/ 203463 h 344710"/>
                <a:gd name="connsiteX14" fmla="*/ 952636 w 1162667"/>
                <a:gd name="connsiteY14" fmla="*/ 148543 h 344710"/>
                <a:gd name="connsiteX15" fmla="*/ 1102790 w 1162667"/>
                <a:gd name="connsiteY15" fmla="*/ 93038 h 344710"/>
                <a:gd name="connsiteX16" fmla="*/ 856234 w 1162667"/>
                <a:gd name="connsiteY16" fmla="*/ 159643 h 344710"/>
                <a:gd name="connsiteX17" fmla="*/ 684463 w 1162667"/>
                <a:gd name="connsiteY17" fmla="*/ 181845 h 344710"/>
                <a:gd name="connsiteX18" fmla="*/ 520872 w 1162667"/>
                <a:gd name="connsiteY18" fmla="*/ 185351 h 344710"/>
                <a:gd name="connsiteX19" fmla="*/ 170319 w 1162667"/>
                <a:gd name="connsiteY19" fmla="*/ 131015 h 344710"/>
                <a:gd name="connsiteX20" fmla="*/ 17244 w 1162667"/>
                <a:gd name="connsiteY20" fmla="*/ 73758 h 344710"/>
                <a:gd name="connsiteX21" fmla="*/ 6728 w 1162667"/>
                <a:gd name="connsiteY21" fmla="*/ 71421 h 344710"/>
                <a:gd name="connsiteX22" fmla="*/ 9649 w 1162667"/>
                <a:gd name="connsiteY22" fmla="*/ 55062 h 344710"/>
                <a:gd name="connsiteX23" fmla="*/ 86771 w 1162667"/>
                <a:gd name="connsiteY23" fmla="*/ 34029 h 344710"/>
                <a:gd name="connsiteX24" fmla="*/ 214138 w 1162667"/>
                <a:gd name="connsiteY24" fmla="*/ 18838 h 344710"/>
                <a:gd name="connsiteX25" fmla="*/ 232250 w 1162667"/>
                <a:gd name="connsiteY25" fmla="*/ 15332 h 344710"/>
                <a:gd name="connsiteX26" fmla="*/ 247441 w 1162667"/>
                <a:gd name="connsiteY26" fmla="*/ 11827 h 344710"/>
                <a:gd name="connsiteX27" fmla="*/ 278406 w 1162667"/>
                <a:gd name="connsiteY27" fmla="*/ 9490 h 344710"/>
                <a:gd name="connsiteX28" fmla="*/ 322810 w 1162667"/>
                <a:gd name="connsiteY28" fmla="*/ 8321 h 344710"/>
                <a:gd name="connsiteX29" fmla="*/ 322810 w 1162667"/>
                <a:gd name="connsiteY29" fmla="*/ 8321 h 344710"/>
                <a:gd name="connsiteX30" fmla="*/ 357865 w 1162667"/>
                <a:gd name="connsiteY30" fmla="*/ 4816 h 344710"/>
                <a:gd name="connsiteX31" fmla="*/ 552422 w 1162667"/>
                <a:gd name="connsiteY31" fmla="*/ 1310 h 344710"/>
                <a:gd name="connsiteX32" fmla="*/ 583972 w 1162667"/>
                <a:gd name="connsiteY32" fmla="*/ 726 h 344710"/>
                <a:gd name="connsiteX33" fmla="*/ 595072 w 1162667"/>
                <a:gd name="connsiteY33" fmla="*/ 2479 h 344710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47441 w 1166297"/>
                <a:gd name="connsiteY26" fmla="*/ 11827 h 350306"/>
                <a:gd name="connsiteX27" fmla="*/ 278406 w 1166297"/>
                <a:gd name="connsiteY27" fmla="*/ 9490 h 350306"/>
                <a:gd name="connsiteX28" fmla="*/ 322810 w 1166297"/>
                <a:gd name="connsiteY28" fmla="*/ 8321 h 350306"/>
                <a:gd name="connsiteX29" fmla="*/ 357865 w 1166297"/>
                <a:gd name="connsiteY29" fmla="*/ 4816 h 350306"/>
                <a:gd name="connsiteX30" fmla="*/ 552422 w 1166297"/>
                <a:gd name="connsiteY30" fmla="*/ 1310 h 350306"/>
                <a:gd name="connsiteX31" fmla="*/ 583972 w 1166297"/>
                <a:gd name="connsiteY31" fmla="*/ 726 h 350306"/>
                <a:gd name="connsiteX32" fmla="*/ 595072 w 1166297"/>
                <a:gd name="connsiteY32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278406 w 1166297"/>
                <a:gd name="connsiteY26" fmla="*/ 9490 h 350306"/>
                <a:gd name="connsiteX27" fmla="*/ 322810 w 1166297"/>
                <a:gd name="connsiteY27" fmla="*/ 8321 h 350306"/>
                <a:gd name="connsiteX28" fmla="*/ 357865 w 1166297"/>
                <a:gd name="connsiteY28" fmla="*/ 4816 h 350306"/>
                <a:gd name="connsiteX29" fmla="*/ 552422 w 1166297"/>
                <a:gd name="connsiteY29" fmla="*/ 1310 h 350306"/>
                <a:gd name="connsiteX30" fmla="*/ 583972 w 1166297"/>
                <a:gd name="connsiteY30" fmla="*/ 726 h 350306"/>
                <a:gd name="connsiteX31" fmla="*/ 595072 w 1166297"/>
                <a:gd name="connsiteY31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22810 w 1166297"/>
                <a:gd name="connsiteY26" fmla="*/ 8321 h 350306"/>
                <a:gd name="connsiteX27" fmla="*/ 357865 w 1166297"/>
                <a:gd name="connsiteY27" fmla="*/ 4816 h 350306"/>
                <a:gd name="connsiteX28" fmla="*/ 552422 w 1166297"/>
                <a:gd name="connsiteY28" fmla="*/ 1310 h 350306"/>
                <a:gd name="connsiteX29" fmla="*/ 583972 w 1166297"/>
                <a:gd name="connsiteY29" fmla="*/ 726 h 350306"/>
                <a:gd name="connsiteX30" fmla="*/ 595072 w 1166297"/>
                <a:gd name="connsiteY30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232250 w 1166297"/>
                <a:gd name="connsiteY25" fmla="*/ 15332 h 350306"/>
                <a:gd name="connsiteX26" fmla="*/ 357865 w 1166297"/>
                <a:gd name="connsiteY26" fmla="*/ 4816 h 350306"/>
                <a:gd name="connsiteX27" fmla="*/ 552422 w 1166297"/>
                <a:gd name="connsiteY27" fmla="*/ 1310 h 350306"/>
                <a:gd name="connsiteX28" fmla="*/ 583972 w 1166297"/>
                <a:gd name="connsiteY28" fmla="*/ 726 h 350306"/>
                <a:gd name="connsiteX29" fmla="*/ 595072 w 1166297"/>
                <a:gd name="connsiteY29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214138 w 1166297"/>
                <a:gd name="connsiteY24" fmla="*/ 18838 h 350306"/>
                <a:gd name="connsiteX25" fmla="*/ 357865 w 1166297"/>
                <a:gd name="connsiteY25" fmla="*/ 4816 h 350306"/>
                <a:gd name="connsiteX26" fmla="*/ 552422 w 1166297"/>
                <a:gd name="connsiteY26" fmla="*/ 1310 h 350306"/>
                <a:gd name="connsiteX27" fmla="*/ 583972 w 1166297"/>
                <a:gd name="connsiteY27" fmla="*/ 726 h 350306"/>
                <a:gd name="connsiteX28" fmla="*/ 595072 w 1166297"/>
                <a:gd name="connsiteY28" fmla="*/ 2479 h 350306"/>
                <a:gd name="connsiteX0" fmla="*/ 595072 w 1166297"/>
                <a:gd name="connsiteY0" fmla="*/ 2479 h 350306"/>
                <a:gd name="connsiteX1" fmla="*/ 834617 w 1166297"/>
                <a:gd name="connsiteY1" fmla="*/ 14748 h 350306"/>
                <a:gd name="connsiteX2" fmla="*/ 1115059 w 1166297"/>
                <a:gd name="connsiteY2" fmla="*/ 48051 h 350306"/>
                <a:gd name="connsiteX3" fmla="*/ 1154789 w 1166297"/>
                <a:gd name="connsiteY3" fmla="*/ 57983 h 350306"/>
                <a:gd name="connsiteX4" fmla="*/ 1162384 w 1166297"/>
                <a:gd name="connsiteY4" fmla="*/ 77848 h 350306"/>
                <a:gd name="connsiteX5" fmla="*/ 1070656 w 1166297"/>
                <a:gd name="connsiteY5" fmla="*/ 178924 h 350306"/>
                <a:gd name="connsiteX6" fmla="*/ 829943 w 1166297"/>
                <a:gd name="connsiteY6" fmla="*/ 310965 h 350306"/>
                <a:gd name="connsiteX7" fmla="*/ 607342 w 1166297"/>
                <a:gd name="connsiteY7" fmla="*/ 349526 h 350306"/>
                <a:gd name="connsiteX8" fmla="*/ 312877 w 1166297"/>
                <a:gd name="connsiteY8" fmla="*/ 307460 h 350306"/>
                <a:gd name="connsiteX9" fmla="*/ 15492 w 1166297"/>
                <a:gd name="connsiteY9" fmla="*/ 88949 h 350306"/>
                <a:gd name="connsiteX10" fmla="*/ 6728 w 1166297"/>
                <a:gd name="connsiteY10" fmla="*/ 70252 h 350306"/>
                <a:gd name="connsiteX11" fmla="*/ 86186 w 1166297"/>
                <a:gd name="connsiteY11" fmla="*/ 103555 h 350306"/>
                <a:gd name="connsiteX12" fmla="*/ 427975 w 1166297"/>
                <a:gd name="connsiteY12" fmla="*/ 197620 h 350306"/>
                <a:gd name="connsiteX13" fmla="*/ 661093 w 1166297"/>
                <a:gd name="connsiteY13" fmla="*/ 203463 h 350306"/>
                <a:gd name="connsiteX14" fmla="*/ 952636 w 1166297"/>
                <a:gd name="connsiteY14" fmla="*/ 148543 h 350306"/>
                <a:gd name="connsiteX15" fmla="*/ 1102790 w 1166297"/>
                <a:gd name="connsiteY15" fmla="*/ 93038 h 350306"/>
                <a:gd name="connsiteX16" fmla="*/ 856234 w 1166297"/>
                <a:gd name="connsiteY16" fmla="*/ 159643 h 350306"/>
                <a:gd name="connsiteX17" fmla="*/ 684463 w 1166297"/>
                <a:gd name="connsiteY17" fmla="*/ 181845 h 350306"/>
                <a:gd name="connsiteX18" fmla="*/ 520872 w 1166297"/>
                <a:gd name="connsiteY18" fmla="*/ 185351 h 350306"/>
                <a:gd name="connsiteX19" fmla="*/ 170319 w 1166297"/>
                <a:gd name="connsiteY19" fmla="*/ 131015 h 350306"/>
                <a:gd name="connsiteX20" fmla="*/ 17244 w 1166297"/>
                <a:gd name="connsiteY20" fmla="*/ 73758 h 350306"/>
                <a:gd name="connsiteX21" fmla="*/ 6728 w 1166297"/>
                <a:gd name="connsiteY21" fmla="*/ 71421 h 350306"/>
                <a:gd name="connsiteX22" fmla="*/ 9649 w 1166297"/>
                <a:gd name="connsiteY22" fmla="*/ 55062 h 350306"/>
                <a:gd name="connsiteX23" fmla="*/ 86771 w 1166297"/>
                <a:gd name="connsiteY23" fmla="*/ 34029 h 350306"/>
                <a:gd name="connsiteX24" fmla="*/ 357865 w 1166297"/>
                <a:gd name="connsiteY24" fmla="*/ 4816 h 350306"/>
                <a:gd name="connsiteX25" fmla="*/ 552422 w 1166297"/>
                <a:gd name="connsiteY25" fmla="*/ 1310 h 350306"/>
                <a:gd name="connsiteX26" fmla="*/ 583972 w 1166297"/>
                <a:gd name="connsiteY26" fmla="*/ 726 h 350306"/>
                <a:gd name="connsiteX27" fmla="*/ 595072 w 1166297"/>
                <a:gd name="connsiteY27" fmla="*/ 2479 h 350306"/>
                <a:gd name="connsiteX0" fmla="*/ 583972 w 1166297"/>
                <a:gd name="connsiteY0" fmla="*/ 0 h 349580"/>
                <a:gd name="connsiteX1" fmla="*/ 834617 w 1166297"/>
                <a:gd name="connsiteY1" fmla="*/ 14022 h 349580"/>
                <a:gd name="connsiteX2" fmla="*/ 1115059 w 1166297"/>
                <a:gd name="connsiteY2" fmla="*/ 47325 h 349580"/>
                <a:gd name="connsiteX3" fmla="*/ 1154789 w 1166297"/>
                <a:gd name="connsiteY3" fmla="*/ 57257 h 349580"/>
                <a:gd name="connsiteX4" fmla="*/ 1162384 w 1166297"/>
                <a:gd name="connsiteY4" fmla="*/ 77122 h 349580"/>
                <a:gd name="connsiteX5" fmla="*/ 1070656 w 1166297"/>
                <a:gd name="connsiteY5" fmla="*/ 178198 h 349580"/>
                <a:gd name="connsiteX6" fmla="*/ 829943 w 1166297"/>
                <a:gd name="connsiteY6" fmla="*/ 310239 h 349580"/>
                <a:gd name="connsiteX7" fmla="*/ 607342 w 1166297"/>
                <a:gd name="connsiteY7" fmla="*/ 348800 h 349580"/>
                <a:gd name="connsiteX8" fmla="*/ 312877 w 1166297"/>
                <a:gd name="connsiteY8" fmla="*/ 306734 h 349580"/>
                <a:gd name="connsiteX9" fmla="*/ 15492 w 1166297"/>
                <a:gd name="connsiteY9" fmla="*/ 88223 h 349580"/>
                <a:gd name="connsiteX10" fmla="*/ 6728 w 1166297"/>
                <a:gd name="connsiteY10" fmla="*/ 69526 h 349580"/>
                <a:gd name="connsiteX11" fmla="*/ 86186 w 1166297"/>
                <a:gd name="connsiteY11" fmla="*/ 102829 h 349580"/>
                <a:gd name="connsiteX12" fmla="*/ 427975 w 1166297"/>
                <a:gd name="connsiteY12" fmla="*/ 196894 h 349580"/>
                <a:gd name="connsiteX13" fmla="*/ 661093 w 1166297"/>
                <a:gd name="connsiteY13" fmla="*/ 202737 h 349580"/>
                <a:gd name="connsiteX14" fmla="*/ 952636 w 1166297"/>
                <a:gd name="connsiteY14" fmla="*/ 147817 h 349580"/>
                <a:gd name="connsiteX15" fmla="*/ 1102790 w 1166297"/>
                <a:gd name="connsiteY15" fmla="*/ 92312 h 349580"/>
                <a:gd name="connsiteX16" fmla="*/ 856234 w 1166297"/>
                <a:gd name="connsiteY16" fmla="*/ 158917 h 349580"/>
                <a:gd name="connsiteX17" fmla="*/ 684463 w 1166297"/>
                <a:gd name="connsiteY17" fmla="*/ 181119 h 349580"/>
                <a:gd name="connsiteX18" fmla="*/ 520872 w 1166297"/>
                <a:gd name="connsiteY18" fmla="*/ 184625 h 349580"/>
                <a:gd name="connsiteX19" fmla="*/ 170319 w 1166297"/>
                <a:gd name="connsiteY19" fmla="*/ 130289 h 349580"/>
                <a:gd name="connsiteX20" fmla="*/ 17244 w 1166297"/>
                <a:gd name="connsiteY20" fmla="*/ 73032 h 349580"/>
                <a:gd name="connsiteX21" fmla="*/ 6728 w 1166297"/>
                <a:gd name="connsiteY21" fmla="*/ 70695 h 349580"/>
                <a:gd name="connsiteX22" fmla="*/ 9649 w 1166297"/>
                <a:gd name="connsiteY22" fmla="*/ 54336 h 349580"/>
                <a:gd name="connsiteX23" fmla="*/ 86771 w 1166297"/>
                <a:gd name="connsiteY23" fmla="*/ 33303 h 349580"/>
                <a:gd name="connsiteX24" fmla="*/ 357865 w 1166297"/>
                <a:gd name="connsiteY24" fmla="*/ 4090 h 349580"/>
                <a:gd name="connsiteX25" fmla="*/ 552422 w 1166297"/>
                <a:gd name="connsiteY25" fmla="*/ 584 h 349580"/>
                <a:gd name="connsiteX26" fmla="*/ 583972 w 1166297"/>
                <a:gd name="connsiteY26" fmla="*/ 0 h 349580"/>
                <a:gd name="connsiteX0" fmla="*/ 552422 w 1166297"/>
                <a:gd name="connsiteY0" fmla="*/ 0 h 348996"/>
                <a:gd name="connsiteX1" fmla="*/ 834617 w 1166297"/>
                <a:gd name="connsiteY1" fmla="*/ 13438 h 348996"/>
                <a:gd name="connsiteX2" fmla="*/ 1115059 w 1166297"/>
                <a:gd name="connsiteY2" fmla="*/ 46741 h 348996"/>
                <a:gd name="connsiteX3" fmla="*/ 1154789 w 1166297"/>
                <a:gd name="connsiteY3" fmla="*/ 56673 h 348996"/>
                <a:gd name="connsiteX4" fmla="*/ 1162384 w 1166297"/>
                <a:gd name="connsiteY4" fmla="*/ 76538 h 348996"/>
                <a:gd name="connsiteX5" fmla="*/ 1070656 w 1166297"/>
                <a:gd name="connsiteY5" fmla="*/ 177614 h 348996"/>
                <a:gd name="connsiteX6" fmla="*/ 829943 w 1166297"/>
                <a:gd name="connsiteY6" fmla="*/ 309655 h 348996"/>
                <a:gd name="connsiteX7" fmla="*/ 607342 w 1166297"/>
                <a:gd name="connsiteY7" fmla="*/ 348216 h 348996"/>
                <a:gd name="connsiteX8" fmla="*/ 312877 w 1166297"/>
                <a:gd name="connsiteY8" fmla="*/ 306150 h 348996"/>
                <a:gd name="connsiteX9" fmla="*/ 15492 w 1166297"/>
                <a:gd name="connsiteY9" fmla="*/ 87639 h 348996"/>
                <a:gd name="connsiteX10" fmla="*/ 6728 w 1166297"/>
                <a:gd name="connsiteY10" fmla="*/ 68942 h 348996"/>
                <a:gd name="connsiteX11" fmla="*/ 86186 w 1166297"/>
                <a:gd name="connsiteY11" fmla="*/ 102245 h 348996"/>
                <a:gd name="connsiteX12" fmla="*/ 427975 w 1166297"/>
                <a:gd name="connsiteY12" fmla="*/ 196310 h 348996"/>
                <a:gd name="connsiteX13" fmla="*/ 661093 w 1166297"/>
                <a:gd name="connsiteY13" fmla="*/ 202153 h 348996"/>
                <a:gd name="connsiteX14" fmla="*/ 952636 w 1166297"/>
                <a:gd name="connsiteY14" fmla="*/ 147233 h 348996"/>
                <a:gd name="connsiteX15" fmla="*/ 1102790 w 1166297"/>
                <a:gd name="connsiteY15" fmla="*/ 91728 h 348996"/>
                <a:gd name="connsiteX16" fmla="*/ 856234 w 1166297"/>
                <a:gd name="connsiteY16" fmla="*/ 158333 h 348996"/>
                <a:gd name="connsiteX17" fmla="*/ 684463 w 1166297"/>
                <a:gd name="connsiteY17" fmla="*/ 180535 h 348996"/>
                <a:gd name="connsiteX18" fmla="*/ 520872 w 1166297"/>
                <a:gd name="connsiteY18" fmla="*/ 184041 h 348996"/>
                <a:gd name="connsiteX19" fmla="*/ 170319 w 1166297"/>
                <a:gd name="connsiteY19" fmla="*/ 129705 h 348996"/>
                <a:gd name="connsiteX20" fmla="*/ 17244 w 1166297"/>
                <a:gd name="connsiteY20" fmla="*/ 72448 h 348996"/>
                <a:gd name="connsiteX21" fmla="*/ 6728 w 1166297"/>
                <a:gd name="connsiteY21" fmla="*/ 70111 h 348996"/>
                <a:gd name="connsiteX22" fmla="*/ 9649 w 1166297"/>
                <a:gd name="connsiteY22" fmla="*/ 53752 h 348996"/>
                <a:gd name="connsiteX23" fmla="*/ 86771 w 1166297"/>
                <a:gd name="connsiteY23" fmla="*/ 32719 h 348996"/>
                <a:gd name="connsiteX24" fmla="*/ 357865 w 1166297"/>
                <a:gd name="connsiteY24" fmla="*/ 3506 h 348996"/>
                <a:gd name="connsiteX25" fmla="*/ 552422 w 1166297"/>
                <a:gd name="connsiteY25" fmla="*/ 0 h 348996"/>
                <a:gd name="connsiteX0" fmla="*/ 573028 w 1166297"/>
                <a:gd name="connsiteY0" fmla="*/ 0 h 351571"/>
                <a:gd name="connsiteX1" fmla="*/ 834617 w 1166297"/>
                <a:gd name="connsiteY1" fmla="*/ 16013 h 351571"/>
                <a:gd name="connsiteX2" fmla="*/ 1115059 w 1166297"/>
                <a:gd name="connsiteY2" fmla="*/ 49316 h 351571"/>
                <a:gd name="connsiteX3" fmla="*/ 1154789 w 1166297"/>
                <a:gd name="connsiteY3" fmla="*/ 59248 h 351571"/>
                <a:gd name="connsiteX4" fmla="*/ 1162384 w 1166297"/>
                <a:gd name="connsiteY4" fmla="*/ 79113 h 351571"/>
                <a:gd name="connsiteX5" fmla="*/ 1070656 w 1166297"/>
                <a:gd name="connsiteY5" fmla="*/ 180189 h 351571"/>
                <a:gd name="connsiteX6" fmla="*/ 829943 w 1166297"/>
                <a:gd name="connsiteY6" fmla="*/ 312230 h 351571"/>
                <a:gd name="connsiteX7" fmla="*/ 607342 w 1166297"/>
                <a:gd name="connsiteY7" fmla="*/ 350791 h 351571"/>
                <a:gd name="connsiteX8" fmla="*/ 312877 w 1166297"/>
                <a:gd name="connsiteY8" fmla="*/ 308725 h 351571"/>
                <a:gd name="connsiteX9" fmla="*/ 15492 w 1166297"/>
                <a:gd name="connsiteY9" fmla="*/ 90214 h 351571"/>
                <a:gd name="connsiteX10" fmla="*/ 6728 w 1166297"/>
                <a:gd name="connsiteY10" fmla="*/ 71517 h 351571"/>
                <a:gd name="connsiteX11" fmla="*/ 86186 w 1166297"/>
                <a:gd name="connsiteY11" fmla="*/ 104820 h 351571"/>
                <a:gd name="connsiteX12" fmla="*/ 427975 w 1166297"/>
                <a:gd name="connsiteY12" fmla="*/ 198885 h 351571"/>
                <a:gd name="connsiteX13" fmla="*/ 661093 w 1166297"/>
                <a:gd name="connsiteY13" fmla="*/ 204728 h 351571"/>
                <a:gd name="connsiteX14" fmla="*/ 952636 w 1166297"/>
                <a:gd name="connsiteY14" fmla="*/ 149808 h 351571"/>
                <a:gd name="connsiteX15" fmla="*/ 1102790 w 1166297"/>
                <a:gd name="connsiteY15" fmla="*/ 94303 h 351571"/>
                <a:gd name="connsiteX16" fmla="*/ 856234 w 1166297"/>
                <a:gd name="connsiteY16" fmla="*/ 160908 h 351571"/>
                <a:gd name="connsiteX17" fmla="*/ 684463 w 1166297"/>
                <a:gd name="connsiteY17" fmla="*/ 183110 h 351571"/>
                <a:gd name="connsiteX18" fmla="*/ 520872 w 1166297"/>
                <a:gd name="connsiteY18" fmla="*/ 186616 h 351571"/>
                <a:gd name="connsiteX19" fmla="*/ 170319 w 1166297"/>
                <a:gd name="connsiteY19" fmla="*/ 132280 h 351571"/>
                <a:gd name="connsiteX20" fmla="*/ 17244 w 1166297"/>
                <a:gd name="connsiteY20" fmla="*/ 75023 h 351571"/>
                <a:gd name="connsiteX21" fmla="*/ 6728 w 1166297"/>
                <a:gd name="connsiteY21" fmla="*/ 72686 h 351571"/>
                <a:gd name="connsiteX22" fmla="*/ 9649 w 1166297"/>
                <a:gd name="connsiteY22" fmla="*/ 56327 h 351571"/>
                <a:gd name="connsiteX23" fmla="*/ 86771 w 1166297"/>
                <a:gd name="connsiteY23" fmla="*/ 35294 h 351571"/>
                <a:gd name="connsiteX24" fmla="*/ 357865 w 1166297"/>
                <a:gd name="connsiteY24" fmla="*/ 6081 h 351571"/>
                <a:gd name="connsiteX25" fmla="*/ 573028 w 1166297"/>
                <a:gd name="connsiteY25" fmla="*/ 0 h 35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6297" h="351571">
                  <a:moveTo>
                    <a:pt x="573028" y="0"/>
                  </a:moveTo>
                  <a:cubicBezTo>
                    <a:pt x="652487" y="1655"/>
                    <a:pt x="744279" y="7794"/>
                    <a:pt x="834617" y="16013"/>
                  </a:cubicBezTo>
                  <a:cubicBezTo>
                    <a:pt x="924956" y="24232"/>
                    <a:pt x="1022163" y="34125"/>
                    <a:pt x="1115059" y="49316"/>
                  </a:cubicBezTo>
                  <a:cubicBezTo>
                    <a:pt x="1128497" y="51653"/>
                    <a:pt x="1141935" y="56327"/>
                    <a:pt x="1154789" y="59248"/>
                  </a:cubicBezTo>
                  <a:cubicBezTo>
                    <a:pt x="1167058" y="62169"/>
                    <a:pt x="1169395" y="67428"/>
                    <a:pt x="1162384" y="79113"/>
                  </a:cubicBezTo>
                  <a:cubicBezTo>
                    <a:pt x="1138429" y="118842"/>
                    <a:pt x="1105711" y="150976"/>
                    <a:pt x="1070656" y="180189"/>
                  </a:cubicBezTo>
                  <a:cubicBezTo>
                    <a:pt x="999377" y="240367"/>
                    <a:pt x="918165" y="283602"/>
                    <a:pt x="829943" y="312230"/>
                  </a:cubicBezTo>
                  <a:cubicBezTo>
                    <a:pt x="757495" y="335601"/>
                    <a:pt x="683879" y="347870"/>
                    <a:pt x="607342" y="350791"/>
                  </a:cubicBezTo>
                  <a:cubicBezTo>
                    <a:pt x="506266" y="354881"/>
                    <a:pt x="407527" y="343196"/>
                    <a:pt x="312877" y="308725"/>
                  </a:cubicBezTo>
                  <a:cubicBezTo>
                    <a:pt x="193105" y="265490"/>
                    <a:pt x="89692" y="197132"/>
                    <a:pt x="15492" y="90214"/>
                  </a:cubicBezTo>
                  <a:cubicBezTo>
                    <a:pt x="11402" y="84371"/>
                    <a:pt x="7312" y="79113"/>
                    <a:pt x="6728" y="71517"/>
                  </a:cubicBezTo>
                  <a:cubicBezTo>
                    <a:pt x="34772" y="78528"/>
                    <a:pt x="59895" y="93135"/>
                    <a:pt x="86186" y="104820"/>
                  </a:cubicBezTo>
                  <a:cubicBezTo>
                    <a:pt x="195442" y="153897"/>
                    <a:pt x="309372" y="183110"/>
                    <a:pt x="427975" y="198885"/>
                  </a:cubicBezTo>
                  <a:cubicBezTo>
                    <a:pt x="505681" y="208817"/>
                    <a:pt x="583387" y="208233"/>
                    <a:pt x="661093" y="204728"/>
                  </a:cubicBezTo>
                  <a:cubicBezTo>
                    <a:pt x="760417" y="200053"/>
                    <a:pt x="857403" y="179604"/>
                    <a:pt x="952636" y="149808"/>
                  </a:cubicBezTo>
                  <a:cubicBezTo>
                    <a:pt x="1006972" y="132864"/>
                    <a:pt x="1058971" y="108910"/>
                    <a:pt x="1102790" y="94303"/>
                  </a:cubicBezTo>
                  <a:cubicBezTo>
                    <a:pt x="1030342" y="124100"/>
                    <a:pt x="943873" y="143965"/>
                    <a:pt x="856234" y="160908"/>
                  </a:cubicBezTo>
                  <a:cubicBezTo>
                    <a:pt x="799562" y="172009"/>
                    <a:pt x="742305" y="177852"/>
                    <a:pt x="684463" y="183110"/>
                  </a:cubicBezTo>
                  <a:cubicBezTo>
                    <a:pt x="630128" y="187784"/>
                    <a:pt x="575208" y="188368"/>
                    <a:pt x="520872" y="186616"/>
                  </a:cubicBezTo>
                  <a:cubicBezTo>
                    <a:pt x="401684" y="183110"/>
                    <a:pt x="284833" y="165582"/>
                    <a:pt x="170319" y="132280"/>
                  </a:cubicBezTo>
                  <a:cubicBezTo>
                    <a:pt x="117736" y="117089"/>
                    <a:pt x="66906" y="97809"/>
                    <a:pt x="17244" y="75023"/>
                  </a:cubicBezTo>
                  <a:cubicBezTo>
                    <a:pt x="13739" y="73270"/>
                    <a:pt x="10818" y="70933"/>
                    <a:pt x="6728" y="72686"/>
                  </a:cubicBezTo>
                  <a:cubicBezTo>
                    <a:pt x="-6126" y="64506"/>
                    <a:pt x="2054" y="59832"/>
                    <a:pt x="9649" y="56327"/>
                  </a:cubicBezTo>
                  <a:cubicBezTo>
                    <a:pt x="34188" y="44057"/>
                    <a:pt x="28735" y="43668"/>
                    <a:pt x="86771" y="35294"/>
                  </a:cubicBezTo>
                  <a:cubicBezTo>
                    <a:pt x="144807" y="26920"/>
                    <a:pt x="276822" y="11963"/>
                    <a:pt x="357865" y="6081"/>
                  </a:cubicBezTo>
                  <a:cubicBezTo>
                    <a:pt x="438908" y="199"/>
                    <a:pt x="508176" y="1169"/>
                    <a:pt x="573028" y="0"/>
                  </a:cubicBezTo>
                  <a:close/>
                </a:path>
              </a:pathLst>
            </a:custGeom>
            <a:solidFill>
              <a:srgbClr val="07120E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D4EA2F4-A651-4693-9A35-7A7D010C3437}"/>
                </a:ext>
              </a:extLst>
            </p:cNvPr>
            <p:cNvSpPr/>
            <p:nvPr/>
          </p:nvSpPr>
          <p:spPr>
            <a:xfrm>
              <a:off x="6146361" y="4017589"/>
              <a:ext cx="5843" cy="362238"/>
            </a:xfrm>
            <a:custGeom>
              <a:avLst/>
              <a:gdLst>
                <a:gd name="connsiteX0" fmla="*/ 3534 w 0"/>
                <a:gd name="connsiteY0" fmla="*/ 0 h 362238"/>
                <a:gd name="connsiteX1" fmla="*/ 3534 w 0"/>
                <a:gd name="connsiteY1" fmla="*/ 347632 h 362238"/>
                <a:gd name="connsiteX2" fmla="*/ 613 w 0"/>
                <a:gd name="connsiteY2" fmla="*/ 365744 h 362238"/>
                <a:gd name="connsiteX3" fmla="*/ 29 w 0"/>
                <a:gd name="connsiteY3" fmla="*/ 12269 h 362238"/>
                <a:gd name="connsiteX4" fmla="*/ 3534 w 0"/>
                <a:gd name="connsiteY4" fmla="*/ 0 h 36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h="362238">
                  <a:moveTo>
                    <a:pt x="3534" y="0"/>
                  </a:moveTo>
                  <a:cubicBezTo>
                    <a:pt x="3534" y="115682"/>
                    <a:pt x="3534" y="231365"/>
                    <a:pt x="3534" y="347632"/>
                  </a:cubicBezTo>
                  <a:cubicBezTo>
                    <a:pt x="3534" y="353474"/>
                    <a:pt x="5287" y="360485"/>
                    <a:pt x="613" y="365744"/>
                  </a:cubicBezTo>
                  <a:cubicBezTo>
                    <a:pt x="613" y="247724"/>
                    <a:pt x="29" y="130289"/>
                    <a:pt x="29" y="12269"/>
                  </a:cubicBezTo>
                  <a:cubicBezTo>
                    <a:pt x="29" y="7595"/>
                    <a:pt x="-555" y="2921"/>
                    <a:pt x="3534" y="0"/>
                  </a:cubicBezTo>
                  <a:close/>
                </a:path>
              </a:pathLst>
            </a:custGeom>
            <a:solidFill>
              <a:srgbClr val="064838"/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7C1986-436F-4867-882A-78DD496E7D7F}"/>
                </a:ext>
              </a:extLst>
            </p:cNvPr>
            <p:cNvSpPr/>
            <p:nvPr/>
          </p:nvSpPr>
          <p:spPr>
            <a:xfrm>
              <a:off x="5197621" y="2518208"/>
              <a:ext cx="1792391" cy="2714615"/>
            </a:xfrm>
            <a:custGeom>
              <a:avLst/>
              <a:gdLst>
                <a:gd name="connsiteX0" fmla="*/ 1680369 w 1792391"/>
                <a:gd name="connsiteY0" fmla="*/ 597054 h 2714615"/>
                <a:gd name="connsiteX1" fmla="*/ 1680558 w 1792391"/>
                <a:gd name="connsiteY1" fmla="*/ 597623 h 2714615"/>
                <a:gd name="connsiteX2" fmla="*/ 1680841 w 1792391"/>
                <a:gd name="connsiteY2" fmla="*/ 597291 h 2714615"/>
                <a:gd name="connsiteX3" fmla="*/ 1677130 w 1792391"/>
                <a:gd name="connsiteY3" fmla="*/ 595427 h 2714615"/>
                <a:gd name="connsiteX4" fmla="*/ 1678410 w 1792391"/>
                <a:gd name="connsiteY4" fmla="*/ 596070 h 2714615"/>
                <a:gd name="connsiteX5" fmla="*/ 1679043 w 1792391"/>
                <a:gd name="connsiteY5" fmla="*/ 595511 h 2714615"/>
                <a:gd name="connsiteX6" fmla="*/ 1679802 w 1792391"/>
                <a:gd name="connsiteY6" fmla="*/ 594979 h 2714615"/>
                <a:gd name="connsiteX7" fmla="*/ 1679752 w 1792391"/>
                <a:gd name="connsiteY7" fmla="*/ 595195 h 2714615"/>
                <a:gd name="connsiteX8" fmla="*/ 1680257 w 1792391"/>
                <a:gd name="connsiteY8" fmla="*/ 596716 h 2714615"/>
                <a:gd name="connsiteX9" fmla="*/ 1680257 w 1792391"/>
                <a:gd name="connsiteY9" fmla="*/ 596122 h 2714615"/>
                <a:gd name="connsiteX10" fmla="*/ 895601 w 1792391"/>
                <a:gd name="connsiteY10" fmla="*/ 182 h 2714615"/>
                <a:gd name="connsiteX11" fmla="*/ 961038 w 1792391"/>
                <a:gd name="connsiteY11" fmla="*/ 41079 h 2714615"/>
                <a:gd name="connsiteX12" fmla="*/ 954027 w 1792391"/>
                <a:gd name="connsiteY12" fmla="*/ 123459 h 2714615"/>
                <a:gd name="connsiteX13" fmla="*/ 929241 w 1792391"/>
                <a:gd name="connsiteY13" fmla="*/ 142481 h 2714615"/>
                <a:gd name="connsiteX14" fmla="*/ 929487 w 1792391"/>
                <a:gd name="connsiteY14" fmla="*/ 142741 h 2714615"/>
                <a:gd name="connsiteX15" fmla="*/ 928915 w 1792391"/>
                <a:gd name="connsiteY15" fmla="*/ 142933 h 2714615"/>
                <a:gd name="connsiteX16" fmla="*/ 930291 w 1792391"/>
                <a:gd name="connsiteY16" fmla="*/ 164796 h 2714615"/>
                <a:gd name="connsiteX17" fmla="*/ 950520 w 1792391"/>
                <a:gd name="connsiteY17" fmla="*/ 173706 h 2714615"/>
                <a:gd name="connsiteX18" fmla="*/ 967464 w 1792391"/>
                <a:gd name="connsiteY18" fmla="*/ 185975 h 2714615"/>
                <a:gd name="connsiteX19" fmla="*/ 954026 w 1792391"/>
                <a:gd name="connsiteY19" fmla="*/ 196491 h 2714615"/>
                <a:gd name="connsiteX20" fmla="*/ 951105 w 1792391"/>
                <a:gd name="connsiteY20" fmla="*/ 251996 h 2714615"/>
                <a:gd name="connsiteX21" fmla="*/ 952273 w 1792391"/>
                <a:gd name="connsiteY21" fmla="*/ 254333 h 2714615"/>
                <a:gd name="connsiteX22" fmla="*/ 952273 w 1792391"/>
                <a:gd name="connsiteY22" fmla="*/ 256085 h 2714615"/>
                <a:gd name="connsiteX23" fmla="*/ 954027 w 1792391"/>
                <a:gd name="connsiteY23" fmla="*/ 260818 h 2714615"/>
                <a:gd name="connsiteX24" fmla="*/ 958117 w 1792391"/>
                <a:gd name="connsiteY24" fmla="*/ 312209 h 2714615"/>
                <a:gd name="connsiteX25" fmla="*/ 959090 w 1792391"/>
                <a:gd name="connsiteY25" fmla="*/ 327043 h 2714615"/>
                <a:gd name="connsiteX26" fmla="*/ 959870 w 1792391"/>
                <a:gd name="connsiteY26" fmla="*/ 323276 h 2714615"/>
                <a:gd name="connsiteX27" fmla="*/ 1177212 w 1792391"/>
                <a:gd name="connsiteY27" fmla="*/ 267187 h 2714615"/>
                <a:gd name="connsiteX28" fmla="*/ 1315097 w 1792391"/>
                <a:gd name="connsiteY28" fmla="*/ 299321 h 2714615"/>
                <a:gd name="connsiteX29" fmla="*/ 1426105 w 1792391"/>
                <a:gd name="connsiteY29" fmla="*/ 358915 h 2714615"/>
                <a:gd name="connsiteX30" fmla="*/ 1571584 w 1792391"/>
                <a:gd name="connsiteY30" fmla="*/ 357747 h 2714615"/>
                <a:gd name="connsiteX31" fmla="*/ 1608977 w 1792391"/>
                <a:gd name="connsiteY31" fmla="*/ 336713 h 2714615"/>
                <a:gd name="connsiteX32" fmla="*/ 1687267 w 1792391"/>
                <a:gd name="connsiteY32" fmla="*/ 344893 h 2714615"/>
                <a:gd name="connsiteX33" fmla="*/ 1715895 w 1792391"/>
                <a:gd name="connsiteY33" fmla="*/ 348399 h 2714615"/>
                <a:gd name="connsiteX34" fmla="*/ 1724659 w 1792391"/>
                <a:gd name="connsiteY34" fmla="*/ 350151 h 2714615"/>
                <a:gd name="connsiteX35" fmla="*/ 1758546 w 1792391"/>
                <a:gd name="connsiteY35" fmla="*/ 372937 h 2714615"/>
                <a:gd name="connsiteX36" fmla="*/ 1761467 w 1792391"/>
                <a:gd name="connsiteY36" fmla="*/ 403318 h 2714615"/>
                <a:gd name="connsiteX37" fmla="*/ 1735176 w 1792391"/>
                <a:gd name="connsiteY37" fmla="*/ 434868 h 2714615"/>
                <a:gd name="connsiteX38" fmla="*/ 1710053 w 1792391"/>
                <a:gd name="connsiteY38" fmla="*/ 430194 h 2714615"/>
                <a:gd name="connsiteX39" fmla="*/ 1686683 w 1792391"/>
                <a:gd name="connsiteY39" fmla="*/ 425520 h 2714615"/>
                <a:gd name="connsiteX40" fmla="*/ 1649875 w 1792391"/>
                <a:gd name="connsiteY40" fmla="*/ 469339 h 2714615"/>
                <a:gd name="connsiteX41" fmla="*/ 1656886 w 1792391"/>
                <a:gd name="connsiteY41" fmla="*/ 516080 h 2714615"/>
                <a:gd name="connsiteX42" fmla="*/ 1656906 w 1792391"/>
                <a:gd name="connsiteY42" fmla="*/ 517822 h 2714615"/>
                <a:gd name="connsiteX43" fmla="*/ 1657471 w 1792391"/>
                <a:gd name="connsiteY43" fmla="*/ 516079 h 2714615"/>
                <a:gd name="connsiteX44" fmla="*/ 1667986 w 1792391"/>
                <a:gd name="connsiteY44" fmla="*/ 515495 h 2714615"/>
                <a:gd name="connsiteX45" fmla="*/ 1687266 w 1792391"/>
                <a:gd name="connsiteY45" fmla="*/ 495630 h 2714615"/>
                <a:gd name="connsiteX46" fmla="*/ 1696021 w 1792391"/>
                <a:gd name="connsiteY46" fmla="*/ 489277 h 2714615"/>
                <a:gd name="connsiteX47" fmla="*/ 1721737 w 1792391"/>
                <a:gd name="connsiteY47" fmla="*/ 499136 h 2714615"/>
                <a:gd name="connsiteX48" fmla="*/ 1728749 w 1792391"/>
                <a:gd name="connsiteY48" fmla="*/ 518416 h 2714615"/>
                <a:gd name="connsiteX49" fmla="*/ 1689019 w 1792391"/>
                <a:gd name="connsiteY49" fmla="*/ 570415 h 2714615"/>
                <a:gd name="connsiteX50" fmla="*/ 1683761 w 1792391"/>
                <a:gd name="connsiteY50" fmla="*/ 579763 h 2714615"/>
                <a:gd name="connsiteX51" fmla="*/ 1683178 w 1792391"/>
                <a:gd name="connsiteY51" fmla="*/ 579763 h 2714615"/>
                <a:gd name="connsiteX52" fmla="*/ 1683177 w 1792391"/>
                <a:gd name="connsiteY52" fmla="*/ 579763 h 2714615"/>
                <a:gd name="connsiteX53" fmla="*/ 1682501 w 1792391"/>
                <a:gd name="connsiteY53" fmla="*/ 579532 h 2714615"/>
                <a:gd name="connsiteX54" fmla="*/ 1682879 w 1792391"/>
                <a:gd name="connsiteY54" fmla="*/ 579987 h 2714615"/>
                <a:gd name="connsiteX55" fmla="*/ 1683178 w 1792391"/>
                <a:gd name="connsiteY55" fmla="*/ 579763 h 2714615"/>
                <a:gd name="connsiteX56" fmla="*/ 1712975 w 1792391"/>
                <a:gd name="connsiteY56" fmla="*/ 610729 h 2714615"/>
                <a:gd name="connsiteX57" fmla="*/ 1720570 w 1792391"/>
                <a:gd name="connsiteY57" fmla="*/ 767893 h 2714615"/>
                <a:gd name="connsiteX58" fmla="*/ 1764390 w 1792391"/>
                <a:gd name="connsiteY58" fmla="*/ 793600 h 2714615"/>
                <a:gd name="connsiteX59" fmla="*/ 1788928 w 1792391"/>
                <a:gd name="connsiteY59" fmla="*/ 795353 h 2714615"/>
                <a:gd name="connsiteX60" fmla="*/ 1780749 w 1792391"/>
                <a:gd name="connsiteY60" fmla="*/ 835667 h 2714615"/>
                <a:gd name="connsiteX61" fmla="*/ 1701874 w 1792391"/>
                <a:gd name="connsiteY61" fmla="*/ 790095 h 2714615"/>
                <a:gd name="connsiteX62" fmla="*/ 1693695 w 1792391"/>
                <a:gd name="connsiteY62" fmla="*/ 719984 h 2714615"/>
                <a:gd name="connsiteX63" fmla="*/ 1681426 w 1792391"/>
                <a:gd name="connsiteY63" fmla="*/ 705962 h 2714615"/>
                <a:gd name="connsiteX64" fmla="*/ 1675583 w 1792391"/>
                <a:gd name="connsiteY64" fmla="*/ 722905 h 2714615"/>
                <a:gd name="connsiteX65" fmla="*/ 1684931 w 1792391"/>
                <a:gd name="connsiteY65" fmla="*/ 819308 h 2714615"/>
                <a:gd name="connsiteX66" fmla="*/ 1682594 w 1792391"/>
                <a:gd name="connsiteY66" fmla="*/ 850857 h 2714615"/>
                <a:gd name="connsiteX67" fmla="*/ 1667988 w 1792391"/>
                <a:gd name="connsiteY67" fmla="*/ 859037 h 2714615"/>
                <a:gd name="connsiteX68" fmla="*/ 1648707 w 1792391"/>
                <a:gd name="connsiteY68" fmla="*/ 859037 h 2714615"/>
                <a:gd name="connsiteX69" fmla="*/ 1644033 w 1792391"/>
                <a:gd name="connsiteY69" fmla="*/ 790679 h 2714615"/>
                <a:gd name="connsiteX70" fmla="*/ 1646955 w 1792391"/>
                <a:gd name="connsiteY70" fmla="*/ 715894 h 2714615"/>
                <a:gd name="connsiteX71" fmla="*/ 1635269 w 1792391"/>
                <a:gd name="connsiteY71" fmla="*/ 736343 h 2714615"/>
                <a:gd name="connsiteX72" fmla="*/ 1627674 w 1792391"/>
                <a:gd name="connsiteY72" fmla="*/ 801780 h 2714615"/>
                <a:gd name="connsiteX73" fmla="*/ 1614821 w 1792391"/>
                <a:gd name="connsiteY73" fmla="*/ 825150 h 2714615"/>
                <a:gd name="connsiteX74" fmla="*/ 1595539 w 1792391"/>
                <a:gd name="connsiteY74" fmla="*/ 840341 h 2714615"/>
                <a:gd name="connsiteX75" fmla="*/ 1569832 w 1792391"/>
                <a:gd name="connsiteY75" fmla="*/ 843846 h 2714615"/>
                <a:gd name="connsiteX76" fmla="*/ 1535945 w 1792391"/>
                <a:gd name="connsiteY76" fmla="*/ 812881 h 2714615"/>
                <a:gd name="connsiteX77" fmla="*/ 1544125 w 1792391"/>
                <a:gd name="connsiteY77" fmla="*/ 791263 h 2714615"/>
                <a:gd name="connsiteX78" fmla="*/ 1570416 w 1792391"/>
                <a:gd name="connsiteY78" fmla="*/ 793600 h 2714615"/>
                <a:gd name="connsiteX79" fmla="*/ 1604304 w 1792391"/>
                <a:gd name="connsiteY79" fmla="*/ 781331 h 2714615"/>
                <a:gd name="connsiteX80" fmla="*/ 1610731 w 1792391"/>
                <a:gd name="connsiteY80" fmla="*/ 725827 h 2714615"/>
                <a:gd name="connsiteX81" fmla="*/ 1611315 w 1792391"/>
                <a:gd name="connsiteY81" fmla="*/ 609560 h 2714615"/>
                <a:gd name="connsiteX82" fmla="*/ 1639359 w 1792391"/>
                <a:gd name="connsiteY82" fmla="*/ 580347 h 2714615"/>
                <a:gd name="connsiteX83" fmla="*/ 1648707 w 1792391"/>
                <a:gd name="connsiteY83" fmla="*/ 580347 h 2714615"/>
                <a:gd name="connsiteX84" fmla="*/ 1649292 w 1792391"/>
                <a:gd name="connsiteY84" fmla="*/ 580347 h 2714615"/>
                <a:gd name="connsiteX85" fmla="*/ 1650010 w 1792391"/>
                <a:gd name="connsiteY85" fmla="*/ 580759 h 2714615"/>
                <a:gd name="connsiteX86" fmla="*/ 1649875 w 1792391"/>
                <a:gd name="connsiteY86" fmla="*/ 580347 h 2714615"/>
                <a:gd name="connsiteX87" fmla="*/ 1650022 w 1792391"/>
                <a:gd name="connsiteY87" fmla="*/ 579910 h 2714615"/>
                <a:gd name="connsiteX88" fmla="*/ 1649290 w 1792391"/>
                <a:gd name="connsiteY88" fmla="*/ 579764 h 2714615"/>
                <a:gd name="connsiteX89" fmla="*/ 1635852 w 1792391"/>
                <a:gd name="connsiteY89" fmla="*/ 569247 h 2714615"/>
                <a:gd name="connsiteX90" fmla="*/ 1597876 w 1792391"/>
                <a:gd name="connsiteY90" fmla="*/ 500305 h 2714615"/>
                <a:gd name="connsiteX91" fmla="*/ 1619493 w 1792391"/>
                <a:gd name="connsiteY91" fmla="*/ 425520 h 2714615"/>
                <a:gd name="connsiteX92" fmla="*/ 1621830 w 1792391"/>
                <a:gd name="connsiteY92" fmla="*/ 409745 h 2714615"/>
                <a:gd name="connsiteX93" fmla="*/ 1606056 w 1792391"/>
                <a:gd name="connsiteY93" fmla="*/ 410330 h 2714615"/>
                <a:gd name="connsiteX94" fmla="*/ 1514327 w 1792391"/>
                <a:gd name="connsiteY94" fmla="*/ 437790 h 2714615"/>
                <a:gd name="connsiteX95" fmla="*/ 1363005 w 1792391"/>
                <a:gd name="connsiteY95" fmla="*/ 427273 h 2714615"/>
                <a:gd name="connsiteX96" fmla="*/ 1288805 w 1792391"/>
                <a:gd name="connsiteY96" fmla="*/ 400397 h 2714615"/>
                <a:gd name="connsiteX97" fmla="*/ 1204088 w 1792391"/>
                <a:gd name="connsiteY97" fmla="*/ 396892 h 2714615"/>
                <a:gd name="connsiteX98" fmla="*/ 1140989 w 1792391"/>
                <a:gd name="connsiteY98" fmla="*/ 402734 h 2714615"/>
                <a:gd name="connsiteX99" fmla="*/ 1029396 w 1792391"/>
                <a:gd name="connsiteY99" fmla="*/ 411498 h 2714615"/>
                <a:gd name="connsiteX100" fmla="*/ 960454 w 1792391"/>
                <a:gd name="connsiteY100" fmla="*/ 444216 h 2714615"/>
                <a:gd name="connsiteX101" fmla="*/ 959869 w 1792391"/>
                <a:gd name="connsiteY101" fmla="*/ 441542 h 2714615"/>
                <a:gd name="connsiteX102" fmla="*/ 959869 w 1792391"/>
                <a:gd name="connsiteY102" fmla="*/ 480773 h 2714615"/>
                <a:gd name="connsiteX103" fmla="*/ 951179 w 1792391"/>
                <a:gd name="connsiteY103" fmla="*/ 528138 h 2714615"/>
                <a:gd name="connsiteX104" fmla="*/ 944062 w 1792391"/>
                <a:gd name="connsiteY104" fmla="*/ 533364 h 2714615"/>
                <a:gd name="connsiteX105" fmla="*/ 944679 w 1792391"/>
                <a:gd name="connsiteY105" fmla="*/ 534776 h 2714615"/>
                <a:gd name="connsiteX106" fmla="*/ 943543 w 1792391"/>
                <a:gd name="connsiteY106" fmla="*/ 534316 h 2714615"/>
                <a:gd name="connsiteX107" fmla="*/ 944094 w 1792391"/>
                <a:gd name="connsiteY107" fmla="*/ 534775 h 2714615"/>
                <a:gd name="connsiteX108" fmla="*/ 948768 w 1792391"/>
                <a:gd name="connsiteY108" fmla="*/ 542371 h 2714615"/>
                <a:gd name="connsiteX109" fmla="*/ 952858 w 1792391"/>
                <a:gd name="connsiteY109" fmla="*/ 545876 h 2714615"/>
                <a:gd name="connsiteX110" fmla="*/ 956363 w 1792391"/>
                <a:gd name="connsiteY110" fmla="*/ 567494 h 2714615"/>
                <a:gd name="connsiteX111" fmla="*/ 955779 w 1792391"/>
                <a:gd name="connsiteY111" fmla="*/ 815802 h 2714615"/>
                <a:gd name="connsiteX112" fmla="*/ 955779 w 1792391"/>
                <a:gd name="connsiteY112" fmla="*/ 920968 h 2714615"/>
                <a:gd name="connsiteX113" fmla="*/ 954611 w 1792391"/>
                <a:gd name="connsiteY113" fmla="*/ 1043077 h 2714615"/>
                <a:gd name="connsiteX114" fmla="*/ 954026 w 1792391"/>
                <a:gd name="connsiteY114" fmla="*/ 1353317 h 2714615"/>
                <a:gd name="connsiteX115" fmla="*/ 954026 w 1792391"/>
                <a:gd name="connsiteY115" fmla="*/ 1497628 h 2714615"/>
                <a:gd name="connsiteX116" fmla="*/ 952274 w 1792391"/>
                <a:gd name="connsiteY116" fmla="*/ 1522166 h 2714615"/>
                <a:gd name="connsiteX117" fmla="*/ 952274 w 1792391"/>
                <a:gd name="connsiteY117" fmla="*/ 1862204 h 2714615"/>
                <a:gd name="connsiteX118" fmla="*/ 952274 w 1792391"/>
                <a:gd name="connsiteY118" fmla="*/ 1894338 h 2714615"/>
                <a:gd name="connsiteX119" fmla="*/ 952274 w 1792391"/>
                <a:gd name="connsiteY119" fmla="*/ 1919461 h 2714615"/>
                <a:gd name="connsiteX120" fmla="*/ 952274 w 1792391"/>
                <a:gd name="connsiteY120" fmla="*/ 2238464 h 2714615"/>
                <a:gd name="connsiteX121" fmla="*/ 952274 w 1792391"/>
                <a:gd name="connsiteY121" fmla="*/ 2265924 h 2714615"/>
                <a:gd name="connsiteX122" fmla="*/ 950521 w 1792391"/>
                <a:gd name="connsiteY122" fmla="*/ 2281115 h 2714615"/>
                <a:gd name="connsiteX123" fmla="*/ 947492 w 1792391"/>
                <a:gd name="connsiteY123" fmla="*/ 2282147 h 2714615"/>
                <a:gd name="connsiteX124" fmla="*/ 948768 w 1792391"/>
                <a:gd name="connsiteY124" fmla="*/ 2282866 h 2714615"/>
                <a:gd name="connsiteX125" fmla="*/ 952110 w 1792391"/>
                <a:gd name="connsiteY125" fmla="*/ 2286765 h 2714615"/>
                <a:gd name="connsiteX126" fmla="*/ 952274 w 1792391"/>
                <a:gd name="connsiteY126" fmla="*/ 2286372 h 2714615"/>
                <a:gd name="connsiteX127" fmla="*/ 960454 w 1792391"/>
                <a:gd name="connsiteY127" fmla="*/ 2288125 h 2714615"/>
                <a:gd name="connsiteX128" fmla="*/ 998430 w 1792391"/>
                <a:gd name="connsiteY128" fmla="*/ 2326686 h 2714615"/>
                <a:gd name="connsiteX129" fmla="*/ 997262 w 1792391"/>
                <a:gd name="connsiteY129" fmla="*/ 2347136 h 2714615"/>
                <a:gd name="connsiteX130" fmla="*/ 962791 w 1792391"/>
                <a:gd name="connsiteY130" fmla="*/ 2376349 h 2714615"/>
                <a:gd name="connsiteX131" fmla="*/ 1020632 w 1792391"/>
                <a:gd name="connsiteY131" fmla="*/ 2381023 h 2714615"/>
                <a:gd name="connsiteX132" fmla="*/ 1254334 w 1792391"/>
                <a:gd name="connsiteY132" fmla="*/ 2407899 h 2714615"/>
                <a:gd name="connsiteX133" fmla="*/ 1308669 w 1792391"/>
                <a:gd name="connsiteY133" fmla="*/ 2423089 h 2714615"/>
                <a:gd name="connsiteX134" fmla="*/ 1341972 w 1792391"/>
                <a:gd name="connsiteY134" fmla="*/ 2471582 h 2714615"/>
                <a:gd name="connsiteX135" fmla="*/ 1341718 w 1792391"/>
                <a:gd name="connsiteY135" fmla="*/ 2471837 h 2714615"/>
                <a:gd name="connsiteX136" fmla="*/ 1386373 w 1792391"/>
                <a:gd name="connsiteY136" fmla="*/ 2484289 h 2714615"/>
                <a:gd name="connsiteX137" fmla="*/ 1405653 w 1792391"/>
                <a:gd name="connsiteY137" fmla="*/ 2520658 h 2714615"/>
                <a:gd name="connsiteX138" fmla="*/ 1404485 w 1792391"/>
                <a:gd name="connsiteY138" fmla="*/ 2635173 h 2714615"/>
                <a:gd name="connsiteX139" fmla="*/ 1391631 w 1792391"/>
                <a:gd name="connsiteY139" fmla="*/ 2650364 h 2714615"/>
                <a:gd name="connsiteX140" fmla="*/ 1282376 w 1792391"/>
                <a:gd name="connsiteY140" fmla="*/ 2687172 h 2714615"/>
                <a:gd name="connsiteX141" fmla="*/ 1120537 w 1792391"/>
                <a:gd name="connsiteY141" fmla="*/ 2706453 h 2714615"/>
                <a:gd name="connsiteX142" fmla="*/ 767647 w 1792391"/>
                <a:gd name="connsiteY142" fmla="*/ 2711711 h 2714615"/>
                <a:gd name="connsiteX143" fmla="*/ 463250 w 1792391"/>
                <a:gd name="connsiteY143" fmla="*/ 2675487 h 2714615"/>
                <a:gd name="connsiteX144" fmla="*/ 446891 w 1792391"/>
                <a:gd name="connsiteY144" fmla="*/ 2670813 h 2714615"/>
                <a:gd name="connsiteX145" fmla="*/ 386713 w 1792391"/>
                <a:gd name="connsiteY145" fmla="*/ 2587849 h 2714615"/>
                <a:gd name="connsiteX146" fmla="*/ 386713 w 1792391"/>
                <a:gd name="connsiteY146" fmla="*/ 2523580 h 2714615"/>
                <a:gd name="connsiteX147" fmla="*/ 401319 w 1792391"/>
                <a:gd name="connsiteY147" fmla="*/ 2493783 h 2714615"/>
                <a:gd name="connsiteX148" fmla="*/ 403603 w 1792391"/>
                <a:gd name="connsiteY148" fmla="*/ 2492715 h 2714615"/>
                <a:gd name="connsiteX149" fmla="*/ 415854 w 1792391"/>
                <a:gd name="connsiteY149" fmla="*/ 2480785 h 2714615"/>
                <a:gd name="connsiteX150" fmla="*/ 434623 w 1792391"/>
                <a:gd name="connsiteY150" fmla="*/ 2475088 h 2714615"/>
                <a:gd name="connsiteX151" fmla="*/ 451567 w 1792391"/>
                <a:gd name="connsiteY151" fmla="*/ 2455807 h 2714615"/>
                <a:gd name="connsiteX152" fmla="*/ 480195 w 1792391"/>
                <a:gd name="connsiteY152" fmla="*/ 2427763 h 2714615"/>
                <a:gd name="connsiteX153" fmla="*/ 581271 w 1792391"/>
                <a:gd name="connsiteY153" fmla="*/ 2400303 h 2714615"/>
                <a:gd name="connsiteX154" fmla="*/ 765313 w 1792391"/>
                <a:gd name="connsiteY154" fmla="*/ 2380438 h 2714615"/>
                <a:gd name="connsiteX155" fmla="*/ 826075 w 1792391"/>
                <a:gd name="connsiteY155" fmla="*/ 2377517 h 2714615"/>
                <a:gd name="connsiteX156" fmla="*/ 800368 w 1792391"/>
                <a:gd name="connsiteY156" fmla="*/ 2351226 h 2714615"/>
                <a:gd name="connsiteX157" fmla="*/ 798615 w 1792391"/>
                <a:gd name="connsiteY157" fmla="*/ 2320259 h 2714615"/>
                <a:gd name="connsiteX158" fmla="*/ 817092 w 1792391"/>
                <a:gd name="connsiteY158" fmla="*/ 2299372 h 2714615"/>
                <a:gd name="connsiteX159" fmla="*/ 839100 w 1792391"/>
                <a:gd name="connsiteY159" fmla="*/ 2283171 h 2714615"/>
                <a:gd name="connsiteX160" fmla="*/ 838343 w 1792391"/>
                <a:gd name="connsiteY160" fmla="*/ 2282868 h 2714615"/>
                <a:gd name="connsiteX161" fmla="*/ 838927 w 1792391"/>
                <a:gd name="connsiteY161" fmla="*/ 2241385 h 2714615"/>
                <a:gd name="connsiteX162" fmla="*/ 838927 w 1792391"/>
                <a:gd name="connsiteY162" fmla="*/ 624751 h 2714615"/>
                <a:gd name="connsiteX163" fmla="*/ 838927 w 1792391"/>
                <a:gd name="connsiteY163" fmla="*/ 559314 h 2714615"/>
                <a:gd name="connsiteX164" fmla="*/ 846177 w 1792391"/>
                <a:gd name="connsiteY164" fmla="*/ 532550 h 2714615"/>
                <a:gd name="connsiteX165" fmla="*/ 836929 w 1792391"/>
                <a:gd name="connsiteY165" fmla="*/ 522775 h 2714615"/>
                <a:gd name="connsiteX166" fmla="*/ 831917 w 1792391"/>
                <a:gd name="connsiteY166" fmla="*/ 480088 h 2714615"/>
                <a:gd name="connsiteX167" fmla="*/ 831917 w 1792391"/>
                <a:gd name="connsiteY167" fmla="*/ 444217 h 2714615"/>
                <a:gd name="connsiteX168" fmla="*/ 706887 w 1792391"/>
                <a:gd name="connsiteY168" fmla="*/ 406240 h 2714615"/>
                <a:gd name="connsiteX169" fmla="*/ 542711 w 1792391"/>
                <a:gd name="connsiteY169" fmla="*/ 392802 h 2714615"/>
                <a:gd name="connsiteX170" fmla="*/ 414175 w 1792391"/>
                <a:gd name="connsiteY170" fmla="*/ 432531 h 2714615"/>
                <a:gd name="connsiteX171" fmla="*/ 262269 w 1792391"/>
                <a:gd name="connsiteY171" fmla="*/ 433700 h 2714615"/>
                <a:gd name="connsiteX172" fmla="*/ 181642 w 1792391"/>
                <a:gd name="connsiteY172" fmla="*/ 409161 h 2714615"/>
                <a:gd name="connsiteX173" fmla="*/ 169957 w 1792391"/>
                <a:gd name="connsiteY173" fmla="*/ 409746 h 2714615"/>
                <a:gd name="connsiteX174" fmla="*/ 171125 w 1792391"/>
                <a:gd name="connsiteY174" fmla="*/ 422015 h 2714615"/>
                <a:gd name="connsiteX175" fmla="*/ 192743 w 1792391"/>
                <a:gd name="connsiteY175" fmla="*/ 481609 h 2714615"/>
                <a:gd name="connsiteX176" fmla="*/ 160024 w 1792391"/>
                <a:gd name="connsiteY176" fmla="*/ 568663 h 2714615"/>
                <a:gd name="connsiteX177" fmla="*/ 176383 w 1792391"/>
                <a:gd name="connsiteY177" fmla="*/ 579179 h 2714615"/>
                <a:gd name="connsiteX178" fmla="*/ 174356 w 1792391"/>
                <a:gd name="connsiteY178" fmla="*/ 579650 h 2714615"/>
                <a:gd name="connsiteX179" fmla="*/ 175216 w 1792391"/>
                <a:gd name="connsiteY179" fmla="*/ 579763 h 2714615"/>
                <a:gd name="connsiteX180" fmla="*/ 175800 w 1792391"/>
                <a:gd name="connsiteY180" fmla="*/ 583269 h 2714615"/>
                <a:gd name="connsiteX181" fmla="*/ 176280 w 1792391"/>
                <a:gd name="connsiteY181" fmla="*/ 602080 h 2714615"/>
                <a:gd name="connsiteX182" fmla="*/ 176384 w 1792391"/>
                <a:gd name="connsiteY182" fmla="*/ 606885 h 2714615"/>
                <a:gd name="connsiteX183" fmla="*/ 176384 w 1792391"/>
                <a:gd name="connsiteY183" fmla="*/ 583269 h 2714615"/>
                <a:gd name="connsiteX184" fmla="*/ 179889 w 1792391"/>
                <a:gd name="connsiteY184" fmla="*/ 619493 h 2714615"/>
                <a:gd name="connsiteX185" fmla="*/ 179889 w 1792391"/>
                <a:gd name="connsiteY185" fmla="*/ 685514 h 2714615"/>
                <a:gd name="connsiteX186" fmla="*/ 179164 w 1792391"/>
                <a:gd name="connsiteY186" fmla="*/ 682214 h 2714615"/>
                <a:gd name="connsiteX187" fmla="*/ 179306 w 1792391"/>
                <a:gd name="connsiteY187" fmla="*/ 685515 h 2714615"/>
                <a:gd name="connsiteX188" fmla="*/ 190991 w 1792391"/>
                <a:gd name="connsiteY188" fmla="*/ 779580 h 2714615"/>
                <a:gd name="connsiteX189" fmla="*/ 220788 w 1792391"/>
                <a:gd name="connsiteY189" fmla="*/ 791265 h 2714615"/>
                <a:gd name="connsiteX190" fmla="*/ 224293 w 1792391"/>
                <a:gd name="connsiteY190" fmla="*/ 790680 h 2714615"/>
                <a:gd name="connsiteX191" fmla="*/ 254674 w 1792391"/>
                <a:gd name="connsiteY191" fmla="*/ 790680 h 2714615"/>
                <a:gd name="connsiteX192" fmla="*/ 254674 w 1792391"/>
                <a:gd name="connsiteY192" fmla="*/ 816972 h 2714615"/>
                <a:gd name="connsiteX193" fmla="*/ 243574 w 1792391"/>
                <a:gd name="connsiteY193" fmla="*/ 832162 h 2714615"/>
                <a:gd name="connsiteX194" fmla="*/ 171710 w 1792391"/>
                <a:gd name="connsiteY194" fmla="*/ 809377 h 2714615"/>
                <a:gd name="connsiteX195" fmla="*/ 160609 w 1792391"/>
                <a:gd name="connsiteY195" fmla="*/ 729918 h 2714615"/>
                <a:gd name="connsiteX196" fmla="*/ 158272 w 1792391"/>
                <a:gd name="connsiteY196" fmla="*/ 718817 h 2714615"/>
                <a:gd name="connsiteX197" fmla="*/ 144835 w 1792391"/>
                <a:gd name="connsiteY197" fmla="*/ 705379 h 2714615"/>
                <a:gd name="connsiteX198" fmla="*/ 141329 w 1792391"/>
                <a:gd name="connsiteY198" fmla="*/ 721154 h 2714615"/>
                <a:gd name="connsiteX199" fmla="*/ 149509 w 1792391"/>
                <a:gd name="connsiteY199" fmla="*/ 825151 h 2714615"/>
                <a:gd name="connsiteX200" fmla="*/ 145419 w 1792391"/>
                <a:gd name="connsiteY200" fmla="*/ 846769 h 2714615"/>
                <a:gd name="connsiteX201" fmla="*/ 119127 w 1792391"/>
                <a:gd name="connsiteY201" fmla="*/ 854364 h 2714615"/>
                <a:gd name="connsiteX202" fmla="*/ 108026 w 1792391"/>
                <a:gd name="connsiteY202" fmla="*/ 847353 h 2714615"/>
                <a:gd name="connsiteX203" fmla="*/ 109779 w 1792391"/>
                <a:gd name="connsiteY203" fmla="*/ 795354 h 2714615"/>
                <a:gd name="connsiteX204" fmla="*/ 115038 w 1792391"/>
                <a:gd name="connsiteY204" fmla="*/ 713559 h 2714615"/>
                <a:gd name="connsiteX205" fmla="*/ 110363 w 1792391"/>
                <a:gd name="connsiteY205" fmla="*/ 704795 h 2714615"/>
                <a:gd name="connsiteX206" fmla="*/ 100431 w 1792391"/>
                <a:gd name="connsiteY206" fmla="*/ 711222 h 2714615"/>
                <a:gd name="connsiteX207" fmla="*/ 92836 w 1792391"/>
                <a:gd name="connsiteY207" fmla="*/ 749198 h 2714615"/>
                <a:gd name="connsiteX208" fmla="*/ 88162 w 1792391"/>
                <a:gd name="connsiteY208" fmla="*/ 795939 h 2714615"/>
                <a:gd name="connsiteX209" fmla="*/ 25061 w 1792391"/>
                <a:gd name="connsiteY209" fmla="*/ 839758 h 2714615"/>
                <a:gd name="connsiteX210" fmla="*/ 523 w 1792391"/>
                <a:gd name="connsiteY210" fmla="*/ 812298 h 2714615"/>
                <a:gd name="connsiteX211" fmla="*/ 1691 w 1792391"/>
                <a:gd name="connsiteY211" fmla="*/ 798276 h 2714615"/>
                <a:gd name="connsiteX212" fmla="*/ 9286 w 1792391"/>
                <a:gd name="connsiteY212" fmla="*/ 783085 h 2714615"/>
                <a:gd name="connsiteX213" fmla="*/ 35578 w 1792391"/>
                <a:gd name="connsiteY213" fmla="*/ 790680 h 2714615"/>
                <a:gd name="connsiteX214" fmla="*/ 69466 w 1792391"/>
                <a:gd name="connsiteY214" fmla="*/ 772568 h 2714615"/>
                <a:gd name="connsiteX215" fmla="*/ 77645 w 1792391"/>
                <a:gd name="connsiteY215" fmla="*/ 689020 h 2714615"/>
                <a:gd name="connsiteX216" fmla="*/ 77645 w 1792391"/>
                <a:gd name="connsiteY216" fmla="*/ 600797 h 2714615"/>
                <a:gd name="connsiteX217" fmla="*/ 104521 w 1792391"/>
                <a:gd name="connsiteY217" fmla="*/ 572168 h 2714615"/>
                <a:gd name="connsiteX218" fmla="*/ 108974 w 1792391"/>
                <a:gd name="connsiteY218" fmla="*/ 571782 h 2714615"/>
                <a:gd name="connsiteX219" fmla="*/ 63038 w 1792391"/>
                <a:gd name="connsiteY219" fmla="*/ 513159 h 2714615"/>
                <a:gd name="connsiteX220" fmla="*/ 63038 w 1792391"/>
                <a:gd name="connsiteY220" fmla="*/ 503226 h 2714615"/>
                <a:gd name="connsiteX221" fmla="*/ 87577 w 1792391"/>
                <a:gd name="connsiteY221" fmla="*/ 489788 h 2714615"/>
                <a:gd name="connsiteX222" fmla="*/ 109778 w 1792391"/>
                <a:gd name="connsiteY222" fmla="*/ 500305 h 2714615"/>
                <a:gd name="connsiteX223" fmla="*/ 139575 w 1792391"/>
                <a:gd name="connsiteY223" fmla="*/ 504979 h 2714615"/>
                <a:gd name="connsiteX224" fmla="*/ 146002 w 1792391"/>
                <a:gd name="connsiteY224" fmla="*/ 486283 h 2714615"/>
                <a:gd name="connsiteX225" fmla="*/ 99846 w 1792391"/>
                <a:gd name="connsiteY225" fmla="*/ 420262 h 2714615"/>
                <a:gd name="connsiteX226" fmla="*/ 82903 w 1792391"/>
                <a:gd name="connsiteY226" fmla="*/ 428442 h 2714615"/>
                <a:gd name="connsiteX227" fmla="*/ 56027 w 1792391"/>
                <a:gd name="connsiteY227" fmla="*/ 433116 h 2714615"/>
                <a:gd name="connsiteX228" fmla="*/ 29151 w 1792391"/>
                <a:gd name="connsiteY228" fmla="*/ 399813 h 2714615"/>
                <a:gd name="connsiteX229" fmla="*/ 33825 w 1792391"/>
                <a:gd name="connsiteY229" fmla="*/ 370599 h 2714615"/>
                <a:gd name="connsiteX230" fmla="*/ 66543 w 1792391"/>
                <a:gd name="connsiteY230" fmla="*/ 349566 h 2714615"/>
                <a:gd name="connsiteX231" fmla="*/ 78229 w 1792391"/>
                <a:gd name="connsiteY231" fmla="*/ 349566 h 2714615"/>
                <a:gd name="connsiteX232" fmla="*/ 99262 w 1792391"/>
                <a:gd name="connsiteY232" fmla="*/ 349566 h 2714615"/>
                <a:gd name="connsiteX233" fmla="*/ 192743 w 1792391"/>
                <a:gd name="connsiteY233" fmla="*/ 341387 h 2714615"/>
                <a:gd name="connsiteX234" fmla="*/ 283302 w 1792391"/>
                <a:gd name="connsiteY234" fmla="*/ 372936 h 2714615"/>
                <a:gd name="connsiteX235" fmla="*/ 415344 w 1792391"/>
                <a:gd name="connsiteY235" fmla="*/ 330286 h 2714615"/>
                <a:gd name="connsiteX236" fmla="*/ 544464 w 1792391"/>
                <a:gd name="connsiteY236" fmla="*/ 274197 h 2714615"/>
                <a:gd name="connsiteX237" fmla="*/ 724414 w 1792391"/>
                <a:gd name="connsiteY237" fmla="*/ 279456 h 2714615"/>
                <a:gd name="connsiteX238" fmla="*/ 831917 w 1792391"/>
                <a:gd name="connsiteY238" fmla="*/ 322106 h 2714615"/>
                <a:gd name="connsiteX239" fmla="*/ 832081 w 1792391"/>
                <a:gd name="connsiteY239" fmla="*/ 322962 h 2714615"/>
                <a:gd name="connsiteX240" fmla="*/ 832501 w 1792391"/>
                <a:gd name="connsiteY240" fmla="*/ 282060 h 2714615"/>
                <a:gd name="connsiteX241" fmla="*/ 850613 w 1792391"/>
                <a:gd name="connsiteY241" fmla="*/ 250540 h 2714615"/>
                <a:gd name="connsiteX242" fmla="*/ 855567 w 1792391"/>
                <a:gd name="connsiteY242" fmla="*/ 247115 h 2714615"/>
                <a:gd name="connsiteX243" fmla="*/ 850029 w 1792391"/>
                <a:gd name="connsiteY243" fmla="*/ 247906 h 2714615"/>
                <a:gd name="connsiteX244" fmla="*/ 850613 w 1792391"/>
                <a:gd name="connsiteY244" fmla="*/ 223367 h 2714615"/>
                <a:gd name="connsiteX245" fmla="*/ 831917 w 1792391"/>
                <a:gd name="connsiteY245" fmla="*/ 194739 h 2714615"/>
                <a:gd name="connsiteX246" fmla="*/ 822569 w 1792391"/>
                <a:gd name="connsiteY246" fmla="*/ 186559 h 2714615"/>
                <a:gd name="connsiteX247" fmla="*/ 831917 w 1792391"/>
                <a:gd name="connsiteY247" fmla="*/ 176627 h 2714615"/>
                <a:gd name="connsiteX248" fmla="*/ 844186 w 1792391"/>
                <a:gd name="connsiteY248" fmla="*/ 173121 h 2714615"/>
                <a:gd name="connsiteX249" fmla="*/ 865219 w 1792391"/>
                <a:gd name="connsiteY249" fmla="*/ 146830 h 2714615"/>
                <a:gd name="connsiteX250" fmla="*/ 865605 w 1792391"/>
                <a:gd name="connsiteY250" fmla="*/ 146598 h 2714615"/>
                <a:gd name="connsiteX251" fmla="*/ 862298 w 1792391"/>
                <a:gd name="connsiteY251" fmla="*/ 142741 h 2714615"/>
                <a:gd name="connsiteX252" fmla="*/ 862306 w 1792391"/>
                <a:gd name="connsiteY252" fmla="*/ 142729 h 2714615"/>
                <a:gd name="connsiteX253" fmla="*/ 861714 w 1792391"/>
                <a:gd name="connsiteY253" fmla="*/ 142740 h 2714615"/>
                <a:gd name="connsiteX254" fmla="*/ 821400 w 1792391"/>
                <a:gd name="connsiteY254" fmla="*/ 61528 h 2714615"/>
                <a:gd name="connsiteX255" fmla="*/ 895601 w 1792391"/>
                <a:gd name="connsiteY255" fmla="*/ 182 h 271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792391" h="2714615">
                  <a:moveTo>
                    <a:pt x="1680369" y="597054"/>
                  </a:moveTo>
                  <a:lnTo>
                    <a:pt x="1680558" y="597623"/>
                  </a:lnTo>
                  <a:lnTo>
                    <a:pt x="1680841" y="597291"/>
                  </a:lnTo>
                  <a:close/>
                  <a:moveTo>
                    <a:pt x="1677130" y="595427"/>
                  </a:moveTo>
                  <a:lnTo>
                    <a:pt x="1678410" y="596070"/>
                  </a:lnTo>
                  <a:lnTo>
                    <a:pt x="1679043" y="595511"/>
                  </a:lnTo>
                  <a:close/>
                  <a:moveTo>
                    <a:pt x="1679802" y="594979"/>
                  </a:moveTo>
                  <a:lnTo>
                    <a:pt x="1679752" y="595195"/>
                  </a:lnTo>
                  <a:lnTo>
                    <a:pt x="1680257" y="596716"/>
                  </a:lnTo>
                  <a:lnTo>
                    <a:pt x="1680257" y="596122"/>
                  </a:lnTo>
                  <a:close/>
                  <a:moveTo>
                    <a:pt x="895601" y="182"/>
                  </a:moveTo>
                  <a:cubicBezTo>
                    <a:pt x="916634" y="-2155"/>
                    <a:pt x="949353" y="18294"/>
                    <a:pt x="961038" y="41079"/>
                  </a:cubicBezTo>
                  <a:cubicBezTo>
                    <a:pt x="976228" y="69124"/>
                    <a:pt x="973307" y="101258"/>
                    <a:pt x="954027" y="123459"/>
                  </a:cubicBezTo>
                  <a:lnTo>
                    <a:pt x="929241" y="142481"/>
                  </a:lnTo>
                  <a:lnTo>
                    <a:pt x="929487" y="142741"/>
                  </a:lnTo>
                  <a:lnTo>
                    <a:pt x="928915" y="142933"/>
                  </a:lnTo>
                  <a:cubicBezTo>
                    <a:pt x="929374" y="150221"/>
                    <a:pt x="929832" y="157508"/>
                    <a:pt x="930291" y="164796"/>
                  </a:cubicBezTo>
                  <a:cubicBezTo>
                    <a:pt x="933869" y="169908"/>
                    <a:pt x="940588" y="172829"/>
                    <a:pt x="950520" y="173706"/>
                  </a:cubicBezTo>
                  <a:cubicBezTo>
                    <a:pt x="957531" y="174290"/>
                    <a:pt x="966880" y="177795"/>
                    <a:pt x="967464" y="185975"/>
                  </a:cubicBezTo>
                  <a:cubicBezTo>
                    <a:pt x="968048" y="192986"/>
                    <a:pt x="959869" y="194154"/>
                    <a:pt x="954026" y="196491"/>
                  </a:cubicBezTo>
                  <a:cubicBezTo>
                    <a:pt x="935330" y="204671"/>
                    <a:pt x="933577" y="235637"/>
                    <a:pt x="951105" y="251996"/>
                  </a:cubicBezTo>
                  <a:cubicBezTo>
                    <a:pt x="952273" y="252580"/>
                    <a:pt x="952857" y="253748"/>
                    <a:pt x="952273" y="254333"/>
                  </a:cubicBezTo>
                  <a:cubicBezTo>
                    <a:pt x="952857" y="255501"/>
                    <a:pt x="952857" y="256085"/>
                    <a:pt x="952273" y="256085"/>
                  </a:cubicBezTo>
                  <a:cubicBezTo>
                    <a:pt x="952565" y="257166"/>
                    <a:pt x="953053" y="251464"/>
                    <a:pt x="954027" y="260818"/>
                  </a:cubicBezTo>
                  <a:cubicBezTo>
                    <a:pt x="961622" y="277263"/>
                    <a:pt x="956364" y="295080"/>
                    <a:pt x="958117" y="312209"/>
                  </a:cubicBezTo>
                  <a:cubicBezTo>
                    <a:pt x="958441" y="317154"/>
                    <a:pt x="958766" y="322098"/>
                    <a:pt x="959090" y="327043"/>
                  </a:cubicBezTo>
                  <a:lnTo>
                    <a:pt x="959870" y="323276"/>
                  </a:lnTo>
                  <a:cubicBezTo>
                    <a:pt x="1027643" y="287052"/>
                    <a:pt x="1099506" y="265434"/>
                    <a:pt x="1177212" y="267187"/>
                  </a:cubicBezTo>
                  <a:cubicBezTo>
                    <a:pt x="1225706" y="268356"/>
                    <a:pt x="1271277" y="278872"/>
                    <a:pt x="1315097" y="299321"/>
                  </a:cubicBezTo>
                  <a:cubicBezTo>
                    <a:pt x="1353073" y="317433"/>
                    <a:pt x="1389881" y="337298"/>
                    <a:pt x="1426105" y="358915"/>
                  </a:cubicBezTo>
                  <a:cubicBezTo>
                    <a:pt x="1475182" y="387544"/>
                    <a:pt x="1523676" y="376443"/>
                    <a:pt x="1571584" y="357747"/>
                  </a:cubicBezTo>
                  <a:cubicBezTo>
                    <a:pt x="1585022" y="352488"/>
                    <a:pt x="1596123" y="343140"/>
                    <a:pt x="1608977" y="336713"/>
                  </a:cubicBezTo>
                  <a:cubicBezTo>
                    <a:pt x="1636437" y="322107"/>
                    <a:pt x="1663897" y="325028"/>
                    <a:pt x="1687267" y="344893"/>
                  </a:cubicBezTo>
                  <a:cubicBezTo>
                    <a:pt x="1696031" y="351904"/>
                    <a:pt x="1703626" y="365342"/>
                    <a:pt x="1715895" y="348399"/>
                  </a:cubicBezTo>
                  <a:cubicBezTo>
                    <a:pt x="1716480" y="347230"/>
                    <a:pt x="1721738" y="348983"/>
                    <a:pt x="1724659" y="350151"/>
                  </a:cubicBezTo>
                  <a:cubicBezTo>
                    <a:pt x="1738681" y="353657"/>
                    <a:pt x="1748614" y="363005"/>
                    <a:pt x="1758546" y="372937"/>
                  </a:cubicBezTo>
                  <a:cubicBezTo>
                    <a:pt x="1767310" y="381701"/>
                    <a:pt x="1769063" y="391049"/>
                    <a:pt x="1761467" y="403318"/>
                  </a:cubicBezTo>
                  <a:cubicBezTo>
                    <a:pt x="1753872" y="415004"/>
                    <a:pt x="1746861" y="426689"/>
                    <a:pt x="1735176" y="434868"/>
                  </a:cubicBezTo>
                  <a:cubicBezTo>
                    <a:pt x="1725828" y="441879"/>
                    <a:pt x="1715895" y="445385"/>
                    <a:pt x="1710053" y="430194"/>
                  </a:cubicBezTo>
                  <a:cubicBezTo>
                    <a:pt x="1704795" y="417925"/>
                    <a:pt x="1697199" y="416756"/>
                    <a:pt x="1686683" y="425520"/>
                  </a:cubicBezTo>
                  <a:cubicBezTo>
                    <a:pt x="1672076" y="438374"/>
                    <a:pt x="1656886" y="450059"/>
                    <a:pt x="1649875" y="469339"/>
                  </a:cubicBezTo>
                  <a:cubicBezTo>
                    <a:pt x="1643448" y="486867"/>
                    <a:pt x="1643448" y="502058"/>
                    <a:pt x="1656886" y="516080"/>
                  </a:cubicBezTo>
                  <a:lnTo>
                    <a:pt x="1656906" y="517822"/>
                  </a:lnTo>
                  <a:lnTo>
                    <a:pt x="1657471" y="516079"/>
                  </a:lnTo>
                  <a:lnTo>
                    <a:pt x="1667986" y="515495"/>
                  </a:lnTo>
                  <a:cubicBezTo>
                    <a:pt x="1673244" y="507900"/>
                    <a:pt x="1681424" y="503226"/>
                    <a:pt x="1687266" y="495630"/>
                  </a:cubicBezTo>
                  <a:cubicBezTo>
                    <a:pt x="1690188" y="491833"/>
                    <a:pt x="1693109" y="489934"/>
                    <a:pt x="1696021" y="489277"/>
                  </a:cubicBezTo>
                  <a:cubicBezTo>
                    <a:pt x="1704758" y="487305"/>
                    <a:pt x="1713412" y="496507"/>
                    <a:pt x="1721737" y="499136"/>
                  </a:cubicBezTo>
                  <a:cubicBezTo>
                    <a:pt x="1732254" y="502642"/>
                    <a:pt x="1734007" y="509653"/>
                    <a:pt x="1728749" y="518416"/>
                  </a:cubicBezTo>
                  <a:cubicBezTo>
                    <a:pt x="1716479" y="536528"/>
                    <a:pt x="1713558" y="561651"/>
                    <a:pt x="1689019" y="570415"/>
                  </a:cubicBezTo>
                  <a:cubicBezTo>
                    <a:pt x="1685514" y="571584"/>
                    <a:pt x="1684345" y="575673"/>
                    <a:pt x="1683761" y="579763"/>
                  </a:cubicBezTo>
                  <a:lnTo>
                    <a:pt x="1683178" y="579763"/>
                  </a:lnTo>
                  <a:lnTo>
                    <a:pt x="1683177" y="579763"/>
                  </a:lnTo>
                  <a:lnTo>
                    <a:pt x="1682501" y="579532"/>
                  </a:lnTo>
                  <a:lnTo>
                    <a:pt x="1682879" y="579987"/>
                  </a:lnTo>
                  <a:lnTo>
                    <a:pt x="1683178" y="579763"/>
                  </a:lnTo>
                  <a:cubicBezTo>
                    <a:pt x="1711807" y="582100"/>
                    <a:pt x="1712975" y="583269"/>
                    <a:pt x="1712975" y="610729"/>
                  </a:cubicBezTo>
                  <a:cubicBezTo>
                    <a:pt x="1712391" y="663311"/>
                    <a:pt x="1712975" y="715894"/>
                    <a:pt x="1720570" y="767893"/>
                  </a:cubicBezTo>
                  <a:cubicBezTo>
                    <a:pt x="1724660" y="795353"/>
                    <a:pt x="1740435" y="804701"/>
                    <a:pt x="1764390" y="793600"/>
                  </a:cubicBezTo>
                  <a:cubicBezTo>
                    <a:pt x="1771985" y="790095"/>
                    <a:pt x="1781917" y="778994"/>
                    <a:pt x="1788928" y="795353"/>
                  </a:cubicBezTo>
                  <a:cubicBezTo>
                    <a:pt x="1795940" y="811128"/>
                    <a:pt x="1791850" y="829824"/>
                    <a:pt x="1780749" y="835667"/>
                  </a:cubicBezTo>
                  <a:cubicBezTo>
                    <a:pt x="1746278" y="853779"/>
                    <a:pt x="1704211" y="829824"/>
                    <a:pt x="1701874" y="790095"/>
                  </a:cubicBezTo>
                  <a:cubicBezTo>
                    <a:pt x="1700706" y="766725"/>
                    <a:pt x="1700122" y="742770"/>
                    <a:pt x="1693695" y="719984"/>
                  </a:cubicBezTo>
                  <a:cubicBezTo>
                    <a:pt x="1691942" y="713557"/>
                    <a:pt x="1689605" y="704794"/>
                    <a:pt x="1681426" y="705962"/>
                  </a:cubicBezTo>
                  <a:cubicBezTo>
                    <a:pt x="1671493" y="707715"/>
                    <a:pt x="1676167" y="717063"/>
                    <a:pt x="1675583" y="722905"/>
                  </a:cubicBezTo>
                  <a:cubicBezTo>
                    <a:pt x="1672077" y="755624"/>
                    <a:pt x="1679089" y="787174"/>
                    <a:pt x="1684931" y="819308"/>
                  </a:cubicBezTo>
                  <a:cubicBezTo>
                    <a:pt x="1686684" y="830408"/>
                    <a:pt x="1682594" y="840341"/>
                    <a:pt x="1682594" y="850857"/>
                  </a:cubicBezTo>
                  <a:cubicBezTo>
                    <a:pt x="1682594" y="859037"/>
                    <a:pt x="1674999" y="859621"/>
                    <a:pt x="1667988" y="859037"/>
                  </a:cubicBezTo>
                  <a:cubicBezTo>
                    <a:pt x="1661561" y="861958"/>
                    <a:pt x="1655134" y="861958"/>
                    <a:pt x="1648707" y="859037"/>
                  </a:cubicBezTo>
                  <a:cubicBezTo>
                    <a:pt x="1632932" y="837420"/>
                    <a:pt x="1639359" y="813465"/>
                    <a:pt x="1644033" y="790679"/>
                  </a:cubicBezTo>
                  <a:cubicBezTo>
                    <a:pt x="1649292" y="766140"/>
                    <a:pt x="1646955" y="742770"/>
                    <a:pt x="1646955" y="715894"/>
                  </a:cubicBezTo>
                  <a:cubicBezTo>
                    <a:pt x="1637022" y="722321"/>
                    <a:pt x="1637022" y="729917"/>
                    <a:pt x="1635269" y="736343"/>
                  </a:cubicBezTo>
                  <a:cubicBezTo>
                    <a:pt x="1630595" y="757961"/>
                    <a:pt x="1632348" y="780163"/>
                    <a:pt x="1627674" y="801780"/>
                  </a:cubicBezTo>
                  <a:cubicBezTo>
                    <a:pt x="1625921" y="811128"/>
                    <a:pt x="1625337" y="820476"/>
                    <a:pt x="1614821" y="825150"/>
                  </a:cubicBezTo>
                  <a:cubicBezTo>
                    <a:pt x="1608394" y="830408"/>
                    <a:pt x="1601967" y="835082"/>
                    <a:pt x="1595539" y="840341"/>
                  </a:cubicBezTo>
                  <a:cubicBezTo>
                    <a:pt x="1587944" y="850273"/>
                    <a:pt x="1578596" y="846183"/>
                    <a:pt x="1569832" y="843846"/>
                  </a:cubicBezTo>
                  <a:cubicBezTo>
                    <a:pt x="1553473" y="839172"/>
                    <a:pt x="1537114" y="833914"/>
                    <a:pt x="1535945" y="812881"/>
                  </a:cubicBezTo>
                  <a:cubicBezTo>
                    <a:pt x="1535361" y="804701"/>
                    <a:pt x="1535945" y="795937"/>
                    <a:pt x="1544125" y="791263"/>
                  </a:cubicBezTo>
                  <a:cubicBezTo>
                    <a:pt x="1553473" y="786005"/>
                    <a:pt x="1563405" y="789511"/>
                    <a:pt x="1570416" y="793600"/>
                  </a:cubicBezTo>
                  <a:cubicBezTo>
                    <a:pt x="1587944" y="804117"/>
                    <a:pt x="1599630" y="801780"/>
                    <a:pt x="1604304" y="781331"/>
                  </a:cubicBezTo>
                  <a:cubicBezTo>
                    <a:pt x="1608394" y="763219"/>
                    <a:pt x="1610146" y="744523"/>
                    <a:pt x="1610731" y="725827"/>
                  </a:cubicBezTo>
                  <a:cubicBezTo>
                    <a:pt x="1611899" y="687266"/>
                    <a:pt x="1611315" y="648121"/>
                    <a:pt x="1611315" y="609560"/>
                  </a:cubicBezTo>
                  <a:cubicBezTo>
                    <a:pt x="1611315" y="582100"/>
                    <a:pt x="1612483" y="580932"/>
                    <a:pt x="1639359" y="580347"/>
                  </a:cubicBezTo>
                  <a:lnTo>
                    <a:pt x="1648707" y="580347"/>
                  </a:lnTo>
                  <a:lnTo>
                    <a:pt x="1649292" y="580347"/>
                  </a:lnTo>
                  <a:lnTo>
                    <a:pt x="1650010" y="580759"/>
                  </a:lnTo>
                  <a:lnTo>
                    <a:pt x="1649875" y="580347"/>
                  </a:lnTo>
                  <a:lnTo>
                    <a:pt x="1650022" y="579910"/>
                  </a:lnTo>
                  <a:lnTo>
                    <a:pt x="1649290" y="579764"/>
                  </a:lnTo>
                  <a:cubicBezTo>
                    <a:pt x="1649290" y="570415"/>
                    <a:pt x="1640527" y="571584"/>
                    <a:pt x="1635852" y="569247"/>
                  </a:cubicBezTo>
                  <a:cubicBezTo>
                    <a:pt x="1609561" y="556393"/>
                    <a:pt x="1594370" y="528349"/>
                    <a:pt x="1597876" y="500305"/>
                  </a:cubicBezTo>
                  <a:cubicBezTo>
                    <a:pt x="1601381" y="474013"/>
                    <a:pt x="1605471" y="448306"/>
                    <a:pt x="1619493" y="425520"/>
                  </a:cubicBezTo>
                  <a:cubicBezTo>
                    <a:pt x="1622415" y="420846"/>
                    <a:pt x="1625920" y="415004"/>
                    <a:pt x="1621830" y="409745"/>
                  </a:cubicBezTo>
                  <a:cubicBezTo>
                    <a:pt x="1617156" y="403903"/>
                    <a:pt x="1611314" y="409161"/>
                    <a:pt x="1606056" y="410330"/>
                  </a:cubicBezTo>
                  <a:cubicBezTo>
                    <a:pt x="1575674" y="419093"/>
                    <a:pt x="1544709" y="427273"/>
                    <a:pt x="1514327" y="437790"/>
                  </a:cubicBezTo>
                  <a:cubicBezTo>
                    <a:pt x="1461745" y="455901"/>
                    <a:pt x="1412083" y="445969"/>
                    <a:pt x="1363005" y="427273"/>
                  </a:cubicBezTo>
                  <a:cubicBezTo>
                    <a:pt x="1338467" y="417925"/>
                    <a:pt x="1313344" y="409745"/>
                    <a:pt x="1288805" y="400397"/>
                  </a:cubicBezTo>
                  <a:cubicBezTo>
                    <a:pt x="1260761" y="389881"/>
                    <a:pt x="1232132" y="395723"/>
                    <a:pt x="1204088" y="396892"/>
                  </a:cubicBezTo>
                  <a:cubicBezTo>
                    <a:pt x="1183055" y="398060"/>
                    <a:pt x="1162022" y="401566"/>
                    <a:pt x="1140989" y="402734"/>
                  </a:cubicBezTo>
                  <a:cubicBezTo>
                    <a:pt x="1103596" y="405656"/>
                    <a:pt x="1066204" y="405656"/>
                    <a:pt x="1029396" y="411498"/>
                  </a:cubicBezTo>
                  <a:cubicBezTo>
                    <a:pt x="1004273" y="415004"/>
                    <a:pt x="982656" y="431363"/>
                    <a:pt x="960454" y="444216"/>
                  </a:cubicBezTo>
                  <a:lnTo>
                    <a:pt x="959869" y="441542"/>
                  </a:lnTo>
                  <a:lnTo>
                    <a:pt x="959869" y="480773"/>
                  </a:lnTo>
                  <a:cubicBezTo>
                    <a:pt x="959577" y="504755"/>
                    <a:pt x="957678" y="519145"/>
                    <a:pt x="951179" y="528138"/>
                  </a:cubicBezTo>
                  <a:lnTo>
                    <a:pt x="944062" y="533364"/>
                  </a:lnTo>
                  <a:lnTo>
                    <a:pt x="944679" y="534776"/>
                  </a:lnTo>
                  <a:lnTo>
                    <a:pt x="943543" y="534316"/>
                  </a:lnTo>
                  <a:lnTo>
                    <a:pt x="944094" y="534775"/>
                  </a:lnTo>
                  <a:cubicBezTo>
                    <a:pt x="945847" y="537112"/>
                    <a:pt x="947015" y="539449"/>
                    <a:pt x="948768" y="542371"/>
                  </a:cubicBezTo>
                  <a:cubicBezTo>
                    <a:pt x="949937" y="543539"/>
                    <a:pt x="951105" y="544708"/>
                    <a:pt x="952858" y="545876"/>
                  </a:cubicBezTo>
                  <a:cubicBezTo>
                    <a:pt x="958116" y="552303"/>
                    <a:pt x="956363" y="560483"/>
                    <a:pt x="956363" y="567494"/>
                  </a:cubicBezTo>
                  <a:cubicBezTo>
                    <a:pt x="956363" y="650458"/>
                    <a:pt x="957532" y="733422"/>
                    <a:pt x="955779" y="815802"/>
                  </a:cubicBezTo>
                  <a:cubicBezTo>
                    <a:pt x="955195" y="850857"/>
                    <a:pt x="955195" y="885913"/>
                    <a:pt x="955779" y="920968"/>
                  </a:cubicBezTo>
                  <a:cubicBezTo>
                    <a:pt x="956948" y="961866"/>
                    <a:pt x="954611" y="1002179"/>
                    <a:pt x="954611" y="1043077"/>
                  </a:cubicBezTo>
                  <a:cubicBezTo>
                    <a:pt x="954026" y="1146490"/>
                    <a:pt x="954611" y="1249903"/>
                    <a:pt x="954026" y="1353317"/>
                  </a:cubicBezTo>
                  <a:cubicBezTo>
                    <a:pt x="953442" y="1401226"/>
                    <a:pt x="953442" y="1449719"/>
                    <a:pt x="954026" y="1497628"/>
                  </a:cubicBezTo>
                  <a:cubicBezTo>
                    <a:pt x="951689" y="1505807"/>
                    <a:pt x="952274" y="1513987"/>
                    <a:pt x="952274" y="1522166"/>
                  </a:cubicBezTo>
                  <a:lnTo>
                    <a:pt x="952274" y="1862204"/>
                  </a:lnTo>
                  <a:lnTo>
                    <a:pt x="952274" y="1894338"/>
                  </a:lnTo>
                  <a:lnTo>
                    <a:pt x="952274" y="1919461"/>
                  </a:lnTo>
                  <a:lnTo>
                    <a:pt x="952274" y="2238464"/>
                  </a:lnTo>
                  <a:lnTo>
                    <a:pt x="952274" y="2265924"/>
                  </a:lnTo>
                  <a:cubicBezTo>
                    <a:pt x="952274" y="2271182"/>
                    <a:pt x="952858" y="2276441"/>
                    <a:pt x="950521" y="2281115"/>
                  </a:cubicBezTo>
                  <a:lnTo>
                    <a:pt x="947492" y="2282147"/>
                  </a:lnTo>
                  <a:lnTo>
                    <a:pt x="948768" y="2282866"/>
                  </a:lnTo>
                  <a:lnTo>
                    <a:pt x="952110" y="2286765"/>
                  </a:lnTo>
                  <a:cubicBezTo>
                    <a:pt x="952165" y="2286634"/>
                    <a:pt x="952219" y="2286503"/>
                    <a:pt x="952274" y="2286372"/>
                  </a:cubicBezTo>
                  <a:cubicBezTo>
                    <a:pt x="955195" y="2285204"/>
                    <a:pt x="958117" y="2285204"/>
                    <a:pt x="960454" y="2288125"/>
                  </a:cubicBezTo>
                  <a:cubicBezTo>
                    <a:pt x="970386" y="2303316"/>
                    <a:pt x="988498" y="2310911"/>
                    <a:pt x="998430" y="2326686"/>
                  </a:cubicBezTo>
                  <a:cubicBezTo>
                    <a:pt x="1003689" y="2334866"/>
                    <a:pt x="1004857" y="2340125"/>
                    <a:pt x="997262" y="2347136"/>
                  </a:cubicBezTo>
                  <a:cubicBezTo>
                    <a:pt x="987329" y="2355900"/>
                    <a:pt x="978566" y="2367001"/>
                    <a:pt x="962791" y="2376349"/>
                  </a:cubicBezTo>
                  <a:cubicBezTo>
                    <a:pt x="985577" y="2378102"/>
                    <a:pt x="1003104" y="2381023"/>
                    <a:pt x="1020632" y="2381023"/>
                  </a:cubicBezTo>
                  <a:cubicBezTo>
                    <a:pt x="1099506" y="2382191"/>
                    <a:pt x="1177212" y="2391539"/>
                    <a:pt x="1254334" y="2407899"/>
                  </a:cubicBezTo>
                  <a:cubicBezTo>
                    <a:pt x="1272446" y="2411988"/>
                    <a:pt x="1290558" y="2416662"/>
                    <a:pt x="1308669" y="2423089"/>
                  </a:cubicBezTo>
                  <a:cubicBezTo>
                    <a:pt x="1332624" y="2431269"/>
                    <a:pt x="1345478" y="2445291"/>
                    <a:pt x="1341972" y="2471582"/>
                  </a:cubicBezTo>
                  <a:lnTo>
                    <a:pt x="1341718" y="2471837"/>
                  </a:lnTo>
                  <a:lnTo>
                    <a:pt x="1386373" y="2484289"/>
                  </a:lnTo>
                  <a:cubicBezTo>
                    <a:pt x="1397620" y="2492468"/>
                    <a:pt x="1404485" y="2504591"/>
                    <a:pt x="1405653" y="2520658"/>
                  </a:cubicBezTo>
                  <a:cubicBezTo>
                    <a:pt x="1408575" y="2558636"/>
                    <a:pt x="1405069" y="2596613"/>
                    <a:pt x="1404485" y="2635173"/>
                  </a:cubicBezTo>
                  <a:cubicBezTo>
                    <a:pt x="1404485" y="2642769"/>
                    <a:pt x="1397474" y="2646274"/>
                    <a:pt x="1391631" y="2650364"/>
                  </a:cubicBezTo>
                  <a:cubicBezTo>
                    <a:pt x="1358329" y="2673150"/>
                    <a:pt x="1320352" y="2680161"/>
                    <a:pt x="1282376" y="2687172"/>
                  </a:cubicBezTo>
                  <a:cubicBezTo>
                    <a:pt x="1229209" y="2697104"/>
                    <a:pt x="1174873" y="2701778"/>
                    <a:pt x="1120537" y="2706453"/>
                  </a:cubicBezTo>
                  <a:cubicBezTo>
                    <a:pt x="1003102" y="2717553"/>
                    <a:pt x="885082" y="2715216"/>
                    <a:pt x="767647" y="2711711"/>
                  </a:cubicBezTo>
                  <a:cubicBezTo>
                    <a:pt x="665403" y="2708790"/>
                    <a:pt x="563158" y="2701194"/>
                    <a:pt x="463250" y="2675487"/>
                  </a:cubicBezTo>
                  <a:cubicBezTo>
                    <a:pt x="457992" y="2674319"/>
                    <a:pt x="452150" y="2672566"/>
                    <a:pt x="446891" y="2670813"/>
                  </a:cubicBezTo>
                  <a:cubicBezTo>
                    <a:pt x="390219" y="2652117"/>
                    <a:pt x="386713" y="2648027"/>
                    <a:pt x="386713" y="2587849"/>
                  </a:cubicBezTo>
                  <a:lnTo>
                    <a:pt x="386713" y="2523580"/>
                  </a:lnTo>
                  <a:cubicBezTo>
                    <a:pt x="386713" y="2511310"/>
                    <a:pt x="389050" y="2500209"/>
                    <a:pt x="401319" y="2493783"/>
                  </a:cubicBezTo>
                  <a:lnTo>
                    <a:pt x="403603" y="2492715"/>
                  </a:lnTo>
                  <a:lnTo>
                    <a:pt x="415854" y="2480785"/>
                  </a:lnTo>
                  <a:cubicBezTo>
                    <a:pt x="421478" y="2477864"/>
                    <a:pt x="427904" y="2476257"/>
                    <a:pt x="434623" y="2475088"/>
                  </a:cubicBezTo>
                  <a:cubicBezTo>
                    <a:pt x="445140" y="2473335"/>
                    <a:pt x="452151" y="2469245"/>
                    <a:pt x="451567" y="2455807"/>
                  </a:cubicBezTo>
                  <a:cubicBezTo>
                    <a:pt x="450982" y="2437696"/>
                    <a:pt x="467342" y="2433021"/>
                    <a:pt x="480195" y="2427763"/>
                  </a:cubicBezTo>
                  <a:cubicBezTo>
                    <a:pt x="512329" y="2413741"/>
                    <a:pt x="546800" y="2406730"/>
                    <a:pt x="581271" y="2400303"/>
                  </a:cubicBezTo>
                  <a:cubicBezTo>
                    <a:pt x="642034" y="2389787"/>
                    <a:pt x="703381" y="2381607"/>
                    <a:pt x="765313" y="2380438"/>
                  </a:cubicBezTo>
                  <a:cubicBezTo>
                    <a:pt x="784009" y="2380438"/>
                    <a:pt x="802121" y="2376349"/>
                    <a:pt x="826075" y="2377517"/>
                  </a:cubicBezTo>
                  <a:cubicBezTo>
                    <a:pt x="815558" y="2367001"/>
                    <a:pt x="807963" y="2358821"/>
                    <a:pt x="800368" y="2351226"/>
                  </a:cubicBezTo>
                  <a:cubicBezTo>
                    <a:pt x="790435" y="2341294"/>
                    <a:pt x="787514" y="2330776"/>
                    <a:pt x="798615" y="2320259"/>
                  </a:cubicBezTo>
                  <a:cubicBezTo>
                    <a:pt x="805334" y="2313833"/>
                    <a:pt x="810884" y="2306237"/>
                    <a:pt x="817092" y="2299372"/>
                  </a:cubicBezTo>
                  <a:lnTo>
                    <a:pt x="839100" y="2283171"/>
                  </a:lnTo>
                  <a:lnTo>
                    <a:pt x="838343" y="2282868"/>
                  </a:lnTo>
                  <a:cubicBezTo>
                    <a:pt x="838343" y="2268845"/>
                    <a:pt x="838927" y="2255407"/>
                    <a:pt x="838927" y="2241385"/>
                  </a:cubicBezTo>
                  <a:lnTo>
                    <a:pt x="838927" y="624751"/>
                  </a:lnTo>
                  <a:cubicBezTo>
                    <a:pt x="838927" y="603133"/>
                    <a:pt x="841848" y="581516"/>
                    <a:pt x="838927" y="559314"/>
                  </a:cubicBezTo>
                  <a:lnTo>
                    <a:pt x="846177" y="532550"/>
                  </a:lnTo>
                  <a:lnTo>
                    <a:pt x="836929" y="522775"/>
                  </a:lnTo>
                  <a:cubicBezTo>
                    <a:pt x="830164" y="510666"/>
                    <a:pt x="832355" y="494991"/>
                    <a:pt x="831917" y="480088"/>
                  </a:cubicBezTo>
                  <a:lnTo>
                    <a:pt x="831917" y="444217"/>
                  </a:lnTo>
                  <a:cubicBezTo>
                    <a:pt x="793941" y="418509"/>
                    <a:pt x="753043" y="406824"/>
                    <a:pt x="706887" y="406240"/>
                  </a:cubicBezTo>
                  <a:cubicBezTo>
                    <a:pt x="651967" y="405071"/>
                    <a:pt x="591496" y="388420"/>
                    <a:pt x="542711" y="392802"/>
                  </a:cubicBezTo>
                  <a:cubicBezTo>
                    <a:pt x="493926" y="397184"/>
                    <a:pt x="460915" y="425715"/>
                    <a:pt x="414175" y="432531"/>
                  </a:cubicBezTo>
                  <a:cubicBezTo>
                    <a:pt x="367435" y="439347"/>
                    <a:pt x="313099" y="450643"/>
                    <a:pt x="262269" y="433700"/>
                  </a:cubicBezTo>
                  <a:cubicBezTo>
                    <a:pt x="235393" y="424936"/>
                    <a:pt x="208517" y="417341"/>
                    <a:pt x="181642" y="409161"/>
                  </a:cubicBezTo>
                  <a:cubicBezTo>
                    <a:pt x="177552" y="407993"/>
                    <a:pt x="172878" y="405071"/>
                    <a:pt x="169957" y="409746"/>
                  </a:cubicBezTo>
                  <a:cubicBezTo>
                    <a:pt x="167620" y="413835"/>
                    <a:pt x="168788" y="417925"/>
                    <a:pt x="171125" y="422015"/>
                  </a:cubicBezTo>
                  <a:cubicBezTo>
                    <a:pt x="181057" y="440711"/>
                    <a:pt x="188653" y="460576"/>
                    <a:pt x="192743" y="481609"/>
                  </a:cubicBezTo>
                  <a:cubicBezTo>
                    <a:pt x="199754" y="517833"/>
                    <a:pt x="191574" y="547045"/>
                    <a:pt x="160024" y="568663"/>
                  </a:cubicBezTo>
                  <a:cubicBezTo>
                    <a:pt x="164698" y="573921"/>
                    <a:pt x="173462" y="572168"/>
                    <a:pt x="176383" y="579179"/>
                  </a:cubicBezTo>
                  <a:lnTo>
                    <a:pt x="174356" y="579650"/>
                  </a:lnTo>
                  <a:lnTo>
                    <a:pt x="175216" y="579763"/>
                  </a:lnTo>
                  <a:cubicBezTo>
                    <a:pt x="175800" y="580932"/>
                    <a:pt x="175800" y="582100"/>
                    <a:pt x="175800" y="583269"/>
                  </a:cubicBezTo>
                  <a:cubicBezTo>
                    <a:pt x="175971" y="587675"/>
                    <a:pt x="176117" y="594224"/>
                    <a:pt x="176280" y="602080"/>
                  </a:cubicBezTo>
                  <a:lnTo>
                    <a:pt x="176384" y="606885"/>
                  </a:lnTo>
                  <a:lnTo>
                    <a:pt x="176384" y="583269"/>
                  </a:lnTo>
                  <a:cubicBezTo>
                    <a:pt x="183979" y="594954"/>
                    <a:pt x="179305" y="607223"/>
                    <a:pt x="179889" y="619493"/>
                  </a:cubicBezTo>
                  <a:cubicBezTo>
                    <a:pt x="180473" y="641695"/>
                    <a:pt x="179889" y="663312"/>
                    <a:pt x="179889" y="685514"/>
                  </a:cubicBezTo>
                  <a:lnTo>
                    <a:pt x="179164" y="682214"/>
                  </a:lnTo>
                  <a:lnTo>
                    <a:pt x="179306" y="685515"/>
                  </a:lnTo>
                  <a:cubicBezTo>
                    <a:pt x="183980" y="716480"/>
                    <a:pt x="181058" y="749198"/>
                    <a:pt x="190991" y="779580"/>
                  </a:cubicBezTo>
                  <a:cubicBezTo>
                    <a:pt x="198002" y="794770"/>
                    <a:pt x="206766" y="798276"/>
                    <a:pt x="220788" y="791265"/>
                  </a:cubicBezTo>
                  <a:cubicBezTo>
                    <a:pt x="221956" y="791265"/>
                    <a:pt x="223125" y="790680"/>
                    <a:pt x="224293" y="790680"/>
                  </a:cubicBezTo>
                  <a:cubicBezTo>
                    <a:pt x="234226" y="783669"/>
                    <a:pt x="244742" y="782501"/>
                    <a:pt x="254674" y="790680"/>
                  </a:cubicBezTo>
                  <a:cubicBezTo>
                    <a:pt x="258180" y="799444"/>
                    <a:pt x="255259" y="808208"/>
                    <a:pt x="254674" y="816972"/>
                  </a:cubicBezTo>
                  <a:cubicBezTo>
                    <a:pt x="251169" y="822230"/>
                    <a:pt x="247079" y="827489"/>
                    <a:pt x="243574" y="832162"/>
                  </a:cubicBezTo>
                  <a:cubicBezTo>
                    <a:pt x="213192" y="844432"/>
                    <a:pt x="189822" y="835668"/>
                    <a:pt x="171710" y="809377"/>
                  </a:cubicBezTo>
                  <a:cubicBezTo>
                    <a:pt x="164115" y="783669"/>
                    <a:pt x="167036" y="756209"/>
                    <a:pt x="160609" y="729918"/>
                  </a:cubicBezTo>
                  <a:cubicBezTo>
                    <a:pt x="159441" y="726412"/>
                    <a:pt x="159441" y="722323"/>
                    <a:pt x="158272" y="718817"/>
                  </a:cubicBezTo>
                  <a:cubicBezTo>
                    <a:pt x="155935" y="712390"/>
                    <a:pt x="152430" y="704211"/>
                    <a:pt x="144835" y="705379"/>
                  </a:cubicBezTo>
                  <a:cubicBezTo>
                    <a:pt x="134902" y="707132"/>
                    <a:pt x="141913" y="715896"/>
                    <a:pt x="141329" y="721154"/>
                  </a:cubicBezTo>
                  <a:cubicBezTo>
                    <a:pt x="136071" y="756209"/>
                    <a:pt x="151261" y="790096"/>
                    <a:pt x="149509" y="825151"/>
                  </a:cubicBezTo>
                  <a:cubicBezTo>
                    <a:pt x="148924" y="832747"/>
                    <a:pt x="150093" y="840342"/>
                    <a:pt x="145419" y="846769"/>
                  </a:cubicBezTo>
                  <a:cubicBezTo>
                    <a:pt x="137239" y="852027"/>
                    <a:pt x="127891" y="853196"/>
                    <a:pt x="119127" y="854364"/>
                  </a:cubicBezTo>
                  <a:cubicBezTo>
                    <a:pt x="113869" y="854364"/>
                    <a:pt x="108611" y="854364"/>
                    <a:pt x="108026" y="847353"/>
                  </a:cubicBezTo>
                  <a:cubicBezTo>
                    <a:pt x="108026" y="829826"/>
                    <a:pt x="103937" y="811714"/>
                    <a:pt x="109779" y="795354"/>
                  </a:cubicBezTo>
                  <a:cubicBezTo>
                    <a:pt x="119712" y="768479"/>
                    <a:pt x="113285" y="741019"/>
                    <a:pt x="115038" y="713559"/>
                  </a:cubicBezTo>
                  <a:cubicBezTo>
                    <a:pt x="115038" y="710053"/>
                    <a:pt x="115038" y="705379"/>
                    <a:pt x="110363" y="704795"/>
                  </a:cubicBezTo>
                  <a:cubicBezTo>
                    <a:pt x="105105" y="703626"/>
                    <a:pt x="102184" y="707132"/>
                    <a:pt x="100431" y="711222"/>
                  </a:cubicBezTo>
                  <a:cubicBezTo>
                    <a:pt x="95173" y="723491"/>
                    <a:pt x="92836" y="736345"/>
                    <a:pt x="92836" y="749198"/>
                  </a:cubicBezTo>
                  <a:cubicBezTo>
                    <a:pt x="93420" y="764973"/>
                    <a:pt x="90499" y="780164"/>
                    <a:pt x="88162" y="795939"/>
                  </a:cubicBezTo>
                  <a:cubicBezTo>
                    <a:pt x="83488" y="826904"/>
                    <a:pt x="66544" y="838005"/>
                    <a:pt x="25061" y="839758"/>
                  </a:cubicBezTo>
                  <a:cubicBezTo>
                    <a:pt x="15129" y="839174"/>
                    <a:pt x="1691" y="824567"/>
                    <a:pt x="523" y="812298"/>
                  </a:cubicBezTo>
                  <a:cubicBezTo>
                    <a:pt x="-62" y="807624"/>
                    <a:pt x="-646" y="802366"/>
                    <a:pt x="1691" y="798276"/>
                  </a:cubicBezTo>
                  <a:cubicBezTo>
                    <a:pt x="1107" y="791849"/>
                    <a:pt x="2860" y="786006"/>
                    <a:pt x="9286" y="783085"/>
                  </a:cubicBezTo>
                  <a:cubicBezTo>
                    <a:pt x="19803" y="780164"/>
                    <a:pt x="27983" y="783669"/>
                    <a:pt x="35578" y="790680"/>
                  </a:cubicBezTo>
                  <a:cubicBezTo>
                    <a:pt x="49016" y="800613"/>
                    <a:pt x="66544" y="791265"/>
                    <a:pt x="69466" y="772568"/>
                  </a:cubicBezTo>
                  <a:cubicBezTo>
                    <a:pt x="72971" y="744524"/>
                    <a:pt x="77645" y="717064"/>
                    <a:pt x="77645" y="689020"/>
                  </a:cubicBezTo>
                  <a:lnTo>
                    <a:pt x="77645" y="600797"/>
                  </a:lnTo>
                  <a:cubicBezTo>
                    <a:pt x="78229" y="576258"/>
                    <a:pt x="79398" y="574505"/>
                    <a:pt x="104521" y="572168"/>
                  </a:cubicBezTo>
                  <a:lnTo>
                    <a:pt x="108974" y="571782"/>
                  </a:lnTo>
                  <a:lnTo>
                    <a:pt x="63038" y="513159"/>
                  </a:lnTo>
                  <a:cubicBezTo>
                    <a:pt x="61285" y="509653"/>
                    <a:pt x="59532" y="505563"/>
                    <a:pt x="63038" y="503226"/>
                  </a:cubicBezTo>
                  <a:cubicBezTo>
                    <a:pt x="71217" y="497968"/>
                    <a:pt x="79397" y="493878"/>
                    <a:pt x="87577" y="489788"/>
                  </a:cubicBezTo>
                  <a:cubicBezTo>
                    <a:pt x="98677" y="484530"/>
                    <a:pt x="103936" y="492125"/>
                    <a:pt x="109778" y="500305"/>
                  </a:cubicBezTo>
                  <a:cubicBezTo>
                    <a:pt x="116789" y="509653"/>
                    <a:pt x="129059" y="507316"/>
                    <a:pt x="139575" y="504979"/>
                  </a:cubicBezTo>
                  <a:cubicBezTo>
                    <a:pt x="150092" y="502642"/>
                    <a:pt x="146586" y="492710"/>
                    <a:pt x="146002" y="486283"/>
                  </a:cubicBezTo>
                  <a:cubicBezTo>
                    <a:pt x="145418" y="454149"/>
                    <a:pt x="122632" y="436621"/>
                    <a:pt x="99846" y="420262"/>
                  </a:cubicBezTo>
                  <a:cubicBezTo>
                    <a:pt x="90498" y="413835"/>
                    <a:pt x="85240" y="421431"/>
                    <a:pt x="82903" y="428442"/>
                  </a:cubicBezTo>
                  <a:cubicBezTo>
                    <a:pt x="75892" y="444801"/>
                    <a:pt x="65959" y="440711"/>
                    <a:pt x="56027" y="433116"/>
                  </a:cubicBezTo>
                  <a:cubicBezTo>
                    <a:pt x="44342" y="424352"/>
                    <a:pt x="36162" y="412083"/>
                    <a:pt x="29151" y="399813"/>
                  </a:cubicBezTo>
                  <a:cubicBezTo>
                    <a:pt x="22724" y="389297"/>
                    <a:pt x="25646" y="378195"/>
                    <a:pt x="33825" y="370599"/>
                  </a:cubicBezTo>
                  <a:cubicBezTo>
                    <a:pt x="43758" y="361836"/>
                    <a:pt x="54274" y="353656"/>
                    <a:pt x="66543" y="349566"/>
                  </a:cubicBezTo>
                  <a:cubicBezTo>
                    <a:pt x="70049" y="348398"/>
                    <a:pt x="74723" y="343724"/>
                    <a:pt x="78229" y="349566"/>
                  </a:cubicBezTo>
                  <a:cubicBezTo>
                    <a:pt x="85824" y="363004"/>
                    <a:pt x="91666" y="356577"/>
                    <a:pt x="99262" y="349566"/>
                  </a:cubicBezTo>
                  <a:cubicBezTo>
                    <a:pt x="129059" y="321522"/>
                    <a:pt x="158856" y="319185"/>
                    <a:pt x="192743" y="341387"/>
                  </a:cubicBezTo>
                  <a:cubicBezTo>
                    <a:pt x="220202" y="359499"/>
                    <a:pt x="250584" y="367678"/>
                    <a:pt x="283302" y="372936"/>
                  </a:cubicBezTo>
                  <a:cubicBezTo>
                    <a:pt x="337053" y="382285"/>
                    <a:pt x="374446" y="352488"/>
                    <a:pt x="415344" y="330286"/>
                  </a:cubicBezTo>
                  <a:cubicBezTo>
                    <a:pt x="456826" y="307500"/>
                    <a:pt x="498308" y="285298"/>
                    <a:pt x="544464" y="274197"/>
                  </a:cubicBezTo>
                  <a:cubicBezTo>
                    <a:pt x="604642" y="260175"/>
                    <a:pt x="664820" y="263681"/>
                    <a:pt x="724414" y="279456"/>
                  </a:cubicBezTo>
                  <a:cubicBezTo>
                    <a:pt x="761807" y="289388"/>
                    <a:pt x="798615" y="302242"/>
                    <a:pt x="831917" y="322106"/>
                  </a:cubicBezTo>
                  <a:cubicBezTo>
                    <a:pt x="831972" y="322391"/>
                    <a:pt x="832026" y="322677"/>
                    <a:pt x="832081" y="322962"/>
                  </a:cubicBezTo>
                  <a:lnTo>
                    <a:pt x="832501" y="282060"/>
                  </a:lnTo>
                  <a:cubicBezTo>
                    <a:pt x="832501" y="266985"/>
                    <a:pt x="836591" y="254652"/>
                    <a:pt x="850613" y="250540"/>
                  </a:cubicBezTo>
                  <a:lnTo>
                    <a:pt x="855567" y="247115"/>
                  </a:lnTo>
                  <a:lnTo>
                    <a:pt x="850029" y="247906"/>
                  </a:lnTo>
                  <a:cubicBezTo>
                    <a:pt x="850029" y="239726"/>
                    <a:pt x="850029" y="231547"/>
                    <a:pt x="850613" y="223367"/>
                  </a:cubicBezTo>
                  <a:cubicBezTo>
                    <a:pt x="852366" y="208761"/>
                    <a:pt x="848860" y="197660"/>
                    <a:pt x="831917" y="194739"/>
                  </a:cubicBezTo>
                  <a:cubicBezTo>
                    <a:pt x="827827" y="194154"/>
                    <a:pt x="823153" y="191233"/>
                    <a:pt x="822569" y="186559"/>
                  </a:cubicBezTo>
                  <a:cubicBezTo>
                    <a:pt x="821984" y="180717"/>
                    <a:pt x="827243" y="178380"/>
                    <a:pt x="831917" y="176627"/>
                  </a:cubicBezTo>
                  <a:cubicBezTo>
                    <a:pt x="836006" y="174874"/>
                    <a:pt x="840096" y="173706"/>
                    <a:pt x="844186" y="173121"/>
                  </a:cubicBezTo>
                  <a:cubicBezTo>
                    <a:pt x="859377" y="170784"/>
                    <a:pt x="868140" y="163773"/>
                    <a:pt x="865219" y="146830"/>
                  </a:cubicBezTo>
                  <a:lnTo>
                    <a:pt x="865605" y="146598"/>
                  </a:lnTo>
                  <a:lnTo>
                    <a:pt x="862298" y="142741"/>
                  </a:lnTo>
                  <a:cubicBezTo>
                    <a:pt x="862301" y="142737"/>
                    <a:pt x="862303" y="142733"/>
                    <a:pt x="862306" y="142729"/>
                  </a:cubicBezTo>
                  <a:lnTo>
                    <a:pt x="861714" y="142740"/>
                  </a:lnTo>
                  <a:cubicBezTo>
                    <a:pt x="828411" y="121122"/>
                    <a:pt x="813804" y="91910"/>
                    <a:pt x="821400" y="61528"/>
                  </a:cubicBezTo>
                  <a:cubicBezTo>
                    <a:pt x="830163" y="27057"/>
                    <a:pt x="857625" y="4271"/>
                    <a:pt x="895601" y="18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8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629A33E-9000-4CFC-8AED-1E30A3298A53}"/>
                </a:ext>
              </a:extLst>
            </p:cNvPr>
            <p:cNvSpPr/>
            <p:nvPr/>
          </p:nvSpPr>
          <p:spPr>
            <a:xfrm>
              <a:off x="6309145" y="3735944"/>
              <a:ext cx="1178351" cy="913222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3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0A623AC-C82D-4A56-B4AD-9384C7F0A07B}"/>
                </a:ext>
              </a:extLst>
            </p:cNvPr>
            <p:cNvSpPr/>
            <p:nvPr/>
          </p:nvSpPr>
          <p:spPr>
            <a:xfrm rot="10800000" flipH="1">
              <a:off x="6293608" y="3350621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그룹 2">
              <a:extLst>
                <a:ext uri="{FF2B5EF4-FFF2-40B4-BE49-F238E27FC236}">
                  <a16:creationId xmlns:a16="http://schemas.microsoft.com/office/drawing/2014/main" id="{4528E846-85F9-4F6A-A972-79BAF6F41743}"/>
                </a:ext>
              </a:extLst>
            </p:cNvPr>
            <p:cNvGrpSpPr/>
            <p:nvPr/>
          </p:nvGrpSpPr>
          <p:grpSpPr>
            <a:xfrm>
              <a:off x="4817639" y="3651462"/>
              <a:ext cx="1053727" cy="1045347"/>
              <a:chOff x="2112749" y="3418107"/>
              <a:chExt cx="1181456" cy="1172060"/>
            </a:xfrm>
            <a:solidFill>
              <a:schemeClr val="accent1"/>
            </a:solidFill>
          </p:grpSpPr>
          <p:sp>
            <p:nvSpPr>
              <p:cNvPr id="104" name="자유형: 도형 113">
                <a:extLst>
                  <a:ext uri="{FF2B5EF4-FFF2-40B4-BE49-F238E27FC236}">
                    <a16:creationId xmlns:a16="http://schemas.microsoft.com/office/drawing/2014/main" id="{CF4C0344-AFEC-4E08-B1B5-8F104C4DD9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2117447" y="3413409"/>
                <a:ext cx="1172060" cy="1181456"/>
              </a:xfrm>
              <a:custGeom>
                <a:avLst/>
                <a:gdLst>
                  <a:gd name="connsiteX0" fmla="*/ 302812 w 1172060"/>
                  <a:gd name="connsiteY0" fmla="*/ 668924 h 1181456"/>
                  <a:gd name="connsiteX1" fmla="*/ 629231 w 1172060"/>
                  <a:gd name="connsiteY1" fmla="*/ 315506 h 1181456"/>
                  <a:gd name="connsiteX2" fmla="*/ 1063707 w 1172060"/>
                  <a:gd name="connsiteY2" fmla="*/ 395423 h 1181456"/>
                  <a:gd name="connsiteX3" fmla="*/ 998378 w 1172060"/>
                  <a:gd name="connsiteY3" fmla="*/ 964382 h 1181456"/>
                  <a:gd name="connsiteX4" fmla="*/ 403821 w 1172060"/>
                  <a:gd name="connsiteY4" fmla="*/ 1073546 h 1181456"/>
                  <a:gd name="connsiteX5" fmla="*/ 403085 w 1172060"/>
                  <a:gd name="connsiteY5" fmla="*/ 1072441 h 1181456"/>
                  <a:gd name="connsiteX6" fmla="*/ 302812 w 1172060"/>
                  <a:gd name="connsiteY6" fmla="*/ 668924 h 1181456"/>
                  <a:gd name="connsiteX7" fmla="*/ 237854 w 1172060"/>
                  <a:gd name="connsiteY7" fmla="*/ 595408 h 1181456"/>
                  <a:gd name="connsiteX8" fmla="*/ 542985 w 1172060"/>
                  <a:gd name="connsiteY8" fmla="*/ 262697 h 1181456"/>
                  <a:gd name="connsiteX9" fmla="*/ 561746 w 1172060"/>
                  <a:gd name="connsiteY9" fmla="*/ 261886 h 1181456"/>
                  <a:gd name="connsiteX10" fmla="*/ 600889 w 1172060"/>
                  <a:gd name="connsiteY10" fmla="*/ 297782 h 1181456"/>
                  <a:gd name="connsiteX11" fmla="*/ 601700 w 1172060"/>
                  <a:gd name="connsiteY11" fmla="*/ 316543 h 1181456"/>
                  <a:gd name="connsiteX12" fmla="*/ 296568 w 1172060"/>
                  <a:gd name="connsiteY12" fmla="*/ 649254 h 1181456"/>
                  <a:gd name="connsiteX13" fmla="*/ 277807 w 1172060"/>
                  <a:gd name="connsiteY13" fmla="*/ 650065 h 1181456"/>
                  <a:gd name="connsiteX14" fmla="*/ 238665 w 1172060"/>
                  <a:gd name="connsiteY14" fmla="*/ 614168 h 1181456"/>
                  <a:gd name="connsiteX15" fmla="*/ 237854 w 1172060"/>
                  <a:gd name="connsiteY15" fmla="*/ 595408 h 1181456"/>
                  <a:gd name="connsiteX16" fmla="*/ 170715 w 1172060"/>
                  <a:gd name="connsiteY16" fmla="*/ 196213 h 1181456"/>
                  <a:gd name="connsiteX17" fmla="*/ 330127 w 1172060"/>
                  <a:gd name="connsiteY17" fmla="*/ 165192 h 1181456"/>
                  <a:gd name="connsiteX18" fmla="*/ 440075 w 1172060"/>
                  <a:gd name="connsiteY18" fmla="*/ 1218 h 1181456"/>
                  <a:gd name="connsiteX19" fmla="*/ 521596 w 1172060"/>
                  <a:gd name="connsiteY19" fmla="*/ 248757 h 1181456"/>
                  <a:gd name="connsiteX20" fmla="*/ 234141 w 1172060"/>
                  <a:gd name="connsiteY20" fmla="*/ 569990 h 1181456"/>
                  <a:gd name="connsiteX21" fmla="*/ 35337 w 1172060"/>
                  <a:gd name="connsiteY21" fmla="*/ 578003 h 1181456"/>
                  <a:gd name="connsiteX22" fmla="*/ 123970 w 1172060"/>
                  <a:gd name="connsiteY22" fmla="*/ 403571 h 1181456"/>
                  <a:gd name="connsiteX23" fmla="*/ 170715 w 1172060"/>
                  <a:gd name="connsiteY23" fmla="*/ 196213 h 118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72060" h="1181456">
                    <a:moveTo>
                      <a:pt x="302812" y="668924"/>
                    </a:moveTo>
                    <a:lnTo>
                      <a:pt x="629231" y="315506"/>
                    </a:lnTo>
                    <a:cubicBezTo>
                      <a:pt x="848283" y="306381"/>
                      <a:pt x="978182" y="305056"/>
                      <a:pt x="1063707" y="395423"/>
                    </a:cubicBezTo>
                    <a:cubicBezTo>
                      <a:pt x="1170280" y="508029"/>
                      <a:pt x="1267197" y="650379"/>
                      <a:pt x="998378" y="964382"/>
                    </a:cubicBezTo>
                    <a:cubicBezTo>
                      <a:pt x="696240" y="1276281"/>
                      <a:pt x="521556" y="1194524"/>
                      <a:pt x="403821" y="1073546"/>
                    </a:cubicBezTo>
                    <a:lnTo>
                      <a:pt x="403085" y="1072441"/>
                    </a:lnTo>
                    <a:cubicBezTo>
                      <a:pt x="324908" y="984678"/>
                      <a:pt x="302320" y="883213"/>
                      <a:pt x="302812" y="668924"/>
                    </a:cubicBezTo>
                    <a:close/>
                    <a:moveTo>
                      <a:pt x="237854" y="595408"/>
                    </a:moveTo>
                    <a:lnTo>
                      <a:pt x="542985" y="262697"/>
                    </a:lnTo>
                    <a:cubicBezTo>
                      <a:pt x="547942" y="257292"/>
                      <a:pt x="556341" y="256929"/>
                      <a:pt x="561746" y="261886"/>
                    </a:cubicBezTo>
                    <a:lnTo>
                      <a:pt x="600889" y="297782"/>
                    </a:lnTo>
                    <a:cubicBezTo>
                      <a:pt x="606293" y="302739"/>
                      <a:pt x="606657" y="311139"/>
                      <a:pt x="601700" y="316543"/>
                    </a:cubicBezTo>
                    <a:lnTo>
                      <a:pt x="296568" y="649254"/>
                    </a:lnTo>
                    <a:cubicBezTo>
                      <a:pt x="291611" y="654659"/>
                      <a:pt x="283212" y="655022"/>
                      <a:pt x="277807" y="650065"/>
                    </a:cubicBezTo>
                    <a:lnTo>
                      <a:pt x="238665" y="614168"/>
                    </a:lnTo>
                    <a:cubicBezTo>
                      <a:pt x="233260" y="609211"/>
                      <a:pt x="232898" y="600812"/>
                      <a:pt x="237854" y="595408"/>
                    </a:cubicBezTo>
                    <a:close/>
                    <a:moveTo>
                      <a:pt x="170715" y="196213"/>
                    </a:moveTo>
                    <a:cubicBezTo>
                      <a:pt x="239941" y="133429"/>
                      <a:pt x="250327" y="149631"/>
                      <a:pt x="330127" y="165192"/>
                    </a:cubicBezTo>
                    <a:cubicBezTo>
                      <a:pt x="445765" y="184636"/>
                      <a:pt x="396659" y="17962"/>
                      <a:pt x="440075" y="1218"/>
                    </a:cubicBezTo>
                    <a:cubicBezTo>
                      <a:pt x="478089" y="-13442"/>
                      <a:pt x="565874" y="106294"/>
                      <a:pt x="521596" y="248757"/>
                    </a:cubicBezTo>
                    <a:cubicBezTo>
                      <a:pt x="421713" y="357668"/>
                      <a:pt x="334023" y="461079"/>
                      <a:pt x="234141" y="569990"/>
                    </a:cubicBezTo>
                    <a:cubicBezTo>
                      <a:pt x="126009" y="620334"/>
                      <a:pt x="81210" y="609522"/>
                      <a:pt x="35337" y="578003"/>
                    </a:cubicBezTo>
                    <a:cubicBezTo>
                      <a:pt x="-10537" y="546484"/>
                      <a:pt x="-37835" y="446419"/>
                      <a:pt x="123970" y="403571"/>
                    </a:cubicBezTo>
                    <a:cubicBezTo>
                      <a:pt x="185254" y="392132"/>
                      <a:pt x="69653" y="346354"/>
                      <a:pt x="170715" y="1962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Block Arc 11">
                <a:extLst>
                  <a:ext uri="{FF2B5EF4-FFF2-40B4-BE49-F238E27FC236}">
                    <a16:creationId xmlns:a16="http://schemas.microsoft.com/office/drawing/2014/main" id="{2606409B-EDFE-470F-811B-9B64EDF5DD33}"/>
                  </a:ext>
                </a:extLst>
              </p:cNvPr>
              <p:cNvSpPr/>
              <p:nvPr/>
            </p:nvSpPr>
            <p:spPr>
              <a:xfrm>
                <a:off x="2575942" y="4011357"/>
                <a:ext cx="255069" cy="415030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C3D723D-F6E3-43D5-B731-CF79E4D8C3BD}"/>
                </a:ext>
              </a:extLst>
            </p:cNvPr>
            <p:cNvSpPr/>
            <p:nvPr/>
          </p:nvSpPr>
          <p:spPr>
            <a:xfrm rot="10800000" flipH="1">
              <a:off x="4754704" y="3343954"/>
              <a:ext cx="1154134" cy="1306976"/>
            </a:xfrm>
            <a:custGeom>
              <a:avLst/>
              <a:gdLst>
                <a:gd name="connsiteX0" fmla="*/ 556790 w 1154134"/>
                <a:gd name="connsiteY0" fmla="*/ 1280160 h 1306976"/>
                <a:gd name="connsiteX1" fmla="*/ 575078 w 1154134"/>
                <a:gd name="connsiteY1" fmla="*/ 1280160 h 1306976"/>
                <a:gd name="connsiteX2" fmla="*/ 568460 w 1154134"/>
                <a:gd name="connsiteY2" fmla="*/ 0 h 1306976"/>
                <a:gd name="connsiteX3" fmla="*/ 563408 w 1154134"/>
                <a:gd name="connsiteY3" fmla="*/ 0 h 1306976"/>
                <a:gd name="connsiteX4" fmla="*/ 464657 w 1154134"/>
                <a:gd name="connsiteY4" fmla="*/ 1298615 h 1306976"/>
                <a:gd name="connsiteX5" fmla="*/ 481664 w 1154134"/>
                <a:gd name="connsiteY5" fmla="*/ 1291889 h 1306976"/>
                <a:gd name="connsiteX6" fmla="*/ 4698 w 1154134"/>
                <a:gd name="connsiteY6" fmla="*/ 103883 h 1306976"/>
                <a:gd name="connsiteX7" fmla="*/ 0 w 1154134"/>
                <a:gd name="connsiteY7" fmla="*/ 105741 h 1306976"/>
                <a:gd name="connsiteX8" fmla="*/ 689477 w 1154134"/>
                <a:gd name="connsiteY8" fmla="*/ 1306976 h 1306976"/>
                <a:gd name="connsiteX9" fmla="*/ 1154134 w 1154134"/>
                <a:gd name="connsiteY9" fmla="*/ 114102 h 1306976"/>
                <a:gd name="connsiteX10" fmla="*/ 1149436 w 1154134"/>
                <a:gd name="connsiteY10" fmla="*/ 112244 h 1306976"/>
                <a:gd name="connsiteX11" fmla="*/ 672471 w 1154134"/>
                <a:gd name="connsiteY11" fmla="*/ 1300250 h 130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4134" h="1306976">
                  <a:moveTo>
                    <a:pt x="556790" y="1280160"/>
                  </a:moveTo>
                  <a:lnTo>
                    <a:pt x="575078" y="1280160"/>
                  </a:lnTo>
                  <a:lnTo>
                    <a:pt x="568460" y="0"/>
                  </a:lnTo>
                  <a:lnTo>
                    <a:pt x="563408" y="0"/>
                  </a:lnTo>
                  <a:close/>
                  <a:moveTo>
                    <a:pt x="464657" y="1298615"/>
                  </a:moveTo>
                  <a:lnTo>
                    <a:pt x="481664" y="1291889"/>
                  </a:lnTo>
                  <a:lnTo>
                    <a:pt x="4698" y="103883"/>
                  </a:lnTo>
                  <a:lnTo>
                    <a:pt x="0" y="105741"/>
                  </a:lnTo>
                  <a:close/>
                  <a:moveTo>
                    <a:pt x="689477" y="1306976"/>
                  </a:moveTo>
                  <a:lnTo>
                    <a:pt x="1154134" y="114102"/>
                  </a:lnTo>
                  <a:lnTo>
                    <a:pt x="1149436" y="112244"/>
                  </a:lnTo>
                  <a:lnTo>
                    <a:pt x="672471" y="13002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873936" y="2805664"/>
            <a:ext cx="24276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r>
              <a:rPr lang="en-US" altLang="ko-KR" sz="1200" dirty="0">
                <a:cs typeface="Arial" pitchFamily="34" charset="0"/>
              </a:rPr>
              <a:t>Get a modern PowerPoint  Presentation that is beautifully designed.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B1EB4FF6-6A97-4FDD-9328-68A7B4B196CC}"/>
              </a:ext>
            </a:extLst>
          </p:cNvPr>
          <p:cNvSpPr/>
          <p:nvPr/>
        </p:nvSpPr>
        <p:spPr>
          <a:xfrm>
            <a:off x="0" y="551393"/>
            <a:ext cx="540000" cy="1716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rgbClr val="F5679D"/>
              </a:solidFill>
            </a:endParaRPr>
          </a:p>
        </p:txBody>
      </p:sp>
      <p:grpSp>
        <p:nvGrpSpPr>
          <p:cNvPr id="62" name="Group 15">
            <a:extLst>
              <a:ext uri="{FF2B5EF4-FFF2-40B4-BE49-F238E27FC236}">
                <a16:creationId xmlns:a16="http://schemas.microsoft.com/office/drawing/2014/main" id="{623F8190-0BB0-4F94-9339-2391697C3B9F}"/>
              </a:ext>
            </a:extLst>
          </p:cNvPr>
          <p:cNvGrpSpPr/>
          <p:nvPr/>
        </p:nvGrpSpPr>
        <p:grpSpPr>
          <a:xfrm>
            <a:off x="3852224" y="308070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4DFEC2BC-3F5C-4D85-BCF4-4341AF028549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12">
              <a:extLst>
                <a:ext uri="{FF2B5EF4-FFF2-40B4-BE49-F238E27FC236}">
                  <a16:creationId xmlns:a16="http://schemas.microsoft.com/office/drawing/2014/main" id="{CFDACD8B-123D-4E7C-89BB-15177896FC84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71" name="Group 19">
            <a:extLst>
              <a:ext uri="{FF2B5EF4-FFF2-40B4-BE49-F238E27FC236}">
                <a16:creationId xmlns:a16="http://schemas.microsoft.com/office/drawing/2014/main" id="{4075DC7D-BDFF-49AA-A54F-8F11FBA04A10}"/>
              </a:ext>
            </a:extLst>
          </p:cNvPr>
          <p:cNvGrpSpPr/>
          <p:nvPr/>
        </p:nvGrpSpPr>
        <p:grpSpPr>
          <a:xfrm>
            <a:off x="3852224" y="497016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0567AFB6-A230-4401-A270-BED06E8DA97F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D213E349-8BF9-4189-B663-449961D1D0A9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74" name="Group 56">
            <a:extLst>
              <a:ext uri="{FF2B5EF4-FFF2-40B4-BE49-F238E27FC236}">
                <a16:creationId xmlns:a16="http://schemas.microsoft.com/office/drawing/2014/main" id="{A306C944-E0A3-41CD-A5EA-80856BADBB7E}"/>
              </a:ext>
            </a:extLst>
          </p:cNvPr>
          <p:cNvGrpSpPr/>
          <p:nvPr/>
        </p:nvGrpSpPr>
        <p:grpSpPr>
          <a:xfrm>
            <a:off x="3908530" y="5044098"/>
            <a:ext cx="1546075" cy="480475"/>
            <a:chOff x="2578736" y="5044096"/>
            <a:chExt cx="1546075" cy="480475"/>
          </a:xfrm>
        </p:grpSpPr>
        <p:sp>
          <p:nvSpPr>
            <p:cNvPr id="75" name="Text Placeholder 17">
              <a:extLst>
                <a:ext uri="{FF2B5EF4-FFF2-40B4-BE49-F238E27FC236}">
                  <a16:creationId xmlns:a16="http://schemas.microsoft.com/office/drawing/2014/main" id="{6983ACA3-5AA3-4F2F-8B3D-D0F7631AAF8F}"/>
                </a:ext>
              </a:extLst>
            </p:cNvPr>
            <p:cNvSpPr txBox="1">
              <a:spLocks/>
            </p:cNvSpPr>
            <p:nvPr/>
          </p:nvSpPr>
          <p:spPr>
            <a:xfrm>
              <a:off x="2578736" y="504409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6" name="Text Placeholder 18">
              <a:extLst>
                <a:ext uri="{FF2B5EF4-FFF2-40B4-BE49-F238E27FC236}">
                  <a16:creationId xmlns:a16="http://schemas.microsoft.com/office/drawing/2014/main" id="{64C61A4C-607C-4261-A9EA-AF176EC47D01}"/>
                </a:ext>
              </a:extLst>
            </p:cNvPr>
            <p:cNvSpPr txBox="1">
              <a:spLocks/>
            </p:cNvSpPr>
            <p:nvPr/>
          </p:nvSpPr>
          <p:spPr>
            <a:xfrm>
              <a:off x="2578736" y="527499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77" name="Group 57">
            <a:extLst>
              <a:ext uri="{FF2B5EF4-FFF2-40B4-BE49-F238E27FC236}">
                <a16:creationId xmlns:a16="http://schemas.microsoft.com/office/drawing/2014/main" id="{2551F496-C263-42AC-844E-76F569C3EF49}"/>
              </a:ext>
            </a:extLst>
          </p:cNvPr>
          <p:cNvGrpSpPr/>
          <p:nvPr/>
        </p:nvGrpSpPr>
        <p:grpSpPr>
          <a:xfrm>
            <a:off x="3904619" y="3154638"/>
            <a:ext cx="1546075" cy="480475"/>
            <a:chOff x="2574825" y="3154636"/>
            <a:chExt cx="1546075" cy="480475"/>
          </a:xfrm>
        </p:grpSpPr>
        <p:sp>
          <p:nvSpPr>
            <p:cNvPr id="78" name="Text Placeholder 17">
              <a:extLst>
                <a:ext uri="{FF2B5EF4-FFF2-40B4-BE49-F238E27FC236}">
                  <a16:creationId xmlns:a16="http://schemas.microsoft.com/office/drawing/2014/main" id="{BBA05ABC-E851-4BB0-A978-B6CBADFC6586}"/>
                </a:ext>
              </a:extLst>
            </p:cNvPr>
            <p:cNvSpPr txBox="1">
              <a:spLocks/>
            </p:cNvSpPr>
            <p:nvPr/>
          </p:nvSpPr>
          <p:spPr>
            <a:xfrm>
              <a:off x="2574825" y="315463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79" name="Text Placeholder 18">
              <a:extLst>
                <a:ext uri="{FF2B5EF4-FFF2-40B4-BE49-F238E27FC236}">
                  <a16:creationId xmlns:a16="http://schemas.microsoft.com/office/drawing/2014/main" id="{CD01EA0D-D37D-4605-95E6-59FB92D5015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5" y="338553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80" name="Group 22">
            <a:extLst>
              <a:ext uri="{FF2B5EF4-FFF2-40B4-BE49-F238E27FC236}">
                <a16:creationId xmlns:a16="http://schemas.microsoft.com/office/drawing/2014/main" id="{370A67BE-8DD8-4EA6-9516-E35B22649454}"/>
              </a:ext>
            </a:extLst>
          </p:cNvPr>
          <p:cNvGrpSpPr/>
          <p:nvPr/>
        </p:nvGrpSpPr>
        <p:grpSpPr>
          <a:xfrm flipH="1">
            <a:off x="9652734" y="307668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85B3FD46-41AB-4DB3-8044-715B8769183C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BEEB7ABA-10EB-4392-9C18-879061331BB8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36B6BBA7-9C0A-4241-83BE-81F031136AFF}"/>
              </a:ext>
            </a:extLst>
          </p:cNvPr>
          <p:cNvGrpSpPr/>
          <p:nvPr/>
        </p:nvGrpSpPr>
        <p:grpSpPr>
          <a:xfrm flipH="1">
            <a:off x="9652734" y="118722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CCFE04B4-599D-4219-AAB7-6BE83070A49F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8C60163C-797C-4712-AA5A-2115010011F5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86" name="Group 28">
            <a:extLst>
              <a:ext uri="{FF2B5EF4-FFF2-40B4-BE49-F238E27FC236}">
                <a16:creationId xmlns:a16="http://schemas.microsoft.com/office/drawing/2014/main" id="{6A7D1F2B-BE57-4E94-AA26-4FE686D72605}"/>
              </a:ext>
            </a:extLst>
          </p:cNvPr>
          <p:cNvGrpSpPr/>
          <p:nvPr/>
        </p:nvGrpSpPr>
        <p:grpSpPr>
          <a:xfrm flipH="1">
            <a:off x="9652734" y="496614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89989CB-BA20-43AF-BE1E-8CE4A54526FF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4A1C4E2B-B410-485B-B063-6E8455C0CF4B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89" name="Group 53">
            <a:extLst>
              <a:ext uri="{FF2B5EF4-FFF2-40B4-BE49-F238E27FC236}">
                <a16:creationId xmlns:a16="http://schemas.microsoft.com/office/drawing/2014/main" id="{317DF203-9940-4612-9777-DFD6ACDEE7E5}"/>
              </a:ext>
            </a:extLst>
          </p:cNvPr>
          <p:cNvGrpSpPr/>
          <p:nvPr/>
        </p:nvGrpSpPr>
        <p:grpSpPr>
          <a:xfrm>
            <a:off x="9705351" y="1258435"/>
            <a:ext cx="1546075" cy="480475"/>
            <a:chOff x="7032285" y="1258433"/>
            <a:chExt cx="1546075" cy="480475"/>
          </a:xfrm>
        </p:grpSpPr>
        <p:sp>
          <p:nvSpPr>
            <p:cNvPr id="90" name="Text Placeholder 17">
              <a:extLst>
                <a:ext uri="{FF2B5EF4-FFF2-40B4-BE49-F238E27FC236}">
                  <a16:creationId xmlns:a16="http://schemas.microsoft.com/office/drawing/2014/main" id="{04A51142-4617-413B-82B5-7B90FEF79F2A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1" name="Text Placeholder 18">
              <a:extLst>
                <a:ext uri="{FF2B5EF4-FFF2-40B4-BE49-F238E27FC236}">
                  <a16:creationId xmlns:a16="http://schemas.microsoft.com/office/drawing/2014/main" id="{F7B31D9D-AD3C-4840-98AF-A012530BED3C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2CA53BBC-1CC3-4A86-92BD-B474C1D39E19}"/>
              </a:ext>
            </a:extLst>
          </p:cNvPr>
          <p:cNvGrpSpPr/>
          <p:nvPr/>
        </p:nvGrpSpPr>
        <p:grpSpPr>
          <a:xfrm>
            <a:off x="9728493" y="3158658"/>
            <a:ext cx="1546075" cy="480475"/>
            <a:chOff x="7055427" y="3158656"/>
            <a:chExt cx="1546075" cy="480475"/>
          </a:xfrm>
        </p:grpSpPr>
        <p:sp>
          <p:nvSpPr>
            <p:cNvPr id="93" name="Text Placeholder 17">
              <a:extLst>
                <a:ext uri="{FF2B5EF4-FFF2-40B4-BE49-F238E27FC236}">
                  <a16:creationId xmlns:a16="http://schemas.microsoft.com/office/drawing/2014/main" id="{E43829F2-78FC-4AB3-9924-D0182BAAFF5F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15865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4" name="Text Placeholder 18">
              <a:extLst>
                <a:ext uri="{FF2B5EF4-FFF2-40B4-BE49-F238E27FC236}">
                  <a16:creationId xmlns:a16="http://schemas.microsoft.com/office/drawing/2014/main" id="{9A8C0F81-6229-4921-BDC2-DD65C07F01B6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38955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95" name="Group 55">
            <a:extLst>
              <a:ext uri="{FF2B5EF4-FFF2-40B4-BE49-F238E27FC236}">
                <a16:creationId xmlns:a16="http://schemas.microsoft.com/office/drawing/2014/main" id="{EAEFA6CB-F815-4E40-A26E-CC5EE7DD407C}"/>
              </a:ext>
            </a:extLst>
          </p:cNvPr>
          <p:cNvGrpSpPr/>
          <p:nvPr/>
        </p:nvGrpSpPr>
        <p:grpSpPr>
          <a:xfrm>
            <a:off x="9751635" y="5058881"/>
            <a:ext cx="1546075" cy="480475"/>
            <a:chOff x="7078569" y="5058879"/>
            <a:chExt cx="1546075" cy="480475"/>
          </a:xfrm>
        </p:grpSpPr>
        <p:sp>
          <p:nvSpPr>
            <p:cNvPr id="96" name="Text Placeholder 17">
              <a:extLst>
                <a:ext uri="{FF2B5EF4-FFF2-40B4-BE49-F238E27FC236}">
                  <a16:creationId xmlns:a16="http://schemas.microsoft.com/office/drawing/2014/main" id="{A982CE34-386E-4213-A7EE-0F26EEDE69EE}"/>
                </a:ext>
              </a:extLst>
            </p:cNvPr>
            <p:cNvSpPr txBox="1">
              <a:spLocks/>
            </p:cNvSpPr>
            <p:nvPr/>
          </p:nvSpPr>
          <p:spPr>
            <a:xfrm>
              <a:off x="7078569" y="5058879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7" name="Text Placeholder 18">
              <a:extLst>
                <a:ext uri="{FF2B5EF4-FFF2-40B4-BE49-F238E27FC236}">
                  <a16:creationId xmlns:a16="http://schemas.microsoft.com/office/drawing/2014/main" id="{A6067765-5E25-4582-AEAF-707FFEE0FA4B}"/>
                </a:ext>
              </a:extLst>
            </p:cNvPr>
            <p:cNvSpPr txBox="1">
              <a:spLocks/>
            </p:cNvSpPr>
            <p:nvPr/>
          </p:nvSpPr>
          <p:spPr>
            <a:xfrm>
              <a:off x="7078569" y="5289774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98" name="Group 16">
            <a:extLst>
              <a:ext uri="{FF2B5EF4-FFF2-40B4-BE49-F238E27FC236}">
                <a16:creationId xmlns:a16="http://schemas.microsoft.com/office/drawing/2014/main" id="{1E1AB5ED-5FC9-4124-95DE-ED54ABA64D7E}"/>
              </a:ext>
            </a:extLst>
          </p:cNvPr>
          <p:cNvGrpSpPr/>
          <p:nvPr/>
        </p:nvGrpSpPr>
        <p:grpSpPr>
          <a:xfrm>
            <a:off x="3852224" y="119124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7D258E88-01BF-4A63-9AAC-D73C8869D5A1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0" name="Rectangle 18">
              <a:extLst>
                <a:ext uri="{FF2B5EF4-FFF2-40B4-BE49-F238E27FC236}">
                  <a16:creationId xmlns:a16="http://schemas.microsoft.com/office/drawing/2014/main" id="{CF8E99DE-680B-4FE6-BCE9-D94CC4431808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F5679D"/>
                </a:solidFill>
              </a:endParaRPr>
            </a:p>
          </p:txBody>
        </p:sp>
      </p:grpSp>
      <p:grpSp>
        <p:nvGrpSpPr>
          <p:cNvPr id="101" name="Group 58">
            <a:extLst>
              <a:ext uri="{FF2B5EF4-FFF2-40B4-BE49-F238E27FC236}">
                <a16:creationId xmlns:a16="http://schemas.microsoft.com/office/drawing/2014/main" id="{BF36667A-69E9-469D-B3F8-BC65C5D6AC0B}"/>
              </a:ext>
            </a:extLst>
          </p:cNvPr>
          <p:cNvGrpSpPr/>
          <p:nvPr/>
        </p:nvGrpSpPr>
        <p:grpSpPr>
          <a:xfrm>
            <a:off x="3904620" y="1258435"/>
            <a:ext cx="1546075" cy="480475"/>
            <a:chOff x="2574826" y="1258433"/>
            <a:chExt cx="1546075" cy="480475"/>
          </a:xfrm>
        </p:grpSpPr>
        <p:sp>
          <p:nvSpPr>
            <p:cNvPr id="102" name="Text Placeholder 17">
              <a:extLst>
                <a:ext uri="{FF2B5EF4-FFF2-40B4-BE49-F238E27FC236}">
                  <a16:creationId xmlns:a16="http://schemas.microsoft.com/office/drawing/2014/main" id="{8B955F8B-0534-4556-9524-983A30B9179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3" name="Text Placeholder 18">
              <a:extLst>
                <a:ext uri="{FF2B5EF4-FFF2-40B4-BE49-F238E27FC236}">
                  <a16:creationId xmlns:a16="http://schemas.microsoft.com/office/drawing/2014/main" id="{A985B13D-50A5-47C8-8A96-58A0951A401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EA5C922F-2211-4DEA-A76E-F59AADB2A247}"/>
              </a:ext>
            </a:extLst>
          </p:cNvPr>
          <p:cNvSpPr txBox="1">
            <a:spLocks/>
          </p:cNvSpPr>
          <p:nvPr/>
        </p:nvSpPr>
        <p:spPr>
          <a:xfrm>
            <a:off x="732288" y="383753"/>
            <a:ext cx="1919288" cy="21050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>
                <a:cs typeface="Arial" pitchFamily="34" charset="0"/>
              </a:rPr>
              <a:t>Meet Our </a:t>
            </a:r>
            <a:r>
              <a:rPr lang="en-US" altLang="ko-KR" sz="4800">
                <a:solidFill>
                  <a:schemeClr val="accent1"/>
                </a:solidFill>
                <a:cs typeface="Arial" pitchFamily="34" charset="0"/>
              </a:rPr>
              <a:t>Team</a:t>
            </a:r>
            <a:endParaRPr lang="ko-KR" altLang="en-US" sz="4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3EFDA-DE9F-431E-8063-0483190A1DC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6900F15-D055-4A52-9583-54CDFE56DC0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CB1FBE-EAA0-424C-9F5A-69E5BCCF4FA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78A1A5-C404-415A-8723-13E4622DA5A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95F085-8EB1-457C-9FA9-82313A8878A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418C30-5E02-4226-AC80-AD40274A6352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4318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4" name="그룹 3">
            <a:extLst>
              <a:ext uri="{FF2B5EF4-FFF2-40B4-BE49-F238E27FC236}">
                <a16:creationId xmlns:a16="http://schemas.microsoft.com/office/drawing/2014/main" id="{76011C76-34B3-4293-8489-84A2BAF5F80A}"/>
              </a:ext>
            </a:extLst>
          </p:cNvPr>
          <p:cNvGrpSpPr/>
          <p:nvPr/>
        </p:nvGrpSpPr>
        <p:grpSpPr>
          <a:xfrm>
            <a:off x="5231904" y="2570645"/>
            <a:ext cx="1728192" cy="2736304"/>
            <a:chOff x="5216827" y="2636912"/>
            <a:chExt cx="1728192" cy="2736304"/>
          </a:xfrm>
        </p:grpSpPr>
        <p:sp>
          <p:nvSpPr>
            <p:cNvPr id="35" name="Rectangle 215">
              <a:extLst>
                <a:ext uri="{FF2B5EF4-FFF2-40B4-BE49-F238E27FC236}">
                  <a16:creationId xmlns:a16="http://schemas.microsoft.com/office/drawing/2014/main" id="{D8208E6F-58AC-4C2D-BC3B-985E4913AE2C}"/>
                </a:ext>
              </a:extLst>
            </p:cNvPr>
            <p:cNvSpPr/>
            <p:nvPr/>
          </p:nvSpPr>
          <p:spPr>
            <a:xfrm>
              <a:off x="5216827" y="2636912"/>
              <a:ext cx="1728192" cy="2736304"/>
            </a:xfrm>
            <a:custGeom>
              <a:avLst/>
              <a:gdLst/>
              <a:ahLst/>
              <a:cxnLst/>
              <a:rect l="l" t="t" r="r" b="b"/>
              <a:pathLst>
                <a:path w="1728192" h="2736304">
                  <a:moveTo>
                    <a:pt x="864096" y="1490204"/>
                  </a:moveTo>
                  <a:cubicBezTo>
                    <a:pt x="764674" y="1490204"/>
                    <a:pt x="684076" y="1570802"/>
                    <a:pt x="684076" y="1670224"/>
                  </a:cubicBezTo>
                  <a:cubicBezTo>
                    <a:pt x="684076" y="1736166"/>
                    <a:pt x="719532" y="1793828"/>
                    <a:pt x="773967" y="1822574"/>
                  </a:cubicBezTo>
                  <a:lnTo>
                    <a:pt x="648072" y="2254213"/>
                  </a:lnTo>
                  <a:lnTo>
                    <a:pt x="1080120" y="2254213"/>
                  </a:lnTo>
                  <a:lnTo>
                    <a:pt x="954225" y="1822574"/>
                  </a:lnTo>
                  <a:cubicBezTo>
                    <a:pt x="1008660" y="1793828"/>
                    <a:pt x="1044116" y="1736166"/>
                    <a:pt x="1044116" y="1670224"/>
                  </a:cubicBezTo>
                  <a:cubicBezTo>
                    <a:pt x="1044116" y="1570802"/>
                    <a:pt x="963518" y="1490204"/>
                    <a:pt x="864096" y="1490204"/>
                  </a:cubicBezTo>
                  <a:close/>
                  <a:moveTo>
                    <a:pt x="864096" y="228600"/>
                  </a:moveTo>
                  <a:cubicBezTo>
                    <a:pt x="737844" y="228600"/>
                    <a:pt x="635496" y="330948"/>
                    <a:pt x="635496" y="457200"/>
                  </a:cubicBezTo>
                  <a:lnTo>
                    <a:pt x="635078" y="457200"/>
                  </a:lnTo>
                  <a:lnTo>
                    <a:pt x="635078" y="1008112"/>
                  </a:lnTo>
                  <a:lnTo>
                    <a:pt x="1093113" y="1008112"/>
                  </a:lnTo>
                  <a:lnTo>
                    <a:pt x="1093113" y="457200"/>
                  </a:lnTo>
                  <a:lnTo>
                    <a:pt x="1092696" y="457200"/>
                  </a:lnTo>
                  <a:cubicBezTo>
                    <a:pt x="1092696" y="330948"/>
                    <a:pt x="990348" y="228600"/>
                    <a:pt x="864096" y="228600"/>
                  </a:cubicBezTo>
                  <a:close/>
                  <a:moveTo>
                    <a:pt x="864096" y="0"/>
                  </a:moveTo>
                  <a:cubicBezTo>
                    <a:pt x="1108128" y="0"/>
                    <a:pt x="1307504" y="191187"/>
                    <a:pt x="1318761" y="432048"/>
                  </a:cubicBezTo>
                  <a:lnTo>
                    <a:pt x="1321296" y="432048"/>
                  </a:lnTo>
                  <a:lnTo>
                    <a:pt x="1321296" y="457200"/>
                  </a:lnTo>
                  <a:lnTo>
                    <a:pt x="1321296" y="1008112"/>
                  </a:lnTo>
                  <a:lnTo>
                    <a:pt x="1440154" y="1008112"/>
                  </a:lnTo>
                  <a:cubicBezTo>
                    <a:pt x="1599233" y="1008112"/>
                    <a:pt x="1728192" y="1137071"/>
                    <a:pt x="1728192" y="1296150"/>
                  </a:cubicBezTo>
                  <a:lnTo>
                    <a:pt x="1728192" y="2448266"/>
                  </a:lnTo>
                  <a:cubicBezTo>
                    <a:pt x="1728192" y="2607345"/>
                    <a:pt x="1599233" y="2736304"/>
                    <a:pt x="1440154" y="2736304"/>
                  </a:cubicBezTo>
                  <a:lnTo>
                    <a:pt x="288038" y="2736304"/>
                  </a:lnTo>
                  <a:cubicBezTo>
                    <a:pt x="128959" y="2736304"/>
                    <a:pt x="0" y="2607345"/>
                    <a:pt x="0" y="2448266"/>
                  </a:cubicBezTo>
                  <a:lnTo>
                    <a:pt x="0" y="1296150"/>
                  </a:lnTo>
                  <a:cubicBezTo>
                    <a:pt x="0" y="1137071"/>
                    <a:pt x="128959" y="1008112"/>
                    <a:pt x="288038" y="1008112"/>
                  </a:cubicBezTo>
                  <a:lnTo>
                    <a:pt x="406895" y="1008112"/>
                  </a:lnTo>
                  <a:lnTo>
                    <a:pt x="406895" y="451098"/>
                  </a:lnTo>
                  <a:lnTo>
                    <a:pt x="407511" y="451098"/>
                  </a:lnTo>
                  <a:cubicBezTo>
                    <a:pt x="410206" y="201401"/>
                    <a:pt x="613631" y="0"/>
                    <a:pt x="86409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Rounded Rectangle 213">
              <a:extLst>
                <a:ext uri="{FF2B5EF4-FFF2-40B4-BE49-F238E27FC236}">
                  <a16:creationId xmlns:a16="http://schemas.microsoft.com/office/drawing/2014/main" id="{AEB78BCF-14AA-43CF-854B-47060AFE55E8}"/>
                </a:ext>
              </a:extLst>
            </p:cNvPr>
            <p:cNvSpPr/>
            <p:nvPr/>
          </p:nvSpPr>
          <p:spPr>
            <a:xfrm>
              <a:off x="5348014" y="3783285"/>
              <a:ext cx="1455440" cy="1455440"/>
            </a:xfrm>
            <a:prstGeom prst="roundRect">
              <a:avLst>
                <a:gd name="adj" fmla="val 14209"/>
              </a:avLst>
            </a:prstGeom>
            <a:solidFill>
              <a:schemeClr val="tx1">
                <a:lumMod val="65000"/>
                <a:lumOff val="35000"/>
                <a:alpha val="20000"/>
              </a:schemeClr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Oval 93">
            <a:extLst>
              <a:ext uri="{FF2B5EF4-FFF2-40B4-BE49-F238E27FC236}">
                <a16:creationId xmlns:a16="http://schemas.microsoft.com/office/drawing/2014/main" id="{4A4411BE-92FD-4A97-BB9F-BFFEBD2F8215}"/>
              </a:ext>
            </a:extLst>
          </p:cNvPr>
          <p:cNvSpPr/>
          <p:nvPr/>
        </p:nvSpPr>
        <p:spPr>
          <a:xfrm rot="900000" flipH="1">
            <a:off x="7105610" y="4904432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B1590F-4540-4AF2-871C-F299FE84DEF2}"/>
              </a:ext>
            </a:extLst>
          </p:cNvPr>
          <p:cNvSpPr/>
          <p:nvPr/>
        </p:nvSpPr>
        <p:spPr>
          <a:xfrm rot="900000">
            <a:off x="8756888" y="5192606"/>
            <a:ext cx="748053" cy="7480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4CE7F13D-C7CC-433A-BEF2-96089B42B0EA}"/>
              </a:ext>
            </a:extLst>
          </p:cNvPr>
          <p:cNvSpPr/>
          <p:nvPr/>
        </p:nvSpPr>
        <p:spPr>
          <a:xfrm rot="20700000">
            <a:off x="8917807" y="5368824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93">
            <a:extLst>
              <a:ext uri="{FF2B5EF4-FFF2-40B4-BE49-F238E27FC236}">
                <a16:creationId xmlns:a16="http://schemas.microsoft.com/office/drawing/2014/main" id="{B8682DFC-4EC8-47C2-9B2F-B780EEBEFF8B}"/>
              </a:ext>
            </a:extLst>
          </p:cNvPr>
          <p:cNvSpPr/>
          <p:nvPr/>
        </p:nvSpPr>
        <p:spPr>
          <a:xfrm rot="20700000">
            <a:off x="2568304" y="4904430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AC5920-FE44-4744-AA3F-036406839FA6}"/>
              </a:ext>
            </a:extLst>
          </p:cNvPr>
          <p:cNvSpPr/>
          <p:nvPr/>
        </p:nvSpPr>
        <p:spPr>
          <a:xfrm rot="900000">
            <a:off x="2684680" y="5192606"/>
            <a:ext cx="748053" cy="7480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rapezoid 3">
            <a:extLst>
              <a:ext uri="{FF2B5EF4-FFF2-40B4-BE49-F238E27FC236}">
                <a16:creationId xmlns:a16="http://schemas.microsoft.com/office/drawing/2014/main" id="{9FA6FA48-A409-4DB3-9BEF-99C6C8354E77}"/>
              </a:ext>
            </a:extLst>
          </p:cNvPr>
          <p:cNvSpPr/>
          <p:nvPr/>
        </p:nvSpPr>
        <p:spPr>
          <a:xfrm>
            <a:off x="2870405" y="5364913"/>
            <a:ext cx="381730" cy="389051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3" name="Oval 93">
            <a:extLst>
              <a:ext uri="{FF2B5EF4-FFF2-40B4-BE49-F238E27FC236}">
                <a16:creationId xmlns:a16="http://schemas.microsoft.com/office/drawing/2014/main" id="{0ABE7028-B843-4E24-BE84-954552F8085D}"/>
              </a:ext>
            </a:extLst>
          </p:cNvPr>
          <p:cNvSpPr/>
          <p:nvPr/>
        </p:nvSpPr>
        <p:spPr>
          <a:xfrm rot="900000">
            <a:off x="2568304" y="2019188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9436DC-7613-4D62-88DA-905BA61A17C4}"/>
              </a:ext>
            </a:extLst>
          </p:cNvPr>
          <p:cNvSpPr/>
          <p:nvPr/>
        </p:nvSpPr>
        <p:spPr>
          <a:xfrm rot="900000">
            <a:off x="2679245" y="1899697"/>
            <a:ext cx="748053" cy="7480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Down Arrow 1">
            <a:extLst>
              <a:ext uri="{FF2B5EF4-FFF2-40B4-BE49-F238E27FC236}">
                <a16:creationId xmlns:a16="http://schemas.microsoft.com/office/drawing/2014/main" id="{7F3FFBD9-652A-42BB-BFF1-92BC7BCEB2A2}"/>
              </a:ext>
            </a:extLst>
          </p:cNvPr>
          <p:cNvSpPr/>
          <p:nvPr/>
        </p:nvSpPr>
        <p:spPr>
          <a:xfrm rot="10800000" flipH="1">
            <a:off x="2872198" y="2072978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Oval 93">
            <a:extLst>
              <a:ext uri="{FF2B5EF4-FFF2-40B4-BE49-F238E27FC236}">
                <a16:creationId xmlns:a16="http://schemas.microsoft.com/office/drawing/2014/main" id="{EFC37BD5-B888-4AF0-9975-4D4B6980D731}"/>
              </a:ext>
            </a:extLst>
          </p:cNvPr>
          <p:cNvSpPr/>
          <p:nvPr/>
        </p:nvSpPr>
        <p:spPr>
          <a:xfrm rot="20700000" flipH="1">
            <a:off x="7105610" y="2019190"/>
            <a:ext cx="2512640" cy="920957"/>
          </a:xfrm>
          <a:custGeom>
            <a:avLst/>
            <a:gdLst/>
            <a:ahLst/>
            <a:cxnLst/>
            <a:rect l="l" t="t" r="r" b="b"/>
            <a:pathLst>
              <a:path w="2512640" h="920956">
                <a:moveTo>
                  <a:pt x="385100" y="94051"/>
                </a:moveTo>
                <a:cubicBezTo>
                  <a:pt x="214663" y="128927"/>
                  <a:pt x="86452" y="279731"/>
                  <a:pt x="86453" y="460479"/>
                </a:cubicBezTo>
                <a:cubicBezTo>
                  <a:pt x="86453" y="667048"/>
                  <a:pt x="253910" y="834506"/>
                  <a:pt x="460480" y="834506"/>
                </a:cubicBezTo>
                <a:cubicBezTo>
                  <a:pt x="667048" y="834506"/>
                  <a:pt x="834507" y="667048"/>
                  <a:pt x="834507" y="460479"/>
                </a:cubicBezTo>
                <a:cubicBezTo>
                  <a:pt x="834507" y="253910"/>
                  <a:pt x="667048" y="86452"/>
                  <a:pt x="460480" y="86452"/>
                </a:cubicBezTo>
                <a:cubicBezTo>
                  <a:pt x="434658" y="86452"/>
                  <a:pt x="409448" y="89068"/>
                  <a:pt x="385100" y="94051"/>
                </a:cubicBezTo>
                <a:close/>
                <a:moveTo>
                  <a:pt x="367676" y="9355"/>
                </a:moveTo>
                <a:cubicBezTo>
                  <a:pt x="397652" y="3221"/>
                  <a:pt x="428689" y="0"/>
                  <a:pt x="460478" y="0"/>
                </a:cubicBezTo>
                <a:cubicBezTo>
                  <a:pt x="641050" y="0"/>
                  <a:pt x="797347" y="103936"/>
                  <a:pt x="871118" y="256089"/>
                </a:cubicBezTo>
                <a:lnTo>
                  <a:pt x="1045780" y="256089"/>
                </a:lnTo>
                <a:cubicBezTo>
                  <a:pt x="1078943" y="256089"/>
                  <a:pt x="1106554" y="279855"/>
                  <a:pt x="1111181" y="311537"/>
                </a:cubicBezTo>
                <a:lnTo>
                  <a:pt x="1155264" y="311537"/>
                </a:lnTo>
                <a:lnTo>
                  <a:pt x="1155264" y="309907"/>
                </a:lnTo>
                <a:cubicBezTo>
                  <a:pt x="1155263" y="287615"/>
                  <a:pt x="1168817" y="268488"/>
                  <a:pt x="1188133" y="260318"/>
                </a:cubicBezTo>
                <a:cubicBezTo>
                  <a:pt x="1194572" y="257595"/>
                  <a:pt x="1201651" y="256089"/>
                  <a:pt x="1209081" y="256089"/>
                </a:cubicBezTo>
                <a:lnTo>
                  <a:pt x="1253772" y="256089"/>
                </a:lnTo>
                <a:cubicBezTo>
                  <a:pt x="1283495" y="256089"/>
                  <a:pt x="1307589" y="280184"/>
                  <a:pt x="1307589" y="309907"/>
                </a:cubicBezTo>
                <a:lnTo>
                  <a:pt x="1307590" y="311537"/>
                </a:lnTo>
                <a:lnTo>
                  <a:pt x="2479916" y="311537"/>
                </a:lnTo>
                <a:cubicBezTo>
                  <a:pt x="2497988" y="311537"/>
                  <a:pt x="2512639" y="326188"/>
                  <a:pt x="2512640" y="344260"/>
                </a:cubicBezTo>
                <a:lnTo>
                  <a:pt x="2512640" y="611501"/>
                </a:lnTo>
                <a:lnTo>
                  <a:pt x="2512639" y="611502"/>
                </a:lnTo>
                <a:lnTo>
                  <a:pt x="2512639" y="909402"/>
                </a:lnTo>
                <a:lnTo>
                  <a:pt x="2263124" y="909402"/>
                </a:lnTo>
                <a:lnTo>
                  <a:pt x="2263124" y="644224"/>
                </a:lnTo>
                <a:lnTo>
                  <a:pt x="2197534" y="644224"/>
                </a:lnTo>
                <a:lnTo>
                  <a:pt x="2197534" y="909402"/>
                </a:lnTo>
                <a:lnTo>
                  <a:pt x="1948019" y="909402"/>
                </a:lnTo>
                <a:lnTo>
                  <a:pt x="1948019" y="644224"/>
                </a:lnTo>
                <a:lnTo>
                  <a:pt x="1882429" y="644224"/>
                </a:lnTo>
                <a:lnTo>
                  <a:pt x="1882429" y="909402"/>
                </a:lnTo>
                <a:lnTo>
                  <a:pt x="1632914" y="909402"/>
                </a:lnTo>
                <a:lnTo>
                  <a:pt x="1632914" y="644224"/>
                </a:lnTo>
                <a:lnTo>
                  <a:pt x="1307589" y="644224"/>
                </a:lnTo>
                <a:lnTo>
                  <a:pt x="1307589" y="645853"/>
                </a:lnTo>
                <a:cubicBezTo>
                  <a:pt x="1307590" y="675576"/>
                  <a:pt x="1283495" y="699671"/>
                  <a:pt x="1253771" y="699671"/>
                </a:cubicBezTo>
                <a:lnTo>
                  <a:pt x="1209081" y="699671"/>
                </a:lnTo>
                <a:cubicBezTo>
                  <a:pt x="1179358" y="699671"/>
                  <a:pt x="1155263" y="675576"/>
                  <a:pt x="1155264" y="645853"/>
                </a:cubicBezTo>
                <a:lnTo>
                  <a:pt x="1155264" y="644224"/>
                </a:lnTo>
                <a:lnTo>
                  <a:pt x="1111181" y="644224"/>
                </a:lnTo>
                <a:cubicBezTo>
                  <a:pt x="1106554" y="675905"/>
                  <a:pt x="1078943" y="699671"/>
                  <a:pt x="1045780" y="699671"/>
                </a:cubicBezTo>
                <a:lnTo>
                  <a:pt x="852227" y="699671"/>
                </a:lnTo>
                <a:cubicBezTo>
                  <a:pt x="772630" y="832714"/>
                  <a:pt x="626859" y="920956"/>
                  <a:pt x="460478" y="920956"/>
                </a:cubicBezTo>
                <a:cubicBezTo>
                  <a:pt x="206163" y="920956"/>
                  <a:pt x="0" y="714793"/>
                  <a:pt x="0" y="460478"/>
                </a:cubicBezTo>
                <a:cubicBezTo>
                  <a:pt x="0" y="237952"/>
                  <a:pt x="157843" y="52293"/>
                  <a:pt x="367676" y="935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9CB22F-3421-470D-81F6-B4B28F4F32E2}"/>
              </a:ext>
            </a:extLst>
          </p:cNvPr>
          <p:cNvSpPr/>
          <p:nvPr/>
        </p:nvSpPr>
        <p:spPr>
          <a:xfrm rot="900000">
            <a:off x="8759960" y="1899697"/>
            <a:ext cx="748053" cy="7480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79E67ACB-376E-4E14-A5BD-EB263AD55A6A}"/>
              </a:ext>
            </a:extLst>
          </p:cNvPr>
          <p:cNvSpPr/>
          <p:nvPr/>
        </p:nvSpPr>
        <p:spPr>
          <a:xfrm rot="14270044">
            <a:off x="8953472" y="2085682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70E3159-23BB-4B3B-B61D-251AA282595A}"/>
              </a:ext>
            </a:extLst>
          </p:cNvPr>
          <p:cNvGrpSpPr/>
          <p:nvPr/>
        </p:nvGrpSpPr>
        <p:grpSpPr>
          <a:xfrm>
            <a:off x="2187352" y="3577116"/>
            <a:ext cx="2446866" cy="738664"/>
            <a:chOff x="3017859" y="4283314"/>
            <a:chExt cx="2579765" cy="73866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8CB6D2-DF13-4126-AEE7-C52D96175382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8D4CF5-4C96-4538-8D6C-4ED96DF36B4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48B0B4-0362-428C-BCAD-93B85458E2AB}"/>
              </a:ext>
            </a:extLst>
          </p:cNvPr>
          <p:cNvGrpSpPr/>
          <p:nvPr/>
        </p:nvGrpSpPr>
        <p:grpSpPr>
          <a:xfrm>
            <a:off x="7557785" y="3577116"/>
            <a:ext cx="2446866" cy="738664"/>
            <a:chOff x="3017859" y="4283314"/>
            <a:chExt cx="2579765" cy="7386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193D69-CC8C-4200-8282-0F1CB1732783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0E7B38-EE5D-497C-8C54-727F2074E8EC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B8A955-60A1-4F49-8DA0-D795BCFC4B7D}"/>
              </a:ext>
            </a:extLst>
          </p:cNvPr>
          <p:cNvGrpSpPr/>
          <p:nvPr/>
        </p:nvGrpSpPr>
        <p:grpSpPr>
          <a:xfrm>
            <a:off x="4790260" y="1742908"/>
            <a:ext cx="2621933" cy="678692"/>
            <a:chOff x="803640" y="3362835"/>
            <a:chExt cx="2059657" cy="67869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98F01D-82A9-42C6-B761-9DF866FFE8C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5BE481-5998-48EE-A294-7DBC82FF53E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217">
            <a:extLst>
              <a:ext uri="{FF2B5EF4-FFF2-40B4-BE49-F238E27FC236}">
                <a16:creationId xmlns:a16="http://schemas.microsoft.com/office/drawing/2014/main" id="{8C0C825A-472F-48F3-838C-FA7D97927C00}"/>
              </a:ext>
            </a:extLst>
          </p:cNvPr>
          <p:cNvGrpSpPr/>
          <p:nvPr/>
        </p:nvGrpSpPr>
        <p:grpSpPr>
          <a:xfrm>
            <a:off x="9694627" y="1860653"/>
            <a:ext cx="1771791" cy="863358"/>
            <a:chOff x="803640" y="3362835"/>
            <a:chExt cx="2059657" cy="86335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92B761-91AE-455C-85E5-99CCA853706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74EDBD-CBBD-4E24-9E50-2EFF9EE0617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217">
            <a:extLst>
              <a:ext uri="{FF2B5EF4-FFF2-40B4-BE49-F238E27FC236}">
                <a16:creationId xmlns:a16="http://schemas.microsoft.com/office/drawing/2014/main" id="{30EC3C05-3888-4845-B240-F0105D47CDB1}"/>
              </a:ext>
            </a:extLst>
          </p:cNvPr>
          <p:cNvGrpSpPr/>
          <p:nvPr/>
        </p:nvGrpSpPr>
        <p:grpSpPr>
          <a:xfrm>
            <a:off x="809635" y="1860653"/>
            <a:ext cx="1710966" cy="863358"/>
            <a:chOff x="803640" y="3362835"/>
            <a:chExt cx="2059657" cy="8633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CB4461-8C56-4895-80B9-5554924BC6A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B1EAFC-2B00-46CE-9A28-1F0A70792A0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217">
            <a:extLst>
              <a:ext uri="{FF2B5EF4-FFF2-40B4-BE49-F238E27FC236}">
                <a16:creationId xmlns:a16="http://schemas.microsoft.com/office/drawing/2014/main" id="{9B68F99C-449F-4194-95D8-7466A6C37E07}"/>
              </a:ext>
            </a:extLst>
          </p:cNvPr>
          <p:cNvGrpSpPr/>
          <p:nvPr/>
        </p:nvGrpSpPr>
        <p:grpSpPr>
          <a:xfrm>
            <a:off x="9678016" y="5160526"/>
            <a:ext cx="1771791" cy="863358"/>
            <a:chOff x="803640" y="3362835"/>
            <a:chExt cx="2059657" cy="86335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BE9A98-0076-4592-984D-CB46B66E86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F7E090-0E6E-4745-8203-49C20C71D6F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217">
            <a:extLst>
              <a:ext uri="{FF2B5EF4-FFF2-40B4-BE49-F238E27FC236}">
                <a16:creationId xmlns:a16="http://schemas.microsoft.com/office/drawing/2014/main" id="{A7454504-0F50-4E30-8A17-E8307BB86F00}"/>
              </a:ext>
            </a:extLst>
          </p:cNvPr>
          <p:cNvGrpSpPr/>
          <p:nvPr/>
        </p:nvGrpSpPr>
        <p:grpSpPr>
          <a:xfrm>
            <a:off x="793023" y="5160526"/>
            <a:ext cx="1710966" cy="863358"/>
            <a:chOff x="803640" y="3362835"/>
            <a:chExt cx="2059657" cy="86335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C562428-EE35-4C53-B44B-2AB8C9B34B1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04ADE14-B506-4DE7-8038-F0706A66856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B26963B-60CB-4351-B3A3-C9B50E90114D}"/>
              </a:ext>
            </a:extLst>
          </p:cNvPr>
          <p:cNvGrpSpPr/>
          <p:nvPr/>
        </p:nvGrpSpPr>
        <p:grpSpPr>
          <a:xfrm>
            <a:off x="8731921" y="2446525"/>
            <a:ext cx="3063678" cy="3747546"/>
            <a:chOff x="6446339" y="1280897"/>
            <a:chExt cx="4320717" cy="528517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8DAAF19-774F-417A-BD37-5E0E807E055C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056EBEB-6996-4223-8B8E-804C7984EF13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7BBE868-2EBE-4407-8381-255134E83E42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71DF04-684E-4764-AE81-AA42DCAF744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1A6715-2CAE-4C4C-A8AA-6447033B8B97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8F036D8-5CED-49A7-BEC2-89D8CF249EE1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DF31BC1-BEAF-450B-84AD-20DD585B09D1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C48E9B-11A8-4FF5-893A-4E7F1598EB49}"/>
              </a:ext>
            </a:extLst>
          </p:cNvPr>
          <p:cNvGrpSpPr/>
          <p:nvPr/>
        </p:nvGrpSpPr>
        <p:grpSpPr>
          <a:xfrm flipH="1">
            <a:off x="415858" y="2446525"/>
            <a:ext cx="3063678" cy="3747546"/>
            <a:chOff x="6446339" y="1280897"/>
            <a:chExt cx="4320717" cy="5285178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F607F65-2EC0-45FA-9A94-95DBF1C61DB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E555C9-FA07-449C-A0A4-590DEF9112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A1D461A-E045-49CA-879B-EA9E1B0ABB3E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83B262-CECD-448F-8D86-162043C9058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227DB31-9D89-421D-AB7F-AB6DF0800AD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5B67672-04E5-48F5-B146-40A67DA9535C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20CE0BC-A65C-4D5D-A505-5DA8A5ADAC6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553A219-E925-4619-BF14-70D457668900}"/>
              </a:ext>
            </a:extLst>
          </p:cNvPr>
          <p:cNvGrpSpPr/>
          <p:nvPr/>
        </p:nvGrpSpPr>
        <p:grpSpPr>
          <a:xfrm>
            <a:off x="6814760" y="1671410"/>
            <a:ext cx="4669762" cy="3415484"/>
            <a:chOff x="8221527" y="2543775"/>
            <a:chExt cx="5669302" cy="4146551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0B06964-D996-4EA1-AFB0-8DD57E30283E}"/>
                </a:ext>
              </a:extLst>
            </p:cNvPr>
            <p:cNvSpPr/>
            <p:nvPr/>
          </p:nvSpPr>
          <p:spPr>
            <a:xfrm>
              <a:off x="8221527" y="2543775"/>
              <a:ext cx="2313503" cy="2033534"/>
            </a:xfrm>
            <a:custGeom>
              <a:avLst/>
              <a:gdLst>
                <a:gd name="connsiteX0" fmla="*/ 1669828 w 2579663"/>
                <a:gd name="connsiteY0" fmla="*/ 1588710 h 2267484"/>
                <a:gd name="connsiteX1" fmla="*/ 1669828 w 2579663"/>
                <a:gd name="connsiteY1" fmla="*/ 1762636 h 2267484"/>
                <a:gd name="connsiteX2" fmla="*/ 1936057 w 2579663"/>
                <a:gd name="connsiteY2" fmla="*/ 1762636 h 2267484"/>
                <a:gd name="connsiteX3" fmla="*/ 1936058 w 2579663"/>
                <a:gd name="connsiteY3" fmla="*/ 1762636 h 2267484"/>
                <a:gd name="connsiteX4" fmla="*/ 1936058 w 2579663"/>
                <a:gd name="connsiteY4" fmla="*/ 1588710 h 2267484"/>
                <a:gd name="connsiteX5" fmla="*/ 1936057 w 2579663"/>
                <a:gd name="connsiteY5" fmla="*/ 1588710 h 2267484"/>
                <a:gd name="connsiteX6" fmla="*/ 1669828 w 2579663"/>
                <a:gd name="connsiteY6" fmla="*/ 1588710 h 2267484"/>
                <a:gd name="connsiteX7" fmla="*/ 325582 w 2579663"/>
                <a:gd name="connsiteY7" fmla="*/ 1588710 h 2267484"/>
                <a:gd name="connsiteX8" fmla="*/ 325582 w 2579663"/>
                <a:gd name="connsiteY8" fmla="*/ 1763039 h 2267484"/>
                <a:gd name="connsiteX9" fmla="*/ 592012 w 2579663"/>
                <a:gd name="connsiteY9" fmla="*/ 1763039 h 2267484"/>
                <a:gd name="connsiteX10" fmla="*/ 592013 w 2579663"/>
                <a:gd name="connsiteY10" fmla="*/ 1763039 h 2267484"/>
                <a:gd name="connsiteX11" fmla="*/ 592013 w 2579663"/>
                <a:gd name="connsiteY11" fmla="*/ 1588710 h 2267484"/>
                <a:gd name="connsiteX12" fmla="*/ 592012 w 2579663"/>
                <a:gd name="connsiteY12" fmla="*/ 1588710 h 2267484"/>
                <a:gd name="connsiteX13" fmla="*/ 325582 w 2579663"/>
                <a:gd name="connsiteY13" fmla="*/ 1588710 h 2267484"/>
                <a:gd name="connsiteX14" fmla="*/ 627684 w 2579663"/>
                <a:gd name="connsiteY14" fmla="*/ 1588508 h 2267484"/>
                <a:gd name="connsiteX15" fmla="*/ 627684 w 2579663"/>
                <a:gd name="connsiteY15" fmla="*/ 1588509 h 2267484"/>
                <a:gd name="connsiteX16" fmla="*/ 627684 w 2579663"/>
                <a:gd name="connsiteY16" fmla="*/ 1763038 h 2267484"/>
                <a:gd name="connsiteX17" fmla="*/ 627684 w 2579663"/>
                <a:gd name="connsiteY17" fmla="*/ 1763039 h 2267484"/>
                <a:gd name="connsiteX18" fmla="*/ 920718 w 2579663"/>
                <a:gd name="connsiteY18" fmla="*/ 1763039 h 2267484"/>
                <a:gd name="connsiteX19" fmla="*/ 920718 w 2579663"/>
                <a:gd name="connsiteY19" fmla="*/ 1588509 h 2267484"/>
                <a:gd name="connsiteX20" fmla="*/ 920717 w 2579663"/>
                <a:gd name="connsiteY20" fmla="*/ 1588509 h 2267484"/>
                <a:gd name="connsiteX21" fmla="*/ 920717 w 2579663"/>
                <a:gd name="connsiteY21" fmla="*/ 1588508 h 2267484"/>
                <a:gd name="connsiteX22" fmla="*/ 627684 w 2579663"/>
                <a:gd name="connsiteY22" fmla="*/ 1588508 h 2267484"/>
                <a:gd name="connsiteX23" fmla="*/ 1971528 w 2579663"/>
                <a:gd name="connsiteY23" fmla="*/ 1588306 h 2267484"/>
                <a:gd name="connsiteX24" fmla="*/ 1971528 w 2579663"/>
                <a:gd name="connsiteY24" fmla="*/ 1588307 h 2267484"/>
                <a:gd name="connsiteX25" fmla="*/ 1971527 w 2579663"/>
                <a:gd name="connsiteY25" fmla="*/ 1588307 h 2267484"/>
                <a:gd name="connsiteX26" fmla="*/ 1971527 w 2579663"/>
                <a:gd name="connsiteY26" fmla="*/ 1762636 h 2267484"/>
                <a:gd name="connsiteX27" fmla="*/ 2264359 w 2579663"/>
                <a:gd name="connsiteY27" fmla="*/ 1762636 h 2267484"/>
                <a:gd name="connsiteX28" fmla="*/ 2264359 w 2579663"/>
                <a:gd name="connsiteY28" fmla="*/ 1762635 h 2267484"/>
                <a:gd name="connsiteX29" fmla="*/ 2264360 w 2579663"/>
                <a:gd name="connsiteY29" fmla="*/ 1762635 h 2267484"/>
                <a:gd name="connsiteX30" fmla="*/ 2264360 w 2579663"/>
                <a:gd name="connsiteY30" fmla="*/ 1588306 h 2267484"/>
                <a:gd name="connsiteX31" fmla="*/ 1971528 w 2579663"/>
                <a:gd name="connsiteY31" fmla="*/ 1588306 h 2267484"/>
                <a:gd name="connsiteX32" fmla="*/ 1971326 w 2579663"/>
                <a:gd name="connsiteY32" fmla="*/ 1379112 h 2267484"/>
                <a:gd name="connsiteX33" fmla="*/ 1971326 w 2579663"/>
                <a:gd name="connsiteY33" fmla="*/ 1553038 h 2267484"/>
                <a:gd name="connsiteX34" fmla="*/ 2264561 w 2579663"/>
                <a:gd name="connsiteY34" fmla="*/ 1553038 h 2267484"/>
                <a:gd name="connsiteX35" fmla="*/ 2264561 w 2579663"/>
                <a:gd name="connsiteY35" fmla="*/ 1379112 h 2267484"/>
                <a:gd name="connsiteX36" fmla="*/ 1971326 w 2579663"/>
                <a:gd name="connsiteY36" fmla="*/ 1379112 h 2267484"/>
                <a:gd name="connsiteX37" fmla="*/ 627483 w 2579663"/>
                <a:gd name="connsiteY37" fmla="*/ 1379112 h 2267484"/>
                <a:gd name="connsiteX38" fmla="*/ 627483 w 2579663"/>
                <a:gd name="connsiteY38" fmla="*/ 1552836 h 2267484"/>
                <a:gd name="connsiteX39" fmla="*/ 627483 w 2579663"/>
                <a:gd name="connsiteY39" fmla="*/ 1552837 h 2267484"/>
                <a:gd name="connsiteX40" fmla="*/ 920919 w 2579663"/>
                <a:gd name="connsiteY40" fmla="*/ 1552837 h 2267484"/>
                <a:gd name="connsiteX41" fmla="*/ 920919 w 2579663"/>
                <a:gd name="connsiteY41" fmla="*/ 1552836 h 2267484"/>
                <a:gd name="connsiteX42" fmla="*/ 920919 w 2579663"/>
                <a:gd name="connsiteY42" fmla="*/ 1379112 h 2267484"/>
                <a:gd name="connsiteX43" fmla="*/ 627483 w 2579663"/>
                <a:gd name="connsiteY43" fmla="*/ 1379112 h 2267484"/>
                <a:gd name="connsiteX44" fmla="*/ 1669828 w 2579663"/>
                <a:gd name="connsiteY44" fmla="*/ 1378910 h 2267484"/>
                <a:gd name="connsiteX45" fmla="*/ 1669828 w 2579663"/>
                <a:gd name="connsiteY45" fmla="*/ 1378911 h 2267484"/>
                <a:gd name="connsiteX46" fmla="*/ 1669828 w 2579663"/>
                <a:gd name="connsiteY46" fmla="*/ 1553037 h 2267484"/>
                <a:gd name="connsiteX47" fmla="*/ 1669828 w 2579663"/>
                <a:gd name="connsiteY47" fmla="*/ 1553038 h 2267484"/>
                <a:gd name="connsiteX48" fmla="*/ 1935453 w 2579663"/>
                <a:gd name="connsiteY48" fmla="*/ 1553038 h 2267484"/>
                <a:gd name="connsiteX49" fmla="*/ 1935453 w 2579663"/>
                <a:gd name="connsiteY49" fmla="*/ 1378911 h 2267484"/>
                <a:gd name="connsiteX50" fmla="*/ 1935452 w 2579663"/>
                <a:gd name="connsiteY50" fmla="*/ 1378911 h 2267484"/>
                <a:gd name="connsiteX51" fmla="*/ 1935452 w 2579663"/>
                <a:gd name="connsiteY51" fmla="*/ 1378910 h 2267484"/>
                <a:gd name="connsiteX52" fmla="*/ 1669828 w 2579663"/>
                <a:gd name="connsiteY52" fmla="*/ 1378910 h 2267484"/>
                <a:gd name="connsiteX53" fmla="*/ 325985 w 2579663"/>
                <a:gd name="connsiteY53" fmla="*/ 1378910 h 2267484"/>
                <a:gd name="connsiteX54" fmla="*/ 325985 w 2579663"/>
                <a:gd name="connsiteY54" fmla="*/ 1378911 h 2267484"/>
                <a:gd name="connsiteX55" fmla="*/ 325985 w 2579663"/>
                <a:gd name="connsiteY55" fmla="*/ 1552836 h 2267484"/>
                <a:gd name="connsiteX56" fmla="*/ 325985 w 2579663"/>
                <a:gd name="connsiteY56" fmla="*/ 1552837 h 2267484"/>
                <a:gd name="connsiteX57" fmla="*/ 592012 w 2579663"/>
                <a:gd name="connsiteY57" fmla="*/ 1552837 h 2267484"/>
                <a:gd name="connsiteX58" fmla="*/ 592012 w 2579663"/>
                <a:gd name="connsiteY58" fmla="*/ 1552836 h 2267484"/>
                <a:gd name="connsiteX59" fmla="*/ 592012 w 2579663"/>
                <a:gd name="connsiteY59" fmla="*/ 1378911 h 2267484"/>
                <a:gd name="connsiteX60" fmla="*/ 592012 w 2579663"/>
                <a:gd name="connsiteY60" fmla="*/ 1378910 h 2267484"/>
                <a:gd name="connsiteX61" fmla="*/ 325985 w 2579663"/>
                <a:gd name="connsiteY61" fmla="*/ 1378910 h 2267484"/>
                <a:gd name="connsiteX62" fmla="*/ 1301017 w 2579663"/>
                <a:gd name="connsiteY62" fmla="*/ 1256377 h 2267484"/>
                <a:gd name="connsiteX63" fmla="*/ 2414504 w 2579663"/>
                <a:gd name="connsiteY63" fmla="*/ 1256377 h 2267484"/>
                <a:gd name="connsiteX64" fmla="*/ 2435061 w 2579663"/>
                <a:gd name="connsiteY64" fmla="*/ 1276934 h 2267484"/>
                <a:gd name="connsiteX65" fmla="*/ 2434456 w 2579663"/>
                <a:gd name="connsiteY65" fmla="*/ 2267283 h 2267484"/>
                <a:gd name="connsiteX66" fmla="*/ 1527543 w 2579663"/>
                <a:gd name="connsiteY66" fmla="*/ 2267283 h 2267484"/>
                <a:gd name="connsiteX67" fmla="*/ 1527947 w 2579663"/>
                <a:gd name="connsiteY67" fmla="*/ 2260229 h 2267484"/>
                <a:gd name="connsiteX68" fmla="*/ 1527947 w 2579663"/>
                <a:gd name="connsiteY68" fmla="*/ 1558278 h 2267484"/>
                <a:gd name="connsiteX69" fmla="*/ 1527946 w 2579663"/>
                <a:gd name="connsiteY69" fmla="*/ 1558255 h 2267484"/>
                <a:gd name="connsiteX70" fmla="*/ 1527946 w 2579663"/>
                <a:gd name="connsiteY70" fmla="*/ 1558076 h 2267484"/>
                <a:gd name="connsiteX71" fmla="*/ 1527543 w 2579663"/>
                <a:gd name="connsiteY71" fmla="*/ 1548604 h 2267484"/>
                <a:gd name="connsiteX72" fmla="*/ 1092426 w 2579663"/>
                <a:gd name="connsiteY72" fmla="*/ 1548604 h 2267484"/>
                <a:gd name="connsiteX73" fmla="*/ 1092426 w 2579663"/>
                <a:gd name="connsiteY73" fmla="*/ 1560092 h 2267484"/>
                <a:gd name="connsiteX74" fmla="*/ 1092426 w 2579663"/>
                <a:gd name="connsiteY74" fmla="*/ 1711244 h 2267484"/>
                <a:gd name="connsiteX75" fmla="*/ 1092225 w 2579663"/>
                <a:gd name="connsiteY75" fmla="*/ 2267283 h 2267484"/>
                <a:gd name="connsiteX76" fmla="*/ 1092225 w 2579663"/>
                <a:gd name="connsiteY76" fmla="*/ 2267484 h 2267484"/>
                <a:gd name="connsiteX77" fmla="*/ 145005 w 2579663"/>
                <a:gd name="connsiteY77" fmla="*/ 2267484 h 2267484"/>
                <a:gd name="connsiteX78" fmla="*/ 144602 w 2579663"/>
                <a:gd name="connsiteY78" fmla="*/ 2257407 h 2267484"/>
                <a:gd name="connsiteX79" fmla="*/ 144602 w 2579663"/>
                <a:gd name="connsiteY79" fmla="*/ 1267865 h 2267484"/>
                <a:gd name="connsiteX80" fmla="*/ 145207 w 2579663"/>
                <a:gd name="connsiteY80" fmla="*/ 1256578 h 2267484"/>
                <a:gd name="connsiteX81" fmla="*/ 160322 w 2579663"/>
                <a:gd name="connsiteY81" fmla="*/ 1256578 h 2267484"/>
                <a:gd name="connsiteX82" fmla="*/ 1301017 w 2579663"/>
                <a:gd name="connsiteY82" fmla="*/ 1256377 h 2267484"/>
                <a:gd name="connsiteX83" fmla="*/ 898448 w 2579663"/>
                <a:gd name="connsiteY83" fmla="*/ 687440 h 2267484"/>
                <a:gd name="connsiteX84" fmla="*/ 898448 w 2579663"/>
                <a:gd name="connsiteY84" fmla="*/ 953065 h 2267484"/>
                <a:gd name="connsiteX85" fmla="*/ 1262826 w 2579663"/>
                <a:gd name="connsiteY85" fmla="*/ 953065 h 2267484"/>
                <a:gd name="connsiteX86" fmla="*/ 1262826 w 2579663"/>
                <a:gd name="connsiteY86" fmla="*/ 687440 h 2267484"/>
                <a:gd name="connsiteX87" fmla="*/ 898448 w 2579663"/>
                <a:gd name="connsiteY87" fmla="*/ 687440 h 2267484"/>
                <a:gd name="connsiteX88" fmla="*/ 1312605 w 2579663"/>
                <a:gd name="connsiteY88" fmla="*/ 686836 h 2267484"/>
                <a:gd name="connsiteX89" fmla="*/ 1312605 w 2579663"/>
                <a:gd name="connsiteY89" fmla="*/ 952662 h 2267484"/>
                <a:gd name="connsiteX90" fmla="*/ 1676781 w 2579663"/>
                <a:gd name="connsiteY90" fmla="*/ 952662 h 2267484"/>
                <a:gd name="connsiteX91" fmla="*/ 1676781 w 2579663"/>
                <a:gd name="connsiteY91" fmla="*/ 686836 h 2267484"/>
                <a:gd name="connsiteX92" fmla="*/ 1312605 w 2579663"/>
                <a:gd name="connsiteY92" fmla="*/ 686836 h 2267484"/>
                <a:gd name="connsiteX93" fmla="*/ 1797300 w 2579663"/>
                <a:gd name="connsiteY93" fmla="*/ 491547 h 2267484"/>
                <a:gd name="connsiteX94" fmla="*/ 1797300 w 2579663"/>
                <a:gd name="connsiteY94" fmla="*/ 1012518 h 2267484"/>
                <a:gd name="connsiteX95" fmla="*/ 763016 w 2579663"/>
                <a:gd name="connsiteY95" fmla="*/ 1012518 h 2267484"/>
                <a:gd name="connsiteX96" fmla="*/ 763016 w 2579663"/>
                <a:gd name="connsiteY96" fmla="*/ 496384 h 2267484"/>
                <a:gd name="connsiteX97" fmla="*/ 739033 w 2579663"/>
                <a:gd name="connsiteY97" fmla="*/ 531854 h 2267484"/>
                <a:gd name="connsiteX98" fmla="*/ 739436 w 2579663"/>
                <a:gd name="connsiteY98" fmla="*/ 1033679 h 2267484"/>
                <a:gd name="connsiteX99" fmla="*/ 739436 w 2579663"/>
                <a:gd name="connsiteY99" fmla="*/ 1045167 h 2267484"/>
                <a:gd name="connsiteX100" fmla="*/ 1823298 w 2579663"/>
                <a:gd name="connsiteY100" fmla="*/ 1045167 h 2267484"/>
                <a:gd name="connsiteX101" fmla="*/ 1823902 w 2579663"/>
                <a:gd name="connsiteY101" fmla="*/ 1041539 h 2267484"/>
                <a:gd name="connsiteX102" fmla="*/ 1823902 w 2579663"/>
                <a:gd name="connsiteY102" fmla="*/ 518553 h 2267484"/>
                <a:gd name="connsiteX103" fmla="*/ 1821081 w 2579663"/>
                <a:gd name="connsiteY103" fmla="*/ 510491 h 2267484"/>
                <a:gd name="connsiteX104" fmla="*/ 1797300 w 2579663"/>
                <a:gd name="connsiteY104" fmla="*/ 491547 h 2267484"/>
                <a:gd name="connsiteX105" fmla="*/ 1312202 w 2579663"/>
                <a:gd name="connsiteY105" fmla="*/ 486508 h 2267484"/>
                <a:gd name="connsiteX106" fmla="*/ 1312202 w 2579663"/>
                <a:gd name="connsiteY106" fmla="*/ 660233 h 2267484"/>
                <a:gd name="connsiteX107" fmla="*/ 1676177 w 2579663"/>
                <a:gd name="connsiteY107" fmla="*/ 660233 h 2267484"/>
                <a:gd name="connsiteX108" fmla="*/ 1676177 w 2579663"/>
                <a:gd name="connsiteY108" fmla="*/ 486508 h 2267484"/>
                <a:gd name="connsiteX109" fmla="*/ 1312202 w 2579663"/>
                <a:gd name="connsiteY109" fmla="*/ 486508 h 2267484"/>
                <a:gd name="connsiteX110" fmla="*/ 898448 w 2579663"/>
                <a:gd name="connsiteY110" fmla="*/ 486105 h 2267484"/>
                <a:gd name="connsiteX111" fmla="*/ 898448 w 2579663"/>
                <a:gd name="connsiteY111" fmla="*/ 660434 h 2267484"/>
                <a:gd name="connsiteX112" fmla="*/ 1262624 w 2579663"/>
                <a:gd name="connsiteY112" fmla="*/ 660434 h 2267484"/>
                <a:gd name="connsiteX113" fmla="*/ 1262624 w 2579663"/>
                <a:gd name="connsiteY113" fmla="*/ 486105 h 2267484"/>
                <a:gd name="connsiteX114" fmla="*/ 898448 w 2579663"/>
                <a:gd name="connsiteY114" fmla="*/ 486105 h 2267484"/>
                <a:gd name="connsiteX115" fmla="*/ 1286705 w 2579663"/>
                <a:gd name="connsiteY115" fmla="*/ 31572 h 2267484"/>
                <a:gd name="connsiteX116" fmla="*/ 1334268 w 2579663"/>
                <a:gd name="connsiteY116" fmla="*/ 67647 h 2267484"/>
                <a:gd name="connsiteX117" fmla="*/ 1845363 w 2579663"/>
                <a:gd name="connsiteY117" fmla="*/ 455000 h 2267484"/>
                <a:gd name="connsiteX118" fmla="*/ 1861285 w 2579663"/>
                <a:gd name="connsiteY118" fmla="*/ 497323 h 2267484"/>
                <a:gd name="connsiteX119" fmla="*/ 1814729 w 2579663"/>
                <a:gd name="connsiteY119" fmla="*/ 462054 h 2267484"/>
                <a:gd name="connsiteX120" fmla="*/ 1298999 w 2579663"/>
                <a:gd name="connsiteY120" fmla="*/ 69058 h 2267484"/>
                <a:gd name="connsiteX121" fmla="*/ 1281062 w 2579663"/>
                <a:gd name="connsiteY121" fmla="*/ 68856 h 2267484"/>
                <a:gd name="connsiteX122" fmla="*/ 727644 w 2579663"/>
                <a:gd name="connsiteY122" fmla="*/ 490470 h 2267484"/>
                <a:gd name="connsiteX123" fmla="*/ 718776 w 2579663"/>
                <a:gd name="connsiteY123" fmla="*/ 497121 h 2267484"/>
                <a:gd name="connsiteX124" fmla="*/ 733085 w 2579663"/>
                <a:gd name="connsiteY124" fmla="*/ 456411 h 2267484"/>
                <a:gd name="connsiteX125" fmla="*/ 1281667 w 2579663"/>
                <a:gd name="connsiteY125" fmla="*/ 35200 h 2267484"/>
                <a:gd name="connsiteX126" fmla="*/ 1286705 w 2579663"/>
                <a:gd name="connsiteY126" fmla="*/ 31572 h 2267484"/>
                <a:gd name="connsiteX127" fmla="*/ 1282375 w 2579663"/>
                <a:gd name="connsiteY127" fmla="*/ 4232 h 2267484"/>
                <a:gd name="connsiteX128" fmla="*/ 1275321 w 2579663"/>
                <a:gd name="connsiteY128" fmla="*/ 9271 h 2267484"/>
                <a:gd name="connsiteX129" fmla="*/ 983899 w 2579663"/>
                <a:gd name="connsiteY129" fmla="*/ 231565 h 2267484"/>
                <a:gd name="connsiteX130" fmla="*/ 703563 w 2579663"/>
                <a:gd name="connsiteY130" fmla="*/ 445193 h 2267484"/>
                <a:gd name="connsiteX131" fmla="*/ 691874 w 2579663"/>
                <a:gd name="connsiteY131" fmla="*/ 465952 h 2267484"/>
                <a:gd name="connsiteX132" fmla="*/ 692277 w 2579663"/>
                <a:gd name="connsiteY132" fmla="*/ 527420 h 2267484"/>
                <a:gd name="connsiteX133" fmla="*/ 693687 w 2579663"/>
                <a:gd name="connsiteY133" fmla="*/ 539512 h 2267484"/>
                <a:gd name="connsiteX134" fmla="*/ 1286003 w 2579663"/>
                <a:gd name="connsiteY134" fmla="*/ 100365 h 2267484"/>
                <a:gd name="connsiteX135" fmla="*/ 1876906 w 2579663"/>
                <a:gd name="connsiteY135" fmla="*/ 544954 h 2267484"/>
                <a:gd name="connsiteX136" fmla="*/ 1877108 w 2579663"/>
                <a:gd name="connsiteY136" fmla="*/ 470385 h 2267484"/>
                <a:gd name="connsiteX137" fmla="*/ 1861590 w 2579663"/>
                <a:gd name="connsiteY137" fmla="*/ 438140 h 2267484"/>
                <a:gd name="connsiteX138" fmla="*/ 1373268 w 2579663"/>
                <a:gd name="connsiteY138" fmla="*/ 72351 h 2267484"/>
                <a:gd name="connsiteX139" fmla="*/ 1282375 w 2579663"/>
                <a:gd name="connsiteY139" fmla="*/ 4232 h 2267484"/>
                <a:gd name="connsiteX140" fmla="*/ 1281770 w 2579663"/>
                <a:gd name="connsiteY140" fmla="*/ 0 h 2267484"/>
                <a:gd name="connsiteX141" fmla="*/ 1283785 w 2579663"/>
                <a:gd name="connsiteY141" fmla="*/ 0 h 2267484"/>
                <a:gd name="connsiteX142" fmla="*/ 1290436 w 2579663"/>
                <a:gd name="connsiteY142" fmla="*/ 6046 h 2267484"/>
                <a:gd name="connsiteX143" fmla="*/ 1815438 w 2579663"/>
                <a:gd name="connsiteY143" fmla="*/ 400251 h 2267484"/>
                <a:gd name="connsiteX144" fmla="*/ 1847079 w 2579663"/>
                <a:gd name="connsiteY144" fmla="*/ 410731 h 2267484"/>
                <a:gd name="connsiteX145" fmla="*/ 2220929 w 2579663"/>
                <a:gd name="connsiteY145" fmla="*/ 409925 h 2267484"/>
                <a:gd name="connsiteX146" fmla="*/ 2247330 w 2579663"/>
                <a:gd name="connsiteY146" fmla="*/ 427458 h 2267484"/>
                <a:gd name="connsiteX147" fmla="*/ 2570393 w 2579663"/>
                <a:gd name="connsiteY147" fmla="*/ 1181405 h 2267484"/>
                <a:gd name="connsiteX148" fmla="*/ 2579663 w 2579663"/>
                <a:gd name="connsiteY148" fmla="*/ 1201156 h 2267484"/>
                <a:gd name="connsiteX149" fmla="*/ 2579663 w 2579663"/>
                <a:gd name="connsiteY149" fmla="*/ 1203171 h 2267484"/>
                <a:gd name="connsiteX150" fmla="*/ 2567773 w 2579663"/>
                <a:gd name="connsiteY150" fmla="*/ 1204179 h 2267484"/>
                <a:gd name="connsiteX151" fmla="*/ 11891 w 2579663"/>
                <a:gd name="connsiteY151" fmla="*/ 1204179 h 2267484"/>
                <a:gd name="connsiteX152" fmla="*/ 0 w 2579663"/>
                <a:gd name="connsiteY152" fmla="*/ 1203171 h 2267484"/>
                <a:gd name="connsiteX153" fmla="*/ 0 w 2579663"/>
                <a:gd name="connsiteY153" fmla="*/ 1201156 h 2267484"/>
                <a:gd name="connsiteX154" fmla="*/ 3426 w 2579663"/>
                <a:gd name="connsiteY154" fmla="*/ 1195311 h 2267484"/>
                <a:gd name="connsiteX155" fmla="*/ 332938 w 2579663"/>
                <a:gd name="connsiteY155" fmla="*/ 425846 h 2267484"/>
                <a:gd name="connsiteX156" fmla="*/ 357122 w 2579663"/>
                <a:gd name="connsiteY156" fmla="*/ 410126 h 2267484"/>
                <a:gd name="connsiteX157" fmla="*/ 723717 w 2579663"/>
                <a:gd name="connsiteY157" fmla="*/ 411134 h 2267484"/>
                <a:gd name="connsiteX158" fmla="*/ 758985 w 2579663"/>
                <a:gd name="connsiteY158" fmla="*/ 399243 h 2267484"/>
                <a:gd name="connsiteX159" fmla="*/ 1033478 w 2579663"/>
                <a:gd name="connsiteY159" fmla="*/ 189646 h 2267484"/>
                <a:gd name="connsiteX160" fmla="*/ 1281770 w 2579663"/>
                <a:gd name="connsiteY160" fmla="*/ 0 h 226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2579663" h="2267484">
                  <a:moveTo>
                    <a:pt x="1669828" y="1588710"/>
                  </a:moveTo>
                  <a:lnTo>
                    <a:pt x="1669828" y="1762636"/>
                  </a:lnTo>
                  <a:cubicBezTo>
                    <a:pt x="1758907" y="1762636"/>
                    <a:pt x="1847180" y="1762636"/>
                    <a:pt x="1936057" y="1762636"/>
                  </a:cubicBezTo>
                  <a:lnTo>
                    <a:pt x="1936058" y="1762636"/>
                  </a:lnTo>
                  <a:cubicBezTo>
                    <a:pt x="1936058" y="1704392"/>
                    <a:pt x="1936058" y="1647156"/>
                    <a:pt x="1936058" y="1588710"/>
                  </a:cubicBezTo>
                  <a:lnTo>
                    <a:pt x="1936057" y="1588710"/>
                  </a:lnTo>
                  <a:cubicBezTo>
                    <a:pt x="1846978" y="1588710"/>
                    <a:pt x="1758504" y="1588710"/>
                    <a:pt x="1669828" y="1588710"/>
                  </a:cubicBezTo>
                  <a:close/>
                  <a:moveTo>
                    <a:pt x="325582" y="1588710"/>
                  </a:moveTo>
                  <a:lnTo>
                    <a:pt x="325582" y="1763039"/>
                  </a:lnTo>
                  <a:cubicBezTo>
                    <a:pt x="414660" y="1763039"/>
                    <a:pt x="503135" y="1763039"/>
                    <a:pt x="592012" y="1763039"/>
                  </a:cubicBezTo>
                  <a:lnTo>
                    <a:pt x="592013" y="1763039"/>
                  </a:lnTo>
                  <a:cubicBezTo>
                    <a:pt x="592013" y="1704795"/>
                    <a:pt x="592013" y="1646954"/>
                    <a:pt x="592013" y="1588710"/>
                  </a:cubicBezTo>
                  <a:lnTo>
                    <a:pt x="592012" y="1588710"/>
                  </a:lnTo>
                  <a:cubicBezTo>
                    <a:pt x="503135" y="1588710"/>
                    <a:pt x="414660" y="1588710"/>
                    <a:pt x="325582" y="1588710"/>
                  </a:cubicBezTo>
                  <a:close/>
                  <a:moveTo>
                    <a:pt x="627684" y="1588508"/>
                  </a:moveTo>
                  <a:lnTo>
                    <a:pt x="627684" y="1588509"/>
                  </a:lnTo>
                  <a:lnTo>
                    <a:pt x="627684" y="1763038"/>
                  </a:lnTo>
                  <a:lnTo>
                    <a:pt x="627684" y="1763039"/>
                  </a:lnTo>
                  <a:cubicBezTo>
                    <a:pt x="725631" y="1763039"/>
                    <a:pt x="822771" y="1763039"/>
                    <a:pt x="920718" y="1763039"/>
                  </a:cubicBezTo>
                  <a:cubicBezTo>
                    <a:pt x="920718" y="1704392"/>
                    <a:pt x="920718" y="1646551"/>
                    <a:pt x="920718" y="1588509"/>
                  </a:cubicBezTo>
                  <a:lnTo>
                    <a:pt x="920717" y="1588509"/>
                  </a:lnTo>
                  <a:lnTo>
                    <a:pt x="920717" y="1588508"/>
                  </a:lnTo>
                  <a:cubicBezTo>
                    <a:pt x="822771" y="1588508"/>
                    <a:pt x="725429" y="1588508"/>
                    <a:pt x="627684" y="1588508"/>
                  </a:cubicBezTo>
                  <a:close/>
                  <a:moveTo>
                    <a:pt x="1971528" y="1588306"/>
                  </a:moveTo>
                  <a:lnTo>
                    <a:pt x="1971528" y="1588307"/>
                  </a:lnTo>
                  <a:lnTo>
                    <a:pt x="1971527" y="1588307"/>
                  </a:lnTo>
                  <a:cubicBezTo>
                    <a:pt x="1971527" y="1647156"/>
                    <a:pt x="1971527" y="1704997"/>
                    <a:pt x="1971527" y="1762636"/>
                  </a:cubicBezTo>
                  <a:cubicBezTo>
                    <a:pt x="2069675" y="1762636"/>
                    <a:pt x="2167219" y="1762636"/>
                    <a:pt x="2264359" y="1762636"/>
                  </a:cubicBezTo>
                  <a:lnTo>
                    <a:pt x="2264359" y="1762635"/>
                  </a:lnTo>
                  <a:lnTo>
                    <a:pt x="2264360" y="1762635"/>
                  </a:lnTo>
                  <a:cubicBezTo>
                    <a:pt x="2264360" y="1704189"/>
                    <a:pt x="2264360" y="1646349"/>
                    <a:pt x="2264360" y="1588306"/>
                  </a:cubicBezTo>
                  <a:cubicBezTo>
                    <a:pt x="2166413" y="1588306"/>
                    <a:pt x="2069475" y="1588306"/>
                    <a:pt x="1971528" y="1588306"/>
                  </a:cubicBezTo>
                  <a:close/>
                  <a:moveTo>
                    <a:pt x="1971326" y="1379112"/>
                  </a:moveTo>
                  <a:lnTo>
                    <a:pt x="1971326" y="1553038"/>
                  </a:lnTo>
                  <a:cubicBezTo>
                    <a:pt x="2069071" y="1553038"/>
                    <a:pt x="2166211" y="1553038"/>
                    <a:pt x="2264561" y="1553038"/>
                  </a:cubicBezTo>
                  <a:lnTo>
                    <a:pt x="2264561" y="1379112"/>
                  </a:lnTo>
                  <a:cubicBezTo>
                    <a:pt x="2166413" y="1379112"/>
                    <a:pt x="2068869" y="1379112"/>
                    <a:pt x="1971326" y="1379112"/>
                  </a:cubicBezTo>
                  <a:close/>
                  <a:moveTo>
                    <a:pt x="627483" y="1379112"/>
                  </a:moveTo>
                  <a:lnTo>
                    <a:pt x="627483" y="1552836"/>
                  </a:lnTo>
                  <a:lnTo>
                    <a:pt x="627483" y="1552837"/>
                  </a:lnTo>
                  <a:cubicBezTo>
                    <a:pt x="725631" y="1552837"/>
                    <a:pt x="823174" y="1552837"/>
                    <a:pt x="920919" y="1552837"/>
                  </a:cubicBezTo>
                  <a:lnTo>
                    <a:pt x="920919" y="1552836"/>
                  </a:lnTo>
                  <a:lnTo>
                    <a:pt x="920919" y="1379112"/>
                  </a:lnTo>
                  <a:cubicBezTo>
                    <a:pt x="822771" y="1379112"/>
                    <a:pt x="725026" y="1379112"/>
                    <a:pt x="627483" y="1379112"/>
                  </a:cubicBezTo>
                  <a:close/>
                  <a:moveTo>
                    <a:pt x="1669828" y="1378910"/>
                  </a:moveTo>
                  <a:lnTo>
                    <a:pt x="1669828" y="1378911"/>
                  </a:lnTo>
                  <a:lnTo>
                    <a:pt x="1669828" y="1553037"/>
                  </a:lnTo>
                  <a:lnTo>
                    <a:pt x="1669828" y="1553038"/>
                  </a:lnTo>
                  <a:cubicBezTo>
                    <a:pt x="1758907" y="1553038"/>
                    <a:pt x="1847180" y="1553038"/>
                    <a:pt x="1935453" y="1553038"/>
                  </a:cubicBezTo>
                  <a:cubicBezTo>
                    <a:pt x="1935453" y="1494593"/>
                    <a:pt x="1935453" y="1436752"/>
                    <a:pt x="1935453" y="1378911"/>
                  </a:cubicBezTo>
                  <a:lnTo>
                    <a:pt x="1935452" y="1378911"/>
                  </a:lnTo>
                  <a:lnTo>
                    <a:pt x="1935452" y="1378910"/>
                  </a:lnTo>
                  <a:cubicBezTo>
                    <a:pt x="1846575" y="1378910"/>
                    <a:pt x="1758504" y="1378910"/>
                    <a:pt x="1669828" y="1378910"/>
                  </a:cubicBezTo>
                  <a:close/>
                  <a:moveTo>
                    <a:pt x="325985" y="1378910"/>
                  </a:moveTo>
                  <a:lnTo>
                    <a:pt x="325985" y="1378911"/>
                  </a:lnTo>
                  <a:lnTo>
                    <a:pt x="325985" y="1552836"/>
                  </a:lnTo>
                  <a:lnTo>
                    <a:pt x="325985" y="1552837"/>
                  </a:lnTo>
                  <a:cubicBezTo>
                    <a:pt x="415063" y="1552837"/>
                    <a:pt x="503336" y="1552837"/>
                    <a:pt x="592012" y="1552837"/>
                  </a:cubicBezTo>
                  <a:lnTo>
                    <a:pt x="592012" y="1552836"/>
                  </a:lnTo>
                  <a:lnTo>
                    <a:pt x="592012" y="1378911"/>
                  </a:lnTo>
                  <a:lnTo>
                    <a:pt x="592012" y="1378910"/>
                  </a:lnTo>
                  <a:cubicBezTo>
                    <a:pt x="503337" y="1378910"/>
                    <a:pt x="415064" y="1378910"/>
                    <a:pt x="325985" y="1378910"/>
                  </a:cubicBezTo>
                  <a:close/>
                  <a:moveTo>
                    <a:pt x="1301017" y="1256377"/>
                  </a:moveTo>
                  <a:cubicBezTo>
                    <a:pt x="1672246" y="1256377"/>
                    <a:pt x="2043275" y="1256377"/>
                    <a:pt x="2414504" y="1256377"/>
                  </a:cubicBezTo>
                  <a:cubicBezTo>
                    <a:pt x="2435061" y="1256377"/>
                    <a:pt x="2435061" y="1256377"/>
                    <a:pt x="2435061" y="1276934"/>
                  </a:cubicBezTo>
                  <a:cubicBezTo>
                    <a:pt x="2434658" y="1607050"/>
                    <a:pt x="2434456" y="1937166"/>
                    <a:pt x="2434456" y="2267283"/>
                  </a:cubicBezTo>
                  <a:cubicBezTo>
                    <a:pt x="2132152" y="2267283"/>
                    <a:pt x="1829847" y="2267283"/>
                    <a:pt x="1527543" y="2267283"/>
                  </a:cubicBezTo>
                  <a:cubicBezTo>
                    <a:pt x="1527745" y="2264864"/>
                    <a:pt x="1527947" y="2262647"/>
                    <a:pt x="1527947" y="2260229"/>
                  </a:cubicBezTo>
                  <a:cubicBezTo>
                    <a:pt x="1527947" y="2026245"/>
                    <a:pt x="1527947" y="1792262"/>
                    <a:pt x="1527947" y="1558278"/>
                  </a:cubicBezTo>
                  <a:lnTo>
                    <a:pt x="1527946" y="1558255"/>
                  </a:lnTo>
                  <a:lnTo>
                    <a:pt x="1527946" y="1558076"/>
                  </a:lnTo>
                  <a:cubicBezTo>
                    <a:pt x="1527946" y="1555053"/>
                    <a:pt x="1527745" y="1552030"/>
                    <a:pt x="1527543" y="1548604"/>
                  </a:cubicBezTo>
                  <a:cubicBezTo>
                    <a:pt x="1382437" y="1548604"/>
                    <a:pt x="1237936" y="1548604"/>
                    <a:pt x="1092426" y="1548604"/>
                  </a:cubicBezTo>
                  <a:cubicBezTo>
                    <a:pt x="1092426" y="1552836"/>
                    <a:pt x="1092426" y="1556464"/>
                    <a:pt x="1092426" y="1560092"/>
                  </a:cubicBezTo>
                  <a:cubicBezTo>
                    <a:pt x="1092426" y="1610476"/>
                    <a:pt x="1092426" y="1660860"/>
                    <a:pt x="1092426" y="1711244"/>
                  </a:cubicBezTo>
                  <a:cubicBezTo>
                    <a:pt x="1092225" y="1896657"/>
                    <a:pt x="1092225" y="2081869"/>
                    <a:pt x="1092225" y="2267283"/>
                  </a:cubicBezTo>
                  <a:lnTo>
                    <a:pt x="1092225" y="2267484"/>
                  </a:lnTo>
                  <a:cubicBezTo>
                    <a:pt x="776418" y="2267484"/>
                    <a:pt x="460812" y="2267484"/>
                    <a:pt x="145005" y="2267484"/>
                  </a:cubicBezTo>
                  <a:cubicBezTo>
                    <a:pt x="144804" y="2264058"/>
                    <a:pt x="144602" y="2260833"/>
                    <a:pt x="144602" y="2257407"/>
                  </a:cubicBezTo>
                  <a:cubicBezTo>
                    <a:pt x="144602" y="1927492"/>
                    <a:pt x="144602" y="1597779"/>
                    <a:pt x="144602" y="1267865"/>
                  </a:cubicBezTo>
                  <a:cubicBezTo>
                    <a:pt x="144602" y="1264439"/>
                    <a:pt x="145005" y="1260811"/>
                    <a:pt x="145207" y="1256578"/>
                  </a:cubicBezTo>
                  <a:cubicBezTo>
                    <a:pt x="150850" y="1256578"/>
                    <a:pt x="155485" y="1256578"/>
                    <a:pt x="160322" y="1256578"/>
                  </a:cubicBezTo>
                  <a:cubicBezTo>
                    <a:pt x="540621" y="1256578"/>
                    <a:pt x="920718" y="1256377"/>
                    <a:pt x="1301017" y="1256377"/>
                  </a:cubicBezTo>
                  <a:close/>
                  <a:moveTo>
                    <a:pt x="898448" y="687440"/>
                  </a:moveTo>
                  <a:cubicBezTo>
                    <a:pt x="898448" y="776519"/>
                    <a:pt x="898448" y="864590"/>
                    <a:pt x="898448" y="953065"/>
                  </a:cubicBezTo>
                  <a:cubicBezTo>
                    <a:pt x="1019975" y="953065"/>
                    <a:pt x="1140896" y="953065"/>
                    <a:pt x="1262826" y="953065"/>
                  </a:cubicBezTo>
                  <a:cubicBezTo>
                    <a:pt x="1262826" y="863986"/>
                    <a:pt x="1262826" y="775713"/>
                    <a:pt x="1262826" y="687440"/>
                  </a:cubicBezTo>
                  <a:cubicBezTo>
                    <a:pt x="1140896" y="687440"/>
                    <a:pt x="1019571" y="687440"/>
                    <a:pt x="898448" y="687440"/>
                  </a:cubicBezTo>
                  <a:close/>
                  <a:moveTo>
                    <a:pt x="1312605" y="686836"/>
                  </a:moveTo>
                  <a:cubicBezTo>
                    <a:pt x="1312605" y="776116"/>
                    <a:pt x="1312605" y="864389"/>
                    <a:pt x="1312605" y="952662"/>
                  </a:cubicBezTo>
                  <a:cubicBezTo>
                    <a:pt x="1434535" y="952662"/>
                    <a:pt x="1555456" y="952662"/>
                    <a:pt x="1676781" y="952662"/>
                  </a:cubicBezTo>
                  <a:cubicBezTo>
                    <a:pt x="1676781" y="863784"/>
                    <a:pt x="1676781" y="775511"/>
                    <a:pt x="1676781" y="686836"/>
                  </a:cubicBezTo>
                  <a:cubicBezTo>
                    <a:pt x="1554449" y="686836"/>
                    <a:pt x="1433527" y="686836"/>
                    <a:pt x="1312605" y="686836"/>
                  </a:cubicBezTo>
                  <a:close/>
                  <a:moveTo>
                    <a:pt x="1797300" y="491547"/>
                  </a:moveTo>
                  <a:cubicBezTo>
                    <a:pt x="1797300" y="667287"/>
                    <a:pt x="1797300" y="839801"/>
                    <a:pt x="1797300" y="1012518"/>
                  </a:cubicBezTo>
                  <a:cubicBezTo>
                    <a:pt x="1452471" y="1012518"/>
                    <a:pt x="1108449" y="1012518"/>
                    <a:pt x="763016" y="1012518"/>
                  </a:cubicBezTo>
                  <a:cubicBezTo>
                    <a:pt x="763016" y="840204"/>
                    <a:pt x="763016" y="668496"/>
                    <a:pt x="763016" y="496384"/>
                  </a:cubicBezTo>
                  <a:cubicBezTo>
                    <a:pt x="745079" y="502430"/>
                    <a:pt x="739033" y="513716"/>
                    <a:pt x="739033" y="531854"/>
                  </a:cubicBezTo>
                  <a:cubicBezTo>
                    <a:pt x="739638" y="699129"/>
                    <a:pt x="739436" y="866404"/>
                    <a:pt x="739436" y="1033679"/>
                  </a:cubicBezTo>
                  <a:cubicBezTo>
                    <a:pt x="739436" y="1037508"/>
                    <a:pt x="739436" y="1041539"/>
                    <a:pt x="739436" y="1045167"/>
                  </a:cubicBezTo>
                  <a:cubicBezTo>
                    <a:pt x="1101798" y="1045167"/>
                    <a:pt x="1462548" y="1045167"/>
                    <a:pt x="1823298" y="1045167"/>
                  </a:cubicBezTo>
                  <a:cubicBezTo>
                    <a:pt x="1823499" y="1043353"/>
                    <a:pt x="1823902" y="1042345"/>
                    <a:pt x="1823902" y="1041539"/>
                  </a:cubicBezTo>
                  <a:cubicBezTo>
                    <a:pt x="1823902" y="867210"/>
                    <a:pt x="1823902" y="692882"/>
                    <a:pt x="1823902" y="518553"/>
                  </a:cubicBezTo>
                  <a:cubicBezTo>
                    <a:pt x="1823902" y="515933"/>
                    <a:pt x="1822895" y="512104"/>
                    <a:pt x="1821081" y="510491"/>
                  </a:cubicBezTo>
                  <a:cubicBezTo>
                    <a:pt x="1814430" y="504445"/>
                    <a:pt x="1806973" y="499004"/>
                    <a:pt x="1797300" y="491547"/>
                  </a:cubicBezTo>
                  <a:close/>
                  <a:moveTo>
                    <a:pt x="1312202" y="486508"/>
                  </a:moveTo>
                  <a:cubicBezTo>
                    <a:pt x="1312202" y="544753"/>
                    <a:pt x="1312202" y="602190"/>
                    <a:pt x="1312202" y="660233"/>
                  </a:cubicBezTo>
                  <a:cubicBezTo>
                    <a:pt x="1434333" y="660233"/>
                    <a:pt x="1555255" y="660233"/>
                    <a:pt x="1676177" y="660233"/>
                  </a:cubicBezTo>
                  <a:cubicBezTo>
                    <a:pt x="1676177" y="601787"/>
                    <a:pt x="1676177" y="543946"/>
                    <a:pt x="1676177" y="486508"/>
                  </a:cubicBezTo>
                  <a:cubicBezTo>
                    <a:pt x="1554449" y="486508"/>
                    <a:pt x="1433325" y="486508"/>
                    <a:pt x="1312202" y="486508"/>
                  </a:cubicBezTo>
                  <a:close/>
                  <a:moveTo>
                    <a:pt x="898448" y="486105"/>
                  </a:moveTo>
                  <a:cubicBezTo>
                    <a:pt x="898448" y="544954"/>
                    <a:pt x="898448" y="602795"/>
                    <a:pt x="898448" y="660434"/>
                  </a:cubicBezTo>
                  <a:cubicBezTo>
                    <a:pt x="1020378" y="660434"/>
                    <a:pt x="1141501" y="660434"/>
                    <a:pt x="1262624" y="660434"/>
                  </a:cubicBezTo>
                  <a:cubicBezTo>
                    <a:pt x="1262624" y="601989"/>
                    <a:pt x="1262624" y="544148"/>
                    <a:pt x="1262624" y="486105"/>
                  </a:cubicBezTo>
                  <a:cubicBezTo>
                    <a:pt x="1140896" y="486105"/>
                    <a:pt x="1020176" y="486105"/>
                    <a:pt x="898448" y="486105"/>
                  </a:cubicBezTo>
                  <a:close/>
                  <a:moveTo>
                    <a:pt x="1286705" y="31572"/>
                  </a:moveTo>
                  <a:cubicBezTo>
                    <a:pt x="1302425" y="43463"/>
                    <a:pt x="1318346" y="55555"/>
                    <a:pt x="1334268" y="67647"/>
                  </a:cubicBezTo>
                  <a:cubicBezTo>
                    <a:pt x="1504566" y="196832"/>
                    <a:pt x="1674662" y="326218"/>
                    <a:pt x="1845363" y="455000"/>
                  </a:cubicBezTo>
                  <a:cubicBezTo>
                    <a:pt x="1860277" y="466286"/>
                    <a:pt x="1865718" y="478580"/>
                    <a:pt x="1861285" y="497323"/>
                  </a:cubicBezTo>
                  <a:cubicBezTo>
                    <a:pt x="1845565" y="485432"/>
                    <a:pt x="1830046" y="473743"/>
                    <a:pt x="1814729" y="462054"/>
                  </a:cubicBezTo>
                  <a:cubicBezTo>
                    <a:pt x="1642819" y="331055"/>
                    <a:pt x="1470707" y="200258"/>
                    <a:pt x="1298999" y="69058"/>
                  </a:cubicBezTo>
                  <a:cubicBezTo>
                    <a:pt x="1292348" y="64020"/>
                    <a:pt x="1288116" y="63616"/>
                    <a:pt x="1281062" y="68856"/>
                  </a:cubicBezTo>
                  <a:cubicBezTo>
                    <a:pt x="1096656" y="209529"/>
                    <a:pt x="912251" y="350000"/>
                    <a:pt x="727644" y="490470"/>
                  </a:cubicBezTo>
                  <a:cubicBezTo>
                    <a:pt x="725024" y="492486"/>
                    <a:pt x="722404" y="494501"/>
                    <a:pt x="718776" y="497121"/>
                  </a:cubicBezTo>
                  <a:cubicBezTo>
                    <a:pt x="715350" y="479789"/>
                    <a:pt x="718172" y="467697"/>
                    <a:pt x="733085" y="456411"/>
                  </a:cubicBezTo>
                  <a:cubicBezTo>
                    <a:pt x="916282" y="316343"/>
                    <a:pt x="1098873" y="175671"/>
                    <a:pt x="1281667" y="35200"/>
                  </a:cubicBezTo>
                  <a:cubicBezTo>
                    <a:pt x="1283077" y="34192"/>
                    <a:pt x="1284287" y="33184"/>
                    <a:pt x="1286705" y="31572"/>
                  </a:cubicBezTo>
                  <a:close/>
                  <a:moveTo>
                    <a:pt x="1282375" y="4232"/>
                  </a:moveTo>
                  <a:cubicBezTo>
                    <a:pt x="1279553" y="6248"/>
                    <a:pt x="1277336" y="7659"/>
                    <a:pt x="1275321" y="9271"/>
                  </a:cubicBezTo>
                  <a:cubicBezTo>
                    <a:pt x="1178181" y="83235"/>
                    <a:pt x="1081040" y="157400"/>
                    <a:pt x="983899" y="231565"/>
                  </a:cubicBezTo>
                  <a:cubicBezTo>
                    <a:pt x="890387" y="302707"/>
                    <a:pt x="797076" y="374051"/>
                    <a:pt x="703563" y="445193"/>
                  </a:cubicBezTo>
                  <a:cubicBezTo>
                    <a:pt x="696509" y="450635"/>
                    <a:pt x="691471" y="456278"/>
                    <a:pt x="691874" y="465952"/>
                  </a:cubicBezTo>
                  <a:cubicBezTo>
                    <a:pt x="692277" y="486508"/>
                    <a:pt x="692075" y="506864"/>
                    <a:pt x="692277" y="527420"/>
                  </a:cubicBezTo>
                  <a:cubicBezTo>
                    <a:pt x="692277" y="530846"/>
                    <a:pt x="693083" y="534273"/>
                    <a:pt x="693687" y="539512"/>
                  </a:cubicBezTo>
                  <a:cubicBezTo>
                    <a:pt x="895224" y="396623"/>
                    <a:pt x="1087892" y="245270"/>
                    <a:pt x="1286003" y="100365"/>
                  </a:cubicBezTo>
                  <a:cubicBezTo>
                    <a:pt x="1482097" y="248494"/>
                    <a:pt x="1676781" y="398236"/>
                    <a:pt x="1876906" y="544954"/>
                  </a:cubicBezTo>
                  <a:cubicBezTo>
                    <a:pt x="1876906" y="517948"/>
                    <a:pt x="1876100" y="494167"/>
                    <a:pt x="1877108" y="470385"/>
                  </a:cubicBezTo>
                  <a:cubicBezTo>
                    <a:pt x="1877713" y="456077"/>
                    <a:pt x="1873077" y="446806"/>
                    <a:pt x="1861590" y="438140"/>
                  </a:cubicBezTo>
                  <a:cubicBezTo>
                    <a:pt x="1698749" y="316412"/>
                    <a:pt x="1536109" y="194281"/>
                    <a:pt x="1373268" y="72351"/>
                  </a:cubicBezTo>
                  <a:cubicBezTo>
                    <a:pt x="1343037" y="49578"/>
                    <a:pt x="1312807" y="27006"/>
                    <a:pt x="1282375" y="4232"/>
                  </a:cubicBezTo>
                  <a:close/>
                  <a:moveTo>
                    <a:pt x="1281770" y="0"/>
                  </a:moveTo>
                  <a:cubicBezTo>
                    <a:pt x="1282375" y="0"/>
                    <a:pt x="1283181" y="0"/>
                    <a:pt x="1283785" y="0"/>
                  </a:cubicBezTo>
                  <a:cubicBezTo>
                    <a:pt x="1286003" y="2015"/>
                    <a:pt x="1288018" y="4232"/>
                    <a:pt x="1290436" y="6046"/>
                  </a:cubicBezTo>
                  <a:cubicBezTo>
                    <a:pt x="1465370" y="137448"/>
                    <a:pt x="1640505" y="268849"/>
                    <a:pt x="1815438" y="400251"/>
                  </a:cubicBezTo>
                  <a:cubicBezTo>
                    <a:pt x="1825112" y="407506"/>
                    <a:pt x="1835189" y="410731"/>
                    <a:pt x="1847079" y="410731"/>
                  </a:cubicBezTo>
                  <a:cubicBezTo>
                    <a:pt x="1971628" y="410328"/>
                    <a:pt x="2096178" y="410529"/>
                    <a:pt x="2220929" y="409925"/>
                  </a:cubicBezTo>
                  <a:cubicBezTo>
                    <a:pt x="2234835" y="409925"/>
                    <a:pt x="2241889" y="414762"/>
                    <a:pt x="2247330" y="427458"/>
                  </a:cubicBezTo>
                  <a:cubicBezTo>
                    <a:pt x="2354749" y="678975"/>
                    <a:pt x="2462571" y="930090"/>
                    <a:pt x="2570393" y="1181405"/>
                  </a:cubicBezTo>
                  <a:cubicBezTo>
                    <a:pt x="2573214" y="1188056"/>
                    <a:pt x="2576640" y="1194505"/>
                    <a:pt x="2579663" y="1201156"/>
                  </a:cubicBezTo>
                  <a:cubicBezTo>
                    <a:pt x="2579663" y="1201761"/>
                    <a:pt x="2579663" y="1202567"/>
                    <a:pt x="2579663" y="1203171"/>
                  </a:cubicBezTo>
                  <a:cubicBezTo>
                    <a:pt x="2575632" y="1203574"/>
                    <a:pt x="2571803" y="1204179"/>
                    <a:pt x="2567773" y="1204179"/>
                  </a:cubicBezTo>
                  <a:cubicBezTo>
                    <a:pt x="1715879" y="1204179"/>
                    <a:pt x="863985" y="1204179"/>
                    <a:pt x="11891" y="1204179"/>
                  </a:cubicBezTo>
                  <a:cubicBezTo>
                    <a:pt x="7860" y="1204179"/>
                    <a:pt x="4031" y="1203574"/>
                    <a:pt x="0" y="1203171"/>
                  </a:cubicBezTo>
                  <a:cubicBezTo>
                    <a:pt x="0" y="1202567"/>
                    <a:pt x="0" y="1201761"/>
                    <a:pt x="0" y="1201156"/>
                  </a:cubicBezTo>
                  <a:cubicBezTo>
                    <a:pt x="1210" y="1199140"/>
                    <a:pt x="2620" y="1197327"/>
                    <a:pt x="3426" y="1195311"/>
                  </a:cubicBezTo>
                  <a:cubicBezTo>
                    <a:pt x="113465" y="938756"/>
                    <a:pt x="223302" y="682402"/>
                    <a:pt x="332938" y="425846"/>
                  </a:cubicBezTo>
                  <a:cubicBezTo>
                    <a:pt x="337976" y="414157"/>
                    <a:pt x="344425" y="409925"/>
                    <a:pt x="357122" y="410126"/>
                  </a:cubicBezTo>
                  <a:cubicBezTo>
                    <a:pt x="479253" y="410731"/>
                    <a:pt x="601585" y="410731"/>
                    <a:pt x="723717" y="411134"/>
                  </a:cubicBezTo>
                  <a:cubicBezTo>
                    <a:pt x="737219" y="411134"/>
                    <a:pt x="748304" y="407305"/>
                    <a:pt x="758985" y="399243"/>
                  </a:cubicBezTo>
                  <a:cubicBezTo>
                    <a:pt x="850281" y="329310"/>
                    <a:pt x="941980" y="259579"/>
                    <a:pt x="1033478" y="189646"/>
                  </a:cubicBezTo>
                  <a:cubicBezTo>
                    <a:pt x="1116309" y="126363"/>
                    <a:pt x="1199140" y="63081"/>
                    <a:pt x="1281770" y="0"/>
                  </a:cubicBezTo>
                  <a:close/>
                </a:path>
              </a:pathLst>
            </a:custGeom>
            <a:solidFill>
              <a:schemeClr val="accent2"/>
            </a:solidFill>
            <a:ln w="60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8D45938-27C9-4615-81D3-149877BE2B10}"/>
                </a:ext>
              </a:extLst>
            </p:cNvPr>
            <p:cNvGrpSpPr/>
            <p:nvPr/>
          </p:nvGrpSpPr>
          <p:grpSpPr>
            <a:xfrm>
              <a:off x="8433595" y="4375742"/>
              <a:ext cx="5457234" cy="2314584"/>
              <a:chOff x="8375229" y="3720574"/>
              <a:chExt cx="5457234" cy="2314584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CE25ECB-FBEF-4C1B-8868-1C508DD3AF8C}"/>
                  </a:ext>
                </a:extLst>
              </p:cNvPr>
              <p:cNvSpPr/>
              <p:nvPr/>
            </p:nvSpPr>
            <p:spPr>
              <a:xfrm>
                <a:off x="10748907" y="4182125"/>
                <a:ext cx="3083556" cy="1853033"/>
              </a:xfrm>
              <a:custGeom>
                <a:avLst/>
                <a:gdLst>
                  <a:gd name="connsiteX0" fmla="*/ 1872802 w 1873250"/>
                  <a:gd name="connsiteY0" fmla="*/ 500218 h 2279650"/>
                  <a:gd name="connsiteX1" fmla="*/ 1873437 w 1873250"/>
                  <a:gd name="connsiteY1" fmla="*/ 2283298 h 2279650"/>
                  <a:gd name="connsiteX2" fmla="*/ 21777 w 1873250"/>
                  <a:gd name="connsiteY2" fmla="*/ 1399378 h 2279650"/>
                  <a:gd name="connsiteX3" fmla="*/ 7807 w 1873250"/>
                  <a:gd name="connsiteY3" fmla="*/ 1354293 h 2279650"/>
                  <a:gd name="connsiteX4" fmla="*/ 762822 w 1873250"/>
                  <a:gd name="connsiteY4" fmla="*/ 48733 h 2279650"/>
                  <a:gd name="connsiteX5" fmla="*/ 863787 w 1873250"/>
                  <a:gd name="connsiteY5" fmla="*/ 20158 h 2279650"/>
                  <a:gd name="connsiteX6" fmla="*/ 1872802 w 1873250"/>
                  <a:gd name="connsiteY6" fmla="*/ 500218 h 2279650"/>
                  <a:gd name="connsiteX0" fmla="*/ 3342605 w 3342605"/>
                  <a:gd name="connsiteY0" fmla="*/ 1136629 h 2283298"/>
                  <a:gd name="connsiteX1" fmla="*/ 1873437 w 3342605"/>
                  <a:gd name="connsiteY1" fmla="*/ 2283298 h 2283298"/>
                  <a:gd name="connsiteX2" fmla="*/ 21777 w 3342605"/>
                  <a:gd name="connsiteY2" fmla="*/ 1399378 h 2283298"/>
                  <a:gd name="connsiteX3" fmla="*/ 7807 w 3342605"/>
                  <a:gd name="connsiteY3" fmla="*/ 1354293 h 2283298"/>
                  <a:gd name="connsiteX4" fmla="*/ 762822 w 3342605"/>
                  <a:gd name="connsiteY4" fmla="*/ 48733 h 2283298"/>
                  <a:gd name="connsiteX5" fmla="*/ 863787 w 3342605"/>
                  <a:gd name="connsiteY5" fmla="*/ 20158 h 2283298"/>
                  <a:gd name="connsiteX6" fmla="*/ 3342605 w 3342605"/>
                  <a:gd name="connsiteY6" fmla="*/ 1136629 h 2283298"/>
                  <a:gd name="connsiteX0" fmla="*/ 3465889 w 3465889"/>
                  <a:gd name="connsiteY0" fmla="*/ 1136629 h 2268145"/>
                  <a:gd name="connsiteX1" fmla="*/ 1996721 w 3465889"/>
                  <a:gd name="connsiteY1" fmla="*/ 2268145 h 2268145"/>
                  <a:gd name="connsiteX2" fmla="*/ 145061 w 3465889"/>
                  <a:gd name="connsiteY2" fmla="*/ 1399378 h 2268145"/>
                  <a:gd name="connsiteX3" fmla="*/ 131091 w 3465889"/>
                  <a:gd name="connsiteY3" fmla="*/ 1354293 h 2268145"/>
                  <a:gd name="connsiteX4" fmla="*/ 886106 w 3465889"/>
                  <a:gd name="connsiteY4" fmla="*/ 48733 h 2268145"/>
                  <a:gd name="connsiteX5" fmla="*/ 987071 w 3465889"/>
                  <a:gd name="connsiteY5" fmla="*/ 20158 h 2268145"/>
                  <a:gd name="connsiteX6" fmla="*/ 3465889 w 3465889"/>
                  <a:gd name="connsiteY6" fmla="*/ 1136629 h 2268145"/>
                  <a:gd name="connsiteX0" fmla="*/ 3465891 w 3531438"/>
                  <a:gd name="connsiteY0" fmla="*/ 1136629 h 2271234"/>
                  <a:gd name="connsiteX1" fmla="*/ 2744533 w 3531438"/>
                  <a:gd name="connsiteY1" fmla="*/ 1668638 h 2271234"/>
                  <a:gd name="connsiteX2" fmla="*/ 1996723 w 3531438"/>
                  <a:gd name="connsiteY2" fmla="*/ 2268145 h 2271234"/>
                  <a:gd name="connsiteX3" fmla="*/ 145063 w 3531438"/>
                  <a:gd name="connsiteY3" fmla="*/ 1399378 h 2271234"/>
                  <a:gd name="connsiteX4" fmla="*/ 131093 w 3531438"/>
                  <a:gd name="connsiteY4" fmla="*/ 1354293 h 2271234"/>
                  <a:gd name="connsiteX5" fmla="*/ 886108 w 3531438"/>
                  <a:gd name="connsiteY5" fmla="*/ 48733 h 2271234"/>
                  <a:gd name="connsiteX6" fmla="*/ 987073 w 3531438"/>
                  <a:gd name="connsiteY6" fmla="*/ 20158 h 2271234"/>
                  <a:gd name="connsiteX7" fmla="*/ 3465891 w 3531438"/>
                  <a:gd name="connsiteY7" fmla="*/ 1136629 h 2271234"/>
                  <a:gd name="connsiteX0" fmla="*/ 3465891 w 3644456"/>
                  <a:gd name="connsiteY0" fmla="*/ 1136629 h 2357076"/>
                  <a:gd name="connsiteX1" fmla="*/ 3411249 w 3644456"/>
                  <a:gd name="connsiteY1" fmla="*/ 2259590 h 2357076"/>
                  <a:gd name="connsiteX2" fmla="*/ 1996723 w 3644456"/>
                  <a:gd name="connsiteY2" fmla="*/ 2268145 h 2357076"/>
                  <a:gd name="connsiteX3" fmla="*/ 145063 w 3644456"/>
                  <a:gd name="connsiteY3" fmla="*/ 1399378 h 2357076"/>
                  <a:gd name="connsiteX4" fmla="*/ 131093 w 3644456"/>
                  <a:gd name="connsiteY4" fmla="*/ 1354293 h 2357076"/>
                  <a:gd name="connsiteX5" fmla="*/ 886108 w 3644456"/>
                  <a:gd name="connsiteY5" fmla="*/ 48733 h 2357076"/>
                  <a:gd name="connsiteX6" fmla="*/ 987073 w 3644456"/>
                  <a:gd name="connsiteY6" fmla="*/ 20158 h 2357076"/>
                  <a:gd name="connsiteX7" fmla="*/ 3465891 w 3644456"/>
                  <a:gd name="connsiteY7" fmla="*/ 1136629 h 2357076"/>
                  <a:gd name="connsiteX0" fmla="*/ 3465891 w 3583725"/>
                  <a:gd name="connsiteY0" fmla="*/ 1136629 h 2410026"/>
                  <a:gd name="connsiteX1" fmla="*/ 3411249 w 3583725"/>
                  <a:gd name="connsiteY1" fmla="*/ 2259590 h 2410026"/>
                  <a:gd name="connsiteX2" fmla="*/ 1996723 w 3583725"/>
                  <a:gd name="connsiteY2" fmla="*/ 2268145 h 2410026"/>
                  <a:gd name="connsiteX3" fmla="*/ 145063 w 3583725"/>
                  <a:gd name="connsiteY3" fmla="*/ 1399378 h 2410026"/>
                  <a:gd name="connsiteX4" fmla="*/ 131093 w 3583725"/>
                  <a:gd name="connsiteY4" fmla="*/ 1354293 h 2410026"/>
                  <a:gd name="connsiteX5" fmla="*/ 886108 w 3583725"/>
                  <a:gd name="connsiteY5" fmla="*/ 48733 h 2410026"/>
                  <a:gd name="connsiteX6" fmla="*/ 987073 w 3583725"/>
                  <a:gd name="connsiteY6" fmla="*/ 20158 h 2410026"/>
                  <a:gd name="connsiteX7" fmla="*/ 3465891 w 3583725"/>
                  <a:gd name="connsiteY7" fmla="*/ 1136629 h 2410026"/>
                  <a:gd name="connsiteX0" fmla="*/ 3465891 w 3474274"/>
                  <a:gd name="connsiteY0" fmla="*/ 1136629 h 2410026"/>
                  <a:gd name="connsiteX1" fmla="*/ 3411249 w 3474274"/>
                  <a:gd name="connsiteY1" fmla="*/ 2259590 h 2410026"/>
                  <a:gd name="connsiteX2" fmla="*/ 1996723 w 3474274"/>
                  <a:gd name="connsiteY2" fmla="*/ 2268145 h 2410026"/>
                  <a:gd name="connsiteX3" fmla="*/ 145063 w 3474274"/>
                  <a:gd name="connsiteY3" fmla="*/ 1399378 h 2410026"/>
                  <a:gd name="connsiteX4" fmla="*/ 131093 w 3474274"/>
                  <a:gd name="connsiteY4" fmla="*/ 1354293 h 2410026"/>
                  <a:gd name="connsiteX5" fmla="*/ 886108 w 3474274"/>
                  <a:gd name="connsiteY5" fmla="*/ 48733 h 2410026"/>
                  <a:gd name="connsiteX6" fmla="*/ 987073 w 3474274"/>
                  <a:gd name="connsiteY6" fmla="*/ 20158 h 2410026"/>
                  <a:gd name="connsiteX7" fmla="*/ 3465891 w 3474274"/>
                  <a:gd name="connsiteY7" fmla="*/ 1136629 h 2410026"/>
                  <a:gd name="connsiteX0" fmla="*/ 3465891 w 3474274"/>
                  <a:gd name="connsiteY0" fmla="*/ 1136629 h 2290743"/>
                  <a:gd name="connsiteX1" fmla="*/ 3411249 w 3474274"/>
                  <a:gd name="connsiteY1" fmla="*/ 2259590 h 2290743"/>
                  <a:gd name="connsiteX2" fmla="*/ 1996723 w 3474274"/>
                  <a:gd name="connsiteY2" fmla="*/ 2268145 h 2290743"/>
                  <a:gd name="connsiteX3" fmla="*/ 145063 w 3474274"/>
                  <a:gd name="connsiteY3" fmla="*/ 1399378 h 2290743"/>
                  <a:gd name="connsiteX4" fmla="*/ 131093 w 3474274"/>
                  <a:gd name="connsiteY4" fmla="*/ 1354293 h 2290743"/>
                  <a:gd name="connsiteX5" fmla="*/ 886108 w 3474274"/>
                  <a:gd name="connsiteY5" fmla="*/ 48733 h 2290743"/>
                  <a:gd name="connsiteX6" fmla="*/ 987073 w 3474274"/>
                  <a:gd name="connsiteY6" fmla="*/ 20158 h 2290743"/>
                  <a:gd name="connsiteX7" fmla="*/ 3465891 w 3474274"/>
                  <a:gd name="connsiteY7" fmla="*/ 1136629 h 2290743"/>
                  <a:gd name="connsiteX0" fmla="*/ 3468129 w 3476512"/>
                  <a:gd name="connsiteY0" fmla="*/ 1136629 h 2281208"/>
                  <a:gd name="connsiteX1" fmla="*/ 3413487 w 3476512"/>
                  <a:gd name="connsiteY1" fmla="*/ 2259590 h 2281208"/>
                  <a:gd name="connsiteX2" fmla="*/ 2029267 w 3476512"/>
                  <a:gd name="connsiteY2" fmla="*/ 2252993 h 2281208"/>
                  <a:gd name="connsiteX3" fmla="*/ 147301 w 3476512"/>
                  <a:gd name="connsiteY3" fmla="*/ 1399378 h 2281208"/>
                  <a:gd name="connsiteX4" fmla="*/ 133331 w 3476512"/>
                  <a:gd name="connsiteY4" fmla="*/ 1354293 h 2281208"/>
                  <a:gd name="connsiteX5" fmla="*/ 888346 w 3476512"/>
                  <a:gd name="connsiteY5" fmla="*/ 48733 h 2281208"/>
                  <a:gd name="connsiteX6" fmla="*/ 989311 w 3476512"/>
                  <a:gd name="connsiteY6" fmla="*/ 20158 h 2281208"/>
                  <a:gd name="connsiteX7" fmla="*/ 3468129 w 3476512"/>
                  <a:gd name="connsiteY7" fmla="*/ 1136629 h 2281208"/>
                  <a:gd name="connsiteX0" fmla="*/ 3468131 w 3476514"/>
                  <a:gd name="connsiteY0" fmla="*/ 1136629 h 2270642"/>
                  <a:gd name="connsiteX1" fmla="*/ 3413489 w 3476514"/>
                  <a:gd name="connsiteY1" fmla="*/ 2259590 h 2270642"/>
                  <a:gd name="connsiteX2" fmla="*/ 2029269 w 3476514"/>
                  <a:gd name="connsiteY2" fmla="*/ 2252993 h 2270642"/>
                  <a:gd name="connsiteX3" fmla="*/ 147303 w 3476514"/>
                  <a:gd name="connsiteY3" fmla="*/ 1399378 h 2270642"/>
                  <a:gd name="connsiteX4" fmla="*/ 133333 w 3476514"/>
                  <a:gd name="connsiteY4" fmla="*/ 1354293 h 2270642"/>
                  <a:gd name="connsiteX5" fmla="*/ 888348 w 3476514"/>
                  <a:gd name="connsiteY5" fmla="*/ 48733 h 2270642"/>
                  <a:gd name="connsiteX6" fmla="*/ 989313 w 3476514"/>
                  <a:gd name="connsiteY6" fmla="*/ 20158 h 2270642"/>
                  <a:gd name="connsiteX7" fmla="*/ 3468131 w 3476514"/>
                  <a:gd name="connsiteY7" fmla="*/ 1136629 h 2270642"/>
                  <a:gd name="connsiteX0" fmla="*/ 3468131 w 3468441"/>
                  <a:gd name="connsiteY0" fmla="*/ 1136629 h 2270644"/>
                  <a:gd name="connsiteX1" fmla="*/ 3413489 w 3468441"/>
                  <a:gd name="connsiteY1" fmla="*/ 2259590 h 2270644"/>
                  <a:gd name="connsiteX2" fmla="*/ 2029269 w 3468441"/>
                  <a:gd name="connsiteY2" fmla="*/ 2252993 h 2270644"/>
                  <a:gd name="connsiteX3" fmla="*/ 147303 w 3468441"/>
                  <a:gd name="connsiteY3" fmla="*/ 1399378 h 2270644"/>
                  <a:gd name="connsiteX4" fmla="*/ 133333 w 3468441"/>
                  <a:gd name="connsiteY4" fmla="*/ 1354293 h 2270644"/>
                  <a:gd name="connsiteX5" fmla="*/ 888348 w 3468441"/>
                  <a:gd name="connsiteY5" fmla="*/ 48733 h 2270644"/>
                  <a:gd name="connsiteX6" fmla="*/ 989313 w 3468441"/>
                  <a:gd name="connsiteY6" fmla="*/ 20158 h 2270644"/>
                  <a:gd name="connsiteX7" fmla="*/ 3468131 w 3468441"/>
                  <a:gd name="connsiteY7" fmla="*/ 1136629 h 2270644"/>
                  <a:gd name="connsiteX0" fmla="*/ 3468131 w 3468441"/>
                  <a:gd name="connsiteY0" fmla="*/ 1136629 h 2270644"/>
                  <a:gd name="connsiteX1" fmla="*/ 3413489 w 3468441"/>
                  <a:gd name="connsiteY1" fmla="*/ 2259591 h 2270644"/>
                  <a:gd name="connsiteX2" fmla="*/ 2029269 w 3468441"/>
                  <a:gd name="connsiteY2" fmla="*/ 2252993 h 2270644"/>
                  <a:gd name="connsiteX3" fmla="*/ 147303 w 3468441"/>
                  <a:gd name="connsiteY3" fmla="*/ 1399378 h 2270644"/>
                  <a:gd name="connsiteX4" fmla="*/ 133333 w 3468441"/>
                  <a:gd name="connsiteY4" fmla="*/ 1354293 h 2270644"/>
                  <a:gd name="connsiteX5" fmla="*/ 888348 w 3468441"/>
                  <a:gd name="connsiteY5" fmla="*/ 48733 h 2270644"/>
                  <a:gd name="connsiteX6" fmla="*/ 989313 w 3468441"/>
                  <a:gd name="connsiteY6" fmla="*/ 20158 h 2270644"/>
                  <a:gd name="connsiteX7" fmla="*/ 3468131 w 3468441"/>
                  <a:gd name="connsiteY7" fmla="*/ 1136629 h 2270644"/>
                  <a:gd name="connsiteX0" fmla="*/ 3468131 w 3468542"/>
                  <a:gd name="connsiteY0" fmla="*/ 1136629 h 2270644"/>
                  <a:gd name="connsiteX1" fmla="*/ 3413489 w 3468542"/>
                  <a:gd name="connsiteY1" fmla="*/ 2259591 h 2270644"/>
                  <a:gd name="connsiteX2" fmla="*/ 2029269 w 3468542"/>
                  <a:gd name="connsiteY2" fmla="*/ 2252993 h 2270644"/>
                  <a:gd name="connsiteX3" fmla="*/ 147303 w 3468542"/>
                  <a:gd name="connsiteY3" fmla="*/ 1399378 h 2270644"/>
                  <a:gd name="connsiteX4" fmla="*/ 133333 w 3468542"/>
                  <a:gd name="connsiteY4" fmla="*/ 1354293 h 2270644"/>
                  <a:gd name="connsiteX5" fmla="*/ 888348 w 3468542"/>
                  <a:gd name="connsiteY5" fmla="*/ 48733 h 2270644"/>
                  <a:gd name="connsiteX6" fmla="*/ 989313 w 3468542"/>
                  <a:gd name="connsiteY6" fmla="*/ 20158 h 2270644"/>
                  <a:gd name="connsiteX7" fmla="*/ 3468131 w 3468542"/>
                  <a:gd name="connsiteY7" fmla="*/ 1136629 h 2270644"/>
                  <a:gd name="connsiteX0" fmla="*/ 3360574 w 3360985"/>
                  <a:gd name="connsiteY0" fmla="*/ 1136629 h 2270644"/>
                  <a:gd name="connsiteX1" fmla="*/ 3305932 w 3360985"/>
                  <a:gd name="connsiteY1" fmla="*/ 2259591 h 2270644"/>
                  <a:gd name="connsiteX2" fmla="*/ 1921712 w 3360985"/>
                  <a:gd name="connsiteY2" fmla="*/ 2252993 h 2270644"/>
                  <a:gd name="connsiteX3" fmla="*/ 25776 w 3360985"/>
                  <a:gd name="connsiteY3" fmla="*/ 1354293 h 2270644"/>
                  <a:gd name="connsiteX4" fmla="*/ 780791 w 3360985"/>
                  <a:gd name="connsiteY4" fmla="*/ 48733 h 2270644"/>
                  <a:gd name="connsiteX5" fmla="*/ 881756 w 3360985"/>
                  <a:gd name="connsiteY5" fmla="*/ 20158 h 2270644"/>
                  <a:gd name="connsiteX6" fmla="*/ 3360574 w 3360985"/>
                  <a:gd name="connsiteY6" fmla="*/ 1136629 h 2270644"/>
                  <a:gd name="connsiteX0" fmla="*/ 3334797 w 3335208"/>
                  <a:gd name="connsiteY0" fmla="*/ 1136629 h 2270644"/>
                  <a:gd name="connsiteX1" fmla="*/ 3280155 w 3335208"/>
                  <a:gd name="connsiteY1" fmla="*/ 2259591 h 2270644"/>
                  <a:gd name="connsiteX2" fmla="*/ 1895935 w 3335208"/>
                  <a:gd name="connsiteY2" fmla="*/ 2252993 h 2270644"/>
                  <a:gd name="connsiteX3" fmla="*/ -1 w 3335208"/>
                  <a:gd name="connsiteY3" fmla="*/ 1354293 h 2270644"/>
                  <a:gd name="connsiteX4" fmla="*/ 755014 w 3335208"/>
                  <a:gd name="connsiteY4" fmla="*/ 48733 h 2270644"/>
                  <a:gd name="connsiteX5" fmla="*/ 855979 w 3335208"/>
                  <a:gd name="connsiteY5" fmla="*/ 20158 h 2270644"/>
                  <a:gd name="connsiteX6" fmla="*/ 3334797 w 3335208"/>
                  <a:gd name="connsiteY6" fmla="*/ 1136629 h 2270644"/>
                  <a:gd name="connsiteX0" fmla="*/ 3334799 w 3335210"/>
                  <a:gd name="connsiteY0" fmla="*/ 1136629 h 2270644"/>
                  <a:gd name="connsiteX1" fmla="*/ 3280157 w 3335210"/>
                  <a:gd name="connsiteY1" fmla="*/ 2259591 h 2270644"/>
                  <a:gd name="connsiteX2" fmla="*/ 1895937 w 3335210"/>
                  <a:gd name="connsiteY2" fmla="*/ 2252993 h 2270644"/>
                  <a:gd name="connsiteX3" fmla="*/ 1 w 3335210"/>
                  <a:gd name="connsiteY3" fmla="*/ 1354293 h 2270644"/>
                  <a:gd name="connsiteX4" fmla="*/ 755016 w 3335210"/>
                  <a:gd name="connsiteY4" fmla="*/ 48733 h 2270644"/>
                  <a:gd name="connsiteX5" fmla="*/ 855981 w 3335210"/>
                  <a:gd name="connsiteY5" fmla="*/ 20158 h 2270644"/>
                  <a:gd name="connsiteX6" fmla="*/ 3334799 w 3335210"/>
                  <a:gd name="connsiteY6" fmla="*/ 1136629 h 2270644"/>
                  <a:gd name="connsiteX0" fmla="*/ 3334797 w 3335208"/>
                  <a:gd name="connsiteY0" fmla="*/ 1089157 h 2223172"/>
                  <a:gd name="connsiteX1" fmla="*/ 3280155 w 3335208"/>
                  <a:gd name="connsiteY1" fmla="*/ 2212119 h 2223172"/>
                  <a:gd name="connsiteX2" fmla="*/ 1895935 w 3335208"/>
                  <a:gd name="connsiteY2" fmla="*/ 2205521 h 2223172"/>
                  <a:gd name="connsiteX3" fmla="*/ -1 w 3335208"/>
                  <a:gd name="connsiteY3" fmla="*/ 1306821 h 2223172"/>
                  <a:gd name="connsiteX4" fmla="*/ 755014 w 3335208"/>
                  <a:gd name="connsiteY4" fmla="*/ 1261 h 2223172"/>
                  <a:gd name="connsiteX5" fmla="*/ 3334797 w 3335208"/>
                  <a:gd name="connsiteY5" fmla="*/ 1089157 h 2223172"/>
                  <a:gd name="connsiteX0" fmla="*/ 3334799 w 3335210"/>
                  <a:gd name="connsiteY0" fmla="*/ 1119413 h 2253428"/>
                  <a:gd name="connsiteX1" fmla="*/ 3280157 w 3335210"/>
                  <a:gd name="connsiteY1" fmla="*/ 2242375 h 2253428"/>
                  <a:gd name="connsiteX2" fmla="*/ 1895937 w 3335210"/>
                  <a:gd name="connsiteY2" fmla="*/ 2235777 h 2253428"/>
                  <a:gd name="connsiteX3" fmla="*/ 1 w 3335210"/>
                  <a:gd name="connsiteY3" fmla="*/ 1337077 h 2253428"/>
                  <a:gd name="connsiteX4" fmla="*/ 785321 w 3335210"/>
                  <a:gd name="connsiteY4" fmla="*/ 1213 h 2253428"/>
                  <a:gd name="connsiteX5" fmla="*/ 3334799 w 3335210"/>
                  <a:gd name="connsiteY5" fmla="*/ 1119413 h 2253428"/>
                  <a:gd name="connsiteX0" fmla="*/ 3334797 w 3335208"/>
                  <a:gd name="connsiteY0" fmla="*/ 1119413 h 2253428"/>
                  <a:gd name="connsiteX1" fmla="*/ 3280155 w 3335208"/>
                  <a:gd name="connsiteY1" fmla="*/ 2242375 h 2253428"/>
                  <a:gd name="connsiteX2" fmla="*/ 1895935 w 3335208"/>
                  <a:gd name="connsiteY2" fmla="*/ 2235777 h 2253428"/>
                  <a:gd name="connsiteX3" fmla="*/ -1 w 3335208"/>
                  <a:gd name="connsiteY3" fmla="*/ 1337077 h 2253428"/>
                  <a:gd name="connsiteX4" fmla="*/ 785319 w 3335208"/>
                  <a:gd name="connsiteY4" fmla="*/ 1213 h 2253428"/>
                  <a:gd name="connsiteX5" fmla="*/ 3334797 w 3335208"/>
                  <a:gd name="connsiteY5" fmla="*/ 1119413 h 2253428"/>
                  <a:gd name="connsiteX0" fmla="*/ 3334799 w 3335210"/>
                  <a:gd name="connsiteY0" fmla="*/ 1118200 h 2252215"/>
                  <a:gd name="connsiteX1" fmla="*/ 3280157 w 3335210"/>
                  <a:gd name="connsiteY1" fmla="*/ 2241162 h 2252215"/>
                  <a:gd name="connsiteX2" fmla="*/ 1895937 w 3335210"/>
                  <a:gd name="connsiteY2" fmla="*/ 2234564 h 2252215"/>
                  <a:gd name="connsiteX3" fmla="*/ 1 w 3335210"/>
                  <a:gd name="connsiteY3" fmla="*/ 1335864 h 2252215"/>
                  <a:gd name="connsiteX4" fmla="*/ 785321 w 3335210"/>
                  <a:gd name="connsiteY4" fmla="*/ 0 h 2252215"/>
                  <a:gd name="connsiteX5" fmla="*/ 3334799 w 3335210"/>
                  <a:gd name="connsiteY5" fmla="*/ 1118200 h 2252215"/>
                  <a:gd name="connsiteX0" fmla="*/ 3334797 w 3335208"/>
                  <a:gd name="connsiteY0" fmla="*/ 1118200 h 2252215"/>
                  <a:gd name="connsiteX1" fmla="*/ 3280155 w 3335208"/>
                  <a:gd name="connsiteY1" fmla="*/ 2241162 h 2252215"/>
                  <a:gd name="connsiteX2" fmla="*/ 1895935 w 3335208"/>
                  <a:gd name="connsiteY2" fmla="*/ 2234564 h 2252215"/>
                  <a:gd name="connsiteX3" fmla="*/ -1 w 3335208"/>
                  <a:gd name="connsiteY3" fmla="*/ 1335864 h 2252215"/>
                  <a:gd name="connsiteX4" fmla="*/ 785319 w 3335208"/>
                  <a:gd name="connsiteY4" fmla="*/ 0 h 2252215"/>
                  <a:gd name="connsiteX5" fmla="*/ 3334797 w 3335208"/>
                  <a:gd name="connsiteY5" fmla="*/ 1118200 h 2252215"/>
                  <a:gd name="connsiteX0" fmla="*/ 3334799 w 3335210"/>
                  <a:gd name="connsiteY0" fmla="*/ 1178811 h 2312826"/>
                  <a:gd name="connsiteX1" fmla="*/ 3280157 w 3335210"/>
                  <a:gd name="connsiteY1" fmla="*/ 2301773 h 2312826"/>
                  <a:gd name="connsiteX2" fmla="*/ 1895937 w 3335210"/>
                  <a:gd name="connsiteY2" fmla="*/ 2295175 h 2312826"/>
                  <a:gd name="connsiteX3" fmla="*/ 1 w 3335210"/>
                  <a:gd name="connsiteY3" fmla="*/ 1396475 h 2312826"/>
                  <a:gd name="connsiteX4" fmla="*/ 876236 w 3335210"/>
                  <a:gd name="connsiteY4" fmla="*/ 0 h 2312826"/>
                  <a:gd name="connsiteX5" fmla="*/ 3334799 w 3335210"/>
                  <a:gd name="connsiteY5" fmla="*/ 1178811 h 2312826"/>
                  <a:gd name="connsiteX0" fmla="*/ 3334797 w 3886661"/>
                  <a:gd name="connsiteY0" fmla="*/ 1178811 h 2377535"/>
                  <a:gd name="connsiteX1" fmla="*/ 3886259 w 3886661"/>
                  <a:gd name="connsiteY1" fmla="*/ 2377535 h 2377535"/>
                  <a:gd name="connsiteX2" fmla="*/ 1895935 w 3886661"/>
                  <a:gd name="connsiteY2" fmla="*/ 2295175 h 2377535"/>
                  <a:gd name="connsiteX3" fmla="*/ -1 w 3886661"/>
                  <a:gd name="connsiteY3" fmla="*/ 1396475 h 2377535"/>
                  <a:gd name="connsiteX4" fmla="*/ 876234 w 3886661"/>
                  <a:gd name="connsiteY4" fmla="*/ 0 h 2377535"/>
                  <a:gd name="connsiteX5" fmla="*/ 3334797 w 3886661"/>
                  <a:gd name="connsiteY5" fmla="*/ 1178811 h 2377535"/>
                  <a:gd name="connsiteX0" fmla="*/ 3956056 w 3956364"/>
                  <a:gd name="connsiteY0" fmla="*/ 1497015 h 2377535"/>
                  <a:gd name="connsiteX1" fmla="*/ 3886261 w 3956364"/>
                  <a:gd name="connsiteY1" fmla="*/ 2377535 h 2377535"/>
                  <a:gd name="connsiteX2" fmla="*/ 1895937 w 3956364"/>
                  <a:gd name="connsiteY2" fmla="*/ 2295175 h 2377535"/>
                  <a:gd name="connsiteX3" fmla="*/ 1 w 3956364"/>
                  <a:gd name="connsiteY3" fmla="*/ 1396475 h 2377535"/>
                  <a:gd name="connsiteX4" fmla="*/ 876236 w 3956364"/>
                  <a:gd name="connsiteY4" fmla="*/ 0 h 2377535"/>
                  <a:gd name="connsiteX5" fmla="*/ 3956056 w 3956364"/>
                  <a:gd name="connsiteY5" fmla="*/ 1497015 h 237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6364" h="2377535">
                    <a:moveTo>
                      <a:pt x="3956056" y="1497015"/>
                    </a:moveTo>
                    <a:cubicBezTo>
                      <a:pt x="3961068" y="2074814"/>
                      <a:pt x="3903835" y="1885896"/>
                      <a:pt x="3886261" y="2377535"/>
                    </a:cubicBezTo>
                    <a:lnTo>
                      <a:pt x="1895937" y="2295175"/>
                    </a:lnTo>
                    <a:cubicBezTo>
                      <a:pt x="1349244" y="2144292"/>
                      <a:pt x="568969" y="1657785"/>
                      <a:pt x="1" y="1396475"/>
                    </a:cubicBezTo>
                    <a:cubicBezTo>
                      <a:pt x="279578" y="938183"/>
                      <a:pt x="733425" y="227924"/>
                      <a:pt x="876236" y="0"/>
                    </a:cubicBezTo>
                    <a:lnTo>
                      <a:pt x="3956056" y="1497015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3C2AA9-9DE2-4086-858A-5BCF617C5F7B}"/>
                  </a:ext>
                </a:extLst>
              </p:cNvPr>
              <p:cNvSpPr/>
              <p:nvPr/>
            </p:nvSpPr>
            <p:spPr>
              <a:xfrm>
                <a:off x="8375229" y="3720574"/>
                <a:ext cx="2637891" cy="900743"/>
              </a:xfrm>
              <a:custGeom>
                <a:avLst/>
                <a:gdLst>
                  <a:gd name="connsiteX0" fmla="*/ 3027139 w 3384550"/>
                  <a:gd name="connsiteY0" fmla="*/ 1156818 h 1155700"/>
                  <a:gd name="connsiteX1" fmla="*/ 2561685 w 3384550"/>
                  <a:gd name="connsiteY1" fmla="*/ 894563 h 1155700"/>
                  <a:gd name="connsiteX2" fmla="*/ 1955260 w 3384550"/>
                  <a:gd name="connsiteY2" fmla="*/ 766293 h 1155700"/>
                  <a:gd name="connsiteX3" fmla="*/ 1420589 w 3384550"/>
                  <a:gd name="connsiteY3" fmla="*/ 636118 h 1155700"/>
                  <a:gd name="connsiteX4" fmla="*/ 278859 w 3384550"/>
                  <a:gd name="connsiteY4" fmla="*/ 387833 h 1155700"/>
                  <a:gd name="connsiteX5" fmla="*/ 26764 w 3384550"/>
                  <a:gd name="connsiteY5" fmla="*/ 263374 h 1155700"/>
                  <a:gd name="connsiteX6" fmla="*/ 1320260 w 3384550"/>
                  <a:gd name="connsiteY6" fmla="*/ 200508 h 1155700"/>
                  <a:gd name="connsiteX7" fmla="*/ 1324704 w 3384550"/>
                  <a:gd name="connsiteY7" fmla="*/ 192253 h 1155700"/>
                  <a:gd name="connsiteX8" fmla="*/ 1581879 w 3384550"/>
                  <a:gd name="connsiteY8" fmla="*/ 87478 h 1155700"/>
                  <a:gd name="connsiteX9" fmla="*/ 2243550 w 3384550"/>
                  <a:gd name="connsiteY9" fmla="*/ 85574 h 1155700"/>
                  <a:gd name="connsiteX10" fmla="*/ 2873469 w 3384550"/>
                  <a:gd name="connsiteY10" fmla="*/ 90653 h 1155700"/>
                  <a:gd name="connsiteX11" fmla="*/ 3049364 w 3384550"/>
                  <a:gd name="connsiteY11" fmla="*/ 254483 h 1155700"/>
                  <a:gd name="connsiteX12" fmla="*/ 3377025 w 3384550"/>
                  <a:gd name="connsiteY12" fmla="*/ 491338 h 1155700"/>
                  <a:gd name="connsiteX13" fmla="*/ 3027139 w 3384550"/>
                  <a:gd name="connsiteY13" fmla="*/ 1156818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84550" h="1155700">
                    <a:moveTo>
                      <a:pt x="3027139" y="1156818"/>
                    </a:moveTo>
                    <a:cubicBezTo>
                      <a:pt x="2846800" y="1126338"/>
                      <a:pt x="2733135" y="949174"/>
                      <a:pt x="2561685" y="894563"/>
                    </a:cubicBezTo>
                    <a:cubicBezTo>
                      <a:pt x="2364200" y="831699"/>
                      <a:pt x="2159729" y="798043"/>
                      <a:pt x="1955260" y="766293"/>
                    </a:cubicBezTo>
                    <a:cubicBezTo>
                      <a:pt x="1809210" y="743433"/>
                      <a:pt x="1526635" y="753593"/>
                      <a:pt x="1420589" y="636118"/>
                    </a:cubicBezTo>
                    <a:cubicBezTo>
                      <a:pt x="1413604" y="628499"/>
                      <a:pt x="656685" y="441808"/>
                      <a:pt x="278859" y="387833"/>
                    </a:cubicBezTo>
                    <a:cubicBezTo>
                      <a:pt x="215994" y="378943"/>
                      <a:pt x="-91346" y="370688"/>
                      <a:pt x="26764" y="263374"/>
                    </a:cubicBezTo>
                    <a:cubicBezTo>
                      <a:pt x="245204" y="64618"/>
                      <a:pt x="1312639" y="218924"/>
                      <a:pt x="1320260" y="200508"/>
                    </a:cubicBezTo>
                    <a:cubicBezTo>
                      <a:pt x="1321529" y="197333"/>
                      <a:pt x="1323435" y="194793"/>
                      <a:pt x="1324704" y="192253"/>
                    </a:cubicBezTo>
                    <a:cubicBezTo>
                      <a:pt x="1393919" y="77318"/>
                      <a:pt x="1452339" y="53824"/>
                      <a:pt x="1581879" y="87478"/>
                    </a:cubicBezTo>
                    <a:cubicBezTo>
                      <a:pt x="1793969" y="142088"/>
                      <a:pt x="2029554" y="166853"/>
                      <a:pt x="2243550" y="85574"/>
                    </a:cubicBezTo>
                    <a:cubicBezTo>
                      <a:pt x="2462625" y="2388"/>
                      <a:pt x="2660110" y="-57937"/>
                      <a:pt x="2873469" y="90653"/>
                    </a:cubicBezTo>
                    <a:cubicBezTo>
                      <a:pt x="2940144" y="137643"/>
                      <a:pt x="2988404" y="203049"/>
                      <a:pt x="3049364" y="254483"/>
                    </a:cubicBezTo>
                    <a:cubicBezTo>
                      <a:pt x="3152235" y="340843"/>
                      <a:pt x="3267804" y="412599"/>
                      <a:pt x="3377025" y="491338"/>
                    </a:cubicBezTo>
                    <a:cubicBezTo>
                      <a:pt x="3451954" y="544043"/>
                      <a:pt x="3038569" y="1158724"/>
                      <a:pt x="3027139" y="1156818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0D798A0-86DD-460E-A505-0CD138D476F6}"/>
                  </a:ext>
                </a:extLst>
              </p:cNvPr>
              <p:cNvSpPr/>
              <p:nvPr/>
            </p:nvSpPr>
            <p:spPr>
              <a:xfrm>
                <a:off x="10657168" y="4069600"/>
                <a:ext cx="678031" cy="856200"/>
              </a:xfrm>
              <a:custGeom>
                <a:avLst/>
                <a:gdLst>
                  <a:gd name="connsiteX0" fmla="*/ 478387 w 869950"/>
                  <a:gd name="connsiteY0" fmla="*/ 54948 h 1098550"/>
                  <a:gd name="connsiteX1" fmla="*/ 575542 w 869950"/>
                  <a:gd name="connsiteY1" fmla="*/ 29548 h 1098550"/>
                  <a:gd name="connsiteX2" fmla="*/ 873357 w 869950"/>
                  <a:gd name="connsiteY2" fmla="*/ 234654 h 1098550"/>
                  <a:gd name="connsiteX3" fmla="*/ 371707 w 869950"/>
                  <a:gd name="connsiteY3" fmla="*/ 1104604 h 1098550"/>
                  <a:gd name="connsiteX4" fmla="*/ 17377 w 869950"/>
                  <a:gd name="connsiteY4" fmla="*/ 916009 h 1098550"/>
                  <a:gd name="connsiteX5" fmla="*/ 7216 w 869950"/>
                  <a:gd name="connsiteY5" fmla="*/ 877273 h 1098550"/>
                  <a:gd name="connsiteX6" fmla="*/ 478387 w 869950"/>
                  <a:gd name="connsiteY6" fmla="*/ 54948 h 1098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950" h="1098550">
                    <a:moveTo>
                      <a:pt x="478387" y="54948"/>
                    </a:moveTo>
                    <a:cubicBezTo>
                      <a:pt x="512041" y="-12996"/>
                      <a:pt x="512677" y="-13632"/>
                      <a:pt x="575542" y="29548"/>
                    </a:cubicBezTo>
                    <a:cubicBezTo>
                      <a:pt x="675237" y="97493"/>
                      <a:pt x="773662" y="166073"/>
                      <a:pt x="873357" y="234654"/>
                    </a:cubicBezTo>
                    <a:cubicBezTo>
                      <a:pt x="746357" y="454364"/>
                      <a:pt x="411712" y="1034119"/>
                      <a:pt x="371707" y="1104604"/>
                    </a:cubicBezTo>
                    <a:cubicBezTo>
                      <a:pt x="361547" y="1107779"/>
                      <a:pt x="127232" y="975698"/>
                      <a:pt x="17377" y="916009"/>
                    </a:cubicBezTo>
                    <a:cubicBezTo>
                      <a:pt x="-2943" y="905214"/>
                      <a:pt x="-4213" y="896323"/>
                      <a:pt x="7216" y="877273"/>
                    </a:cubicBezTo>
                    <a:cubicBezTo>
                      <a:pt x="38332" y="824569"/>
                      <a:pt x="435841" y="127973"/>
                      <a:pt x="478387" y="5494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E382214-EBBD-4E74-BEC2-88B7200E2462}"/>
                  </a:ext>
                </a:extLst>
              </p:cNvPr>
              <p:cNvSpPr/>
              <p:nvPr/>
            </p:nvSpPr>
            <p:spPr>
              <a:xfrm>
                <a:off x="9647726" y="4045614"/>
                <a:ext cx="633490" cy="143525"/>
              </a:xfrm>
              <a:custGeom>
                <a:avLst/>
                <a:gdLst>
                  <a:gd name="connsiteX0" fmla="*/ 701040 w 812800"/>
                  <a:gd name="connsiteY0" fmla="*/ 187325 h 184150"/>
                  <a:gd name="connsiteX1" fmla="*/ 242570 w 812800"/>
                  <a:gd name="connsiteY1" fmla="*/ 93345 h 184150"/>
                  <a:gd name="connsiteX2" fmla="*/ 0 w 812800"/>
                  <a:gd name="connsiteY2" fmla="*/ 0 h 184150"/>
                  <a:gd name="connsiteX3" fmla="*/ 197485 w 812800"/>
                  <a:gd name="connsiteY3" fmla="*/ 48260 h 184150"/>
                  <a:gd name="connsiteX4" fmla="*/ 445770 w 812800"/>
                  <a:gd name="connsiteY4" fmla="*/ 79375 h 184150"/>
                  <a:gd name="connsiteX5" fmla="*/ 606425 w 812800"/>
                  <a:gd name="connsiteY5" fmla="*/ 126365 h 184150"/>
                  <a:gd name="connsiteX6" fmla="*/ 815340 w 812800"/>
                  <a:gd name="connsiteY6" fmla="*/ 132715 h 184150"/>
                  <a:gd name="connsiteX7" fmla="*/ 701040 w 812800"/>
                  <a:gd name="connsiteY7" fmla="*/ 187325 h 18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2800" h="184150">
                    <a:moveTo>
                      <a:pt x="701040" y="187325"/>
                    </a:moveTo>
                    <a:cubicBezTo>
                      <a:pt x="544830" y="173990"/>
                      <a:pt x="391160" y="144145"/>
                      <a:pt x="242570" y="93345"/>
                    </a:cubicBezTo>
                    <a:cubicBezTo>
                      <a:pt x="166370" y="67310"/>
                      <a:pt x="2540" y="10795"/>
                      <a:pt x="0" y="0"/>
                    </a:cubicBezTo>
                    <a:cubicBezTo>
                      <a:pt x="65405" y="21590"/>
                      <a:pt x="132080" y="33020"/>
                      <a:pt x="197485" y="48260"/>
                    </a:cubicBezTo>
                    <a:cubicBezTo>
                      <a:pt x="279400" y="67310"/>
                      <a:pt x="362585" y="71755"/>
                      <a:pt x="445770" y="79375"/>
                    </a:cubicBezTo>
                    <a:cubicBezTo>
                      <a:pt x="502920" y="84455"/>
                      <a:pt x="555625" y="102235"/>
                      <a:pt x="606425" y="126365"/>
                    </a:cubicBezTo>
                    <a:cubicBezTo>
                      <a:pt x="676275" y="160020"/>
                      <a:pt x="744855" y="158115"/>
                      <a:pt x="815340" y="132715"/>
                    </a:cubicBezTo>
                    <a:cubicBezTo>
                      <a:pt x="825500" y="130175"/>
                      <a:pt x="758825" y="192405"/>
                      <a:pt x="701040" y="187325"/>
                    </a:cubicBezTo>
                    <a:close/>
                  </a:path>
                </a:pathLst>
              </a:custGeom>
              <a:solidFill>
                <a:srgbClr val="996633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C1DA7B-E450-40CA-A8FB-C308F5A9F0D4}"/>
              </a:ext>
            </a:extLst>
          </p:cNvPr>
          <p:cNvGrpSpPr/>
          <p:nvPr/>
        </p:nvGrpSpPr>
        <p:grpSpPr>
          <a:xfrm>
            <a:off x="614529" y="1833829"/>
            <a:ext cx="4475809" cy="3150584"/>
            <a:chOff x="-1243550" y="1548321"/>
            <a:chExt cx="5433831" cy="382495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A3C3A0-84DA-472F-93D6-815D435117B1}"/>
                </a:ext>
              </a:extLst>
            </p:cNvPr>
            <p:cNvSpPr/>
            <p:nvPr/>
          </p:nvSpPr>
          <p:spPr>
            <a:xfrm>
              <a:off x="2136610" y="2174507"/>
              <a:ext cx="1816334" cy="875997"/>
            </a:xfrm>
            <a:custGeom>
              <a:avLst/>
              <a:gdLst>
                <a:gd name="connsiteX0" fmla="*/ 2317418 w 2330450"/>
                <a:gd name="connsiteY0" fmla="*/ 681710 h 1123950"/>
                <a:gd name="connsiteX1" fmla="*/ 2297098 w 2330450"/>
                <a:gd name="connsiteY1" fmla="*/ 646150 h 1123950"/>
                <a:gd name="connsiteX2" fmla="*/ 2196133 w 2330450"/>
                <a:gd name="connsiteY2" fmla="*/ 428980 h 1123950"/>
                <a:gd name="connsiteX3" fmla="*/ 2167558 w 2330450"/>
                <a:gd name="connsiteY3" fmla="*/ 308330 h 1123950"/>
                <a:gd name="connsiteX4" fmla="*/ 2043733 w 2330450"/>
                <a:gd name="connsiteY4" fmla="*/ 209905 h 1123950"/>
                <a:gd name="connsiteX5" fmla="*/ 1864663 w 2330450"/>
                <a:gd name="connsiteY5" fmla="*/ 231495 h 1123950"/>
                <a:gd name="connsiteX6" fmla="*/ 1790368 w 2330450"/>
                <a:gd name="connsiteY6" fmla="*/ 164820 h 1123950"/>
                <a:gd name="connsiteX7" fmla="*/ 1707818 w 2330450"/>
                <a:gd name="connsiteY7" fmla="*/ 32105 h 1123950"/>
                <a:gd name="connsiteX8" fmla="*/ 1035353 w 2330450"/>
                <a:gd name="connsiteY8" fmla="*/ 13055 h 1123950"/>
                <a:gd name="connsiteX9" fmla="*/ 414958 w 2330450"/>
                <a:gd name="connsiteY9" fmla="*/ 152120 h 1123950"/>
                <a:gd name="connsiteX10" fmla="*/ 54278 w 2330450"/>
                <a:gd name="connsiteY10" fmla="*/ 362940 h 1123950"/>
                <a:gd name="connsiteX11" fmla="*/ 1573 w 2330450"/>
                <a:gd name="connsiteY11" fmla="*/ 420090 h 1123950"/>
                <a:gd name="connsiteX12" fmla="*/ 140638 w 2330450"/>
                <a:gd name="connsiteY12" fmla="*/ 1125575 h 1123950"/>
                <a:gd name="connsiteX13" fmla="*/ 388923 w 2330450"/>
                <a:gd name="connsiteY13" fmla="*/ 997305 h 1123950"/>
                <a:gd name="connsiteX14" fmla="*/ 2293288 w 2330450"/>
                <a:gd name="connsiteY14" fmla="*/ 775690 h 1123950"/>
                <a:gd name="connsiteX15" fmla="*/ 2317418 w 2330450"/>
                <a:gd name="connsiteY15" fmla="*/ 68171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0450" h="1123950">
                  <a:moveTo>
                    <a:pt x="2317418" y="681710"/>
                  </a:moveTo>
                  <a:cubicBezTo>
                    <a:pt x="2311068" y="669645"/>
                    <a:pt x="2303448" y="657580"/>
                    <a:pt x="2297098" y="646150"/>
                  </a:cubicBezTo>
                  <a:cubicBezTo>
                    <a:pt x="2257728" y="576300"/>
                    <a:pt x="2211373" y="510260"/>
                    <a:pt x="2196133" y="428980"/>
                  </a:cubicBezTo>
                  <a:cubicBezTo>
                    <a:pt x="2188513" y="388340"/>
                    <a:pt x="2177718" y="348335"/>
                    <a:pt x="2167558" y="308330"/>
                  </a:cubicBezTo>
                  <a:cubicBezTo>
                    <a:pt x="2149143" y="237210"/>
                    <a:pt x="2116758" y="211810"/>
                    <a:pt x="2043733" y="209905"/>
                  </a:cubicBezTo>
                  <a:cubicBezTo>
                    <a:pt x="1982773" y="208000"/>
                    <a:pt x="1923718" y="221335"/>
                    <a:pt x="1864663" y="231495"/>
                  </a:cubicBezTo>
                  <a:cubicBezTo>
                    <a:pt x="1781478" y="246100"/>
                    <a:pt x="1780843" y="220065"/>
                    <a:pt x="1790368" y="164820"/>
                  </a:cubicBezTo>
                  <a:cubicBezTo>
                    <a:pt x="1803068" y="93700"/>
                    <a:pt x="1780843" y="40360"/>
                    <a:pt x="1707818" y="32105"/>
                  </a:cubicBezTo>
                  <a:cubicBezTo>
                    <a:pt x="1537638" y="12420"/>
                    <a:pt x="1261413" y="-17425"/>
                    <a:pt x="1035353" y="13055"/>
                  </a:cubicBezTo>
                  <a:cubicBezTo>
                    <a:pt x="827708" y="56870"/>
                    <a:pt x="618793" y="94970"/>
                    <a:pt x="414958" y="152120"/>
                  </a:cubicBezTo>
                  <a:cubicBezTo>
                    <a:pt x="277163" y="190855"/>
                    <a:pt x="149528" y="249275"/>
                    <a:pt x="54278" y="362940"/>
                  </a:cubicBezTo>
                  <a:cubicBezTo>
                    <a:pt x="37768" y="382625"/>
                    <a:pt x="26973" y="408660"/>
                    <a:pt x="1573" y="420090"/>
                  </a:cubicBezTo>
                  <a:cubicBezTo>
                    <a:pt x="-16207" y="434695"/>
                    <a:pt x="122223" y="1126210"/>
                    <a:pt x="140638" y="1125575"/>
                  </a:cubicBezTo>
                  <a:cubicBezTo>
                    <a:pt x="140003" y="1107160"/>
                    <a:pt x="310183" y="1016990"/>
                    <a:pt x="388923" y="997305"/>
                  </a:cubicBezTo>
                  <a:cubicBezTo>
                    <a:pt x="725473" y="936980"/>
                    <a:pt x="1623998" y="896975"/>
                    <a:pt x="2293288" y="775690"/>
                  </a:cubicBezTo>
                  <a:cubicBezTo>
                    <a:pt x="2334563" y="747115"/>
                    <a:pt x="2340278" y="724890"/>
                    <a:pt x="2317418" y="681710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A76E46B-7DFE-4CBF-89DD-E6A88F49D4FB}"/>
                </a:ext>
              </a:extLst>
            </p:cNvPr>
            <p:cNvSpPr/>
            <p:nvPr/>
          </p:nvSpPr>
          <p:spPr>
            <a:xfrm>
              <a:off x="-1156004" y="4049776"/>
              <a:ext cx="2911754" cy="1323496"/>
            </a:xfrm>
            <a:custGeom>
              <a:avLst/>
              <a:gdLst>
                <a:gd name="connsiteX0" fmla="*/ 0 w 2203450"/>
                <a:gd name="connsiteY0" fmla="*/ 0 h 1657350"/>
                <a:gd name="connsiteX1" fmla="*/ 2123440 w 2203450"/>
                <a:gd name="connsiteY1" fmla="*/ 120650 h 1657350"/>
                <a:gd name="connsiteX2" fmla="*/ 2173605 w 2203450"/>
                <a:gd name="connsiteY2" fmla="*/ 172720 h 1657350"/>
                <a:gd name="connsiteX3" fmla="*/ 2207260 w 2203450"/>
                <a:gd name="connsiteY3" fmla="*/ 1624965 h 1657350"/>
                <a:gd name="connsiteX4" fmla="*/ 2171065 w 2203450"/>
                <a:gd name="connsiteY4" fmla="*/ 1663065 h 1657350"/>
                <a:gd name="connsiteX5" fmla="*/ 635 w 2203450"/>
                <a:gd name="connsiteY5" fmla="*/ 1638300 h 1657350"/>
                <a:gd name="connsiteX6" fmla="*/ 0 w 2203450"/>
                <a:gd name="connsiteY6" fmla="*/ 0 h 1657350"/>
                <a:gd name="connsiteX0" fmla="*/ 0 w 2884229"/>
                <a:gd name="connsiteY0" fmla="*/ 0 h 1557228"/>
                <a:gd name="connsiteX1" fmla="*/ 2668933 w 2884229"/>
                <a:gd name="connsiteY1" fmla="*/ 14581 h 1557228"/>
                <a:gd name="connsiteX2" fmla="*/ 2719098 w 2884229"/>
                <a:gd name="connsiteY2" fmla="*/ 66651 h 1557228"/>
                <a:gd name="connsiteX3" fmla="*/ 2752753 w 2884229"/>
                <a:gd name="connsiteY3" fmla="*/ 1518896 h 1557228"/>
                <a:gd name="connsiteX4" fmla="*/ 2716558 w 2884229"/>
                <a:gd name="connsiteY4" fmla="*/ 1556996 h 1557228"/>
                <a:gd name="connsiteX5" fmla="*/ 546128 w 2884229"/>
                <a:gd name="connsiteY5" fmla="*/ 1532231 h 1557228"/>
                <a:gd name="connsiteX6" fmla="*/ 0 w 2884229"/>
                <a:gd name="connsiteY6" fmla="*/ 0 h 1557228"/>
                <a:gd name="connsiteX0" fmla="*/ 832759 w 3716988"/>
                <a:gd name="connsiteY0" fmla="*/ 0 h 1557228"/>
                <a:gd name="connsiteX1" fmla="*/ 3501692 w 3716988"/>
                <a:gd name="connsiteY1" fmla="*/ 14581 h 1557228"/>
                <a:gd name="connsiteX2" fmla="*/ 3551857 w 3716988"/>
                <a:gd name="connsiteY2" fmla="*/ 66651 h 1557228"/>
                <a:gd name="connsiteX3" fmla="*/ 3585512 w 3716988"/>
                <a:gd name="connsiteY3" fmla="*/ 1518896 h 1557228"/>
                <a:gd name="connsiteX4" fmla="*/ 3549317 w 3716988"/>
                <a:gd name="connsiteY4" fmla="*/ 1556996 h 1557228"/>
                <a:gd name="connsiteX5" fmla="*/ 0 w 3716988"/>
                <a:gd name="connsiteY5" fmla="*/ 1047347 h 1557228"/>
                <a:gd name="connsiteX6" fmla="*/ 832759 w 3716988"/>
                <a:gd name="connsiteY6" fmla="*/ 0 h 1557228"/>
                <a:gd name="connsiteX0" fmla="*/ 832759 w 3716988"/>
                <a:gd name="connsiteY0" fmla="*/ 0 h 1558300"/>
                <a:gd name="connsiteX1" fmla="*/ 3501692 w 3716988"/>
                <a:gd name="connsiteY1" fmla="*/ 14581 h 1558300"/>
                <a:gd name="connsiteX2" fmla="*/ 3551857 w 3716988"/>
                <a:gd name="connsiteY2" fmla="*/ 66651 h 1558300"/>
                <a:gd name="connsiteX3" fmla="*/ 3585512 w 3716988"/>
                <a:gd name="connsiteY3" fmla="*/ 1518896 h 1558300"/>
                <a:gd name="connsiteX4" fmla="*/ 0 w 3716988"/>
                <a:gd name="connsiteY4" fmla="*/ 1047347 h 1558300"/>
                <a:gd name="connsiteX5" fmla="*/ 832759 w 3716988"/>
                <a:gd name="connsiteY5" fmla="*/ 0 h 1558300"/>
                <a:gd name="connsiteX0" fmla="*/ 832759 w 3711725"/>
                <a:gd name="connsiteY0" fmla="*/ 38300 h 1373394"/>
                <a:gd name="connsiteX1" fmla="*/ 3501692 w 3711725"/>
                <a:gd name="connsiteY1" fmla="*/ 52881 h 1373394"/>
                <a:gd name="connsiteX2" fmla="*/ 3551857 w 3711725"/>
                <a:gd name="connsiteY2" fmla="*/ 104951 h 1373394"/>
                <a:gd name="connsiteX3" fmla="*/ 3630970 w 3711725"/>
                <a:gd name="connsiteY3" fmla="*/ 1299600 h 1373394"/>
                <a:gd name="connsiteX4" fmla="*/ 0 w 3711725"/>
                <a:gd name="connsiteY4" fmla="*/ 1085647 h 1373394"/>
                <a:gd name="connsiteX5" fmla="*/ 832759 w 3711725"/>
                <a:gd name="connsiteY5" fmla="*/ 38300 h 1373394"/>
                <a:gd name="connsiteX0" fmla="*/ 832759 w 3711723"/>
                <a:gd name="connsiteY0" fmla="*/ 38302 h 1299602"/>
                <a:gd name="connsiteX1" fmla="*/ 3501692 w 3711723"/>
                <a:gd name="connsiteY1" fmla="*/ 52883 h 1299602"/>
                <a:gd name="connsiteX2" fmla="*/ 3551857 w 3711723"/>
                <a:gd name="connsiteY2" fmla="*/ 104953 h 1299602"/>
                <a:gd name="connsiteX3" fmla="*/ 3630970 w 3711723"/>
                <a:gd name="connsiteY3" fmla="*/ 1299602 h 1299602"/>
                <a:gd name="connsiteX4" fmla="*/ 0 w 3711723"/>
                <a:gd name="connsiteY4" fmla="*/ 1085649 h 1299602"/>
                <a:gd name="connsiteX5" fmla="*/ 832759 w 3711723"/>
                <a:gd name="connsiteY5" fmla="*/ 38302 h 1299602"/>
                <a:gd name="connsiteX0" fmla="*/ 878217 w 3757182"/>
                <a:gd name="connsiteY0" fmla="*/ 38302 h 1299602"/>
                <a:gd name="connsiteX1" fmla="*/ 3547150 w 3757182"/>
                <a:gd name="connsiteY1" fmla="*/ 52883 h 1299602"/>
                <a:gd name="connsiteX2" fmla="*/ 3597315 w 3757182"/>
                <a:gd name="connsiteY2" fmla="*/ 104953 h 1299602"/>
                <a:gd name="connsiteX3" fmla="*/ 3676428 w 3757182"/>
                <a:gd name="connsiteY3" fmla="*/ 1299602 h 1299602"/>
                <a:gd name="connsiteX4" fmla="*/ 0 w 3757182"/>
                <a:gd name="connsiteY4" fmla="*/ 1085649 h 1299602"/>
                <a:gd name="connsiteX5" fmla="*/ 878217 w 3757182"/>
                <a:gd name="connsiteY5" fmla="*/ 38302 h 1299602"/>
                <a:gd name="connsiteX0" fmla="*/ 802453 w 3762782"/>
                <a:gd name="connsiteY0" fmla="*/ 117643 h 1303180"/>
                <a:gd name="connsiteX1" fmla="*/ 3547150 w 3762782"/>
                <a:gd name="connsiteY1" fmla="*/ 56461 h 1303180"/>
                <a:gd name="connsiteX2" fmla="*/ 3597315 w 3762782"/>
                <a:gd name="connsiteY2" fmla="*/ 108531 h 1303180"/>
                <a:gd name="connsiteX3" fmla="*/ 3676428 w 3762782"/>
                <a:gd name="connsiteY3" fmla="*/ 1303180 h 1303180"/>
                <a:gd name="connsiteX4" fmla="*/ 0 w 3762782"/>
                <a:gd name="connsiteY4" fmla="*/ 1089227 h 1303180"/>
                <a:gd name="connsiteX5" fmla="*/ 802453 w 3762782"/>
                <a:gd name="connsiteY5" fmla="*/ 117643 h 1303180"/>
                <a:gd name="connsiteX0" fmla="*/ 802453 w 3831512"/>
                <a:gd name="connsiteY0" fmla="*/ 140652 h 1326189"/>
                <a:gd name="connsiteX1" fmla="*/ 3597315 w 3831512"/>
                <a:gd name="connsiteY1" fmla="*/ 131540 h 1326189"/>
                <a:gd name="connsiteX2" fmla="*/ 3676428 w 3831512"/>
                <a:gd name="connsiteY2" fmla="*/ 1326189 h 1326189"/>
                <a:gd name="connsiteX3" fmla="*/ 0 w 3831512"/>
                <a:gd name="connsiteY3" fmla="*/ 1112236 h 1326189"/>
                <a:gd name="connsiteX4" fmla="*/ 802453 w 3831512"/>
                <a:gd name="connsiteY4" fmla="*/ 140652 h 1326189"/>
                <a:gd name="connsiteX0" fmla="*/ 802453 w 3821195"/>
                <a:gd name="connsiteY0" fmla="*/ 177698 h 1363235"/>
                <a:gd name="connsiteX1" fmla="*/ 3582163 w 3821195"/>
                <a:gd name="connsiteY1" fmla="*/ 107975 h 1363235"/>
                <a:gd name="connsiteX2" fmla="*/ 3676428 w 3821195"/>
                <a:gd name="connsiteY2" fmla="*/ 1363235 h 1363235"/>
                <a:gd name="connsiteX3" fmla="*/ 0 w 3821195"/>
                <a:gd name="connsiteY3" fmla="*/ 1149282 h 1363235"/>
                <a:gd name="connsiteX4" fmla="*/ 802453 w 3821195"/>
                <a:gd name="connsiteY4" fmla="*/ 177698 h 1363235"/>
                <a:gd name="connsiteX0" fmla="*/ 802453 w 3676429"/>
                <a:gd name="connsiteY0" fmla="*/ 318296 h 1503833"/>
                <a:gd name="connsiteX1" fmla="*/ 3582163 w 3676429"/>
                <a:gd name="connsiteY1" fmla="*/ 248573 h 1503833"/>
                <a:gd name="connsiteX2" fmla="*/ 3676428 w 3676429"/>
                <a:gd name="connsiteY2" fmla="*/ 1503833 h 1503833"/>
                <a:gd name="connsiteX3" fmla="*/ 0 w 3676429"/>
                <a:gd name="connsiteY3" fmla="*/ 1289880 h 1503833"/>
                <a:gd name="connsiteX4" fmla="*/ 802453 w 3676429"/>
                <a:gd name="connsiteY4" fmla="*/ 318296 h 1503833"/>
                <a:gd name="connsiteX0" fmla="*/ 802453 w 3676427"/>
                <a:gd name="connsiteY0" fmla="*/ 191240 h 1376777"/>
                <a:gd name="connsiteX1" fmla="*/ 3582163 w 3676427"/>
                <a:gd name="connsiteY1" fmla="*/ 121517 h 1376777"/>
                <a:gd name="connsiteX2" fmla="*/ 3676428 w 3676427"/>
                <a:gd name="connsiteY2" fmla="*/ 1376777 h 1376777"/>
                <a:gd name="connsiteX3" fmla="*/ 0 w 3676427"/>
                <a:gd name="connsiteY3" fmla="*/ 1162824 h 1376777"/>
                <a:gd name="connsiteX4" fmla="*/ 802453 w 3676427"/>
                <a:gd name="connsiteY4" fmla="*/ 191240 h 1376777"/>
                <a:gd name="connsiteX0" fmla="*/ 802453 w 3676429"/>
                <a:gd name="connsiteY0" fmla="*/ 158273 h 1343810"/>
                <a:gd name="connsiteX1" fmla="*/ 3582163 w 3676429"/>
                <a:gd name="connsiteY1" fmla="*/ 88550 h 1343810"/>
                <a:gd name="connsiteX2" fmla="*/ 3676428 w 3676429"/>
                <a:gd name="connsiteY2" fmla="*/ 1343810 h 1343810"/>
                <a:gd name="connsiteX3" fmla="*/ 0 w 3676429"/>
                <a:gd name="connsiteY3" fmla="*/ 1129857 h 1343810"/>
                <a:gd name="connsiteX4" fmla="*/ 802453 w 3676429"/>
                <a:gd name="connsiteY4" fmla="*/ 158273 h 1343810"/>
                <a:gd name="connsiteX0" fmla="*/ 590317 w 3676427"/>
                <a:gd name="connsiteY0" fmla="*/ 148726 h 1349416"/>
                <a:gd name="connsiteX1" fmla="*/ 3582163 w 3676427"/>
                <a:gd name="connsiteY1" fmla="*/ 94156 h 1349416"/>
                <a:gd name="connsiteX2" fmla="*/ 3676428 w 3676427"/>
                <a:gd name="connsiteY2" fmla="*/ 1349416 h 1349416"/>
                <a:gd name="connsiteX3" fmla="*/ 0 w 3676427"/>
                <a:gd name="connsiteY3" fmla="*/ 1135463 h 1349416"/>
                <a:gd name="connsiteX4" fmla="*/ 590317 w 3676427"/>
                <a:gd name="connsiteY4" fmla="*/ 148726 h 1349416"/>
                <a:gd name="connsiteX0" fmla="*/ 590317 w 3676429"/>
                <a:gd name="connsiteY0" fmla="*/ 115337 h 1316027"/>
                <a:gd name="connsiteX1" fmla="*/ 3582163 w 3676429"/>
                <a:gd name="connsiteY1" fmla="*/ 60767 h 1316027"/>
                <a:gd name="connsiteX2" fmla="*/ 3676428 w 3676429"/>
                <a:gd name="connsiteY2" fmla="*/ 1316027 h 1316027"/>
                <a:gd name="connsiteX3" fmla="*/ 0 w 3676429"/>
                <a:gd name="connsiteY3" fmla="*/ 1102074 h 1316027"/>
                <a:gd name="connsiteX4" fmla="*/ 590317 w 3676429"/>
                <a:gd name="connsiteY4" fmla="*/ 115337 h 1316027"/>
                <a:gd name="connsiteX0" fmla="*/ 590317 w 3676427"/>
                <a:gd name="connsiteY0" fmla="*/ 115337 h 1316027"/>
                <a:gd name="connsiteX1" fmla="*/ 3582163 w 3676427"/>
                <a:gd name="connsiteY1" fmla="*/ 60767 h 1316027"/>
                <a:gd name="connsiteX2" fmla="*/ 3676428 w 3676427"/>
                <a:gd name="connsiteY2" fmla="*/ 1316027 h 1316027"/>
                <a:gd name="connsiteX3" fmla="*/ 0 w 3676427"/>
                <a:gd name="connsiteY3" fmla="*/ 1102074 h 1316027"/>
                <a:gd name="connsiteX4" fmla="*/ 590317 w 3676427"/>
                <a:gd name="connsiteY4" fmla="*/ 115337 h 1316027"/>
                <a:gd name="connsiteX0" fmla="*/ 804210 w 3890322"/>
                <a:gd name="connsiteY0" fmla="*/ 115337 h 1316027"/>
                <a:gd name="connsiteX1" fmla="*/ 3796056 w 3890322"/>
                <a:gd name="connsiteY1" fmla="*/ 60767 h 1316027"/>
                <a:gd name="connsiteX2" fmla="*/ 3890321 w 3890322"/>
                <a:gd name="connsiteY2" fmla="*/ 1316027 h 1316027"/>
                <a:gd name="connsiteX3" fmla="*/ 213893 w 3890322"/>
                <a:gd name="connsiteY3" fmla="*/ 1102074 h 1316027"/>
                <a:gd name="connsiteX4" fmla="*/ 477912 w 3890322"/>
                <a:gd name="connsiteY4" fmla="*/ 273051 h 1316027"/>
                <a:gd name="connsiteX5" fmla="*/ 804210 w 3890322"/>
                <a:gd name="connsiteY5" fmla="*/ 115337 h 1316027"/>
                <a:gd name="connsiteX0" fmla="*/ 869047 w 3955157"/>
                <a:gd name="connsiteY0" fmla="*/ 416887 h 1617577"/>
                <a:gd name="connsiteX1" fmla="*/ 3860893 w 3955157"/>
                <a:gd name="connsiteY1" fmla="*/ 362317 h 1617577"/>
                <a:gd name="connsiteX2" fmla="*/ 3955158 w 3955157"/>
                <a:gd name="connsiteY2" fmla="*/ 1617577 h 1617577"/>
                <a:gd name="connsiteX3" fmla="*/ 278730 w 3955157"/>
                <a:gd name="connsiteY3" fmla="*/ 1403624 h 1617577"/>
                <a:gd name="connsiteX4" fmla="*/ 270003 w 3955157"/>
                <a:gd name="connsiteY4" fmla="*/ 29107 h 1617577"/>
                <a:gd name="connsiteX5" fmla="*/ 869047 w 3955157"/>
                <a:gd name="connsiteY5" fmla="*/ 416887 h 1617577"/>
                <a:gd name="connsiteX0" fmla="*/ 850553 w 3936664"/>
                <a:gd name="connsiteY0" fmla="*/ 416889 h 1617579"/>
                <a:gd name="connsiteX1" fmla="*/ 3842399 w 3936664"/>
                <a:gd name="connsiteY1" fmla="*/ 362319 h 1617579"/>
                <a:gd name="connsiteX2" fmla="*/ 3936664 w 3936664"/>
                <a:gd name="connsiteY2" fmla="*/ 1617579 h 1617579"/>
                <a:gd name="connsiteX3" fmla="*/ 260236 w 3936664"/>
                <a:gd name="connsiteY3" fmla="*/ 1403626 h 1617579"/>
                <a:gd name="connsiteX4" fmla="*/ 251509 w 3936664"/>
                <a:gd name="connsiteY4" fmla="*/ 29109 h 1617579"/>
                <a:gd name="connsiteX5" fmla="*/ 850553 w 3936664"/>
                <a:gd name="connsiteY5" fmla="*/ 416889 h 1617579"/>
                <a:gd name="connsiteX0" fmla="*/ 877890 w 3964001"/>
                <a:gd name="connsiteY0" fmla="*/ 387908 h 1588598"/>
                <a:gd name="connsiteX1" fmla="*/ 3869736 w 3964001"/>
                <a:gd name="connsiteY1" fmla="*/ 333338 h 1588598"/>
                <a:gd name="connsiteX2" fmla="*/ 3964001 w 3964001"/>
                <a:gd name="connsiteY2" fmla="*/ 1588598 h 1588598"/>
                <a:gd name="connsiteX3" fmla="*/ 287573 w 3964001"/>
                <a:gd name="connsiteY3" fmla="*/ 1374645 h 1588598"/>
                <a:gd name="connsiteX4" fmla="*/ 187931 w 3964001"/>
                <a:gd name="connsiteY4" fmla="*/ 30434 h 1588598"/>
                <a:gd name="connsiteX5" fmla="*/ 877890 w 3964001"/>
                <a:gd name="connsiteY5" fmla="*/ 387908 h 1588598"/>
                <a:gd name="connsiteX0" fmla="*/ 694390 w 3780501"/>
                <a:gd name="connsiteY0" fmla="*/ 387908 h 1588598"/>
                <a:gd name="connsiteX1" fmla="*/ 3686236 w 3780501"/>
                <a:gd name="connsiteY1" fmla="*/ 333338 h 1588598"/>
                <a:gd name="connsiteX2" fmla="*/ 3780501 w 3780501"/>
                <a:gd name="connsiteY2" fmla="*/ 1588598 h 1588598"/>
                <a:gd name="connsiteX3" fmla="*/ 104073 w 3780501"/>
                <a:gd name="connsiteY3" fmla="*/ 1374645 h 1588598"/>
                <a:gd name="connsiteX4" fmla="*/ 4431 w 3780501"/>
                <a:gd name="connsiteY4" fmla="*/ 30434 h 1588598"/>
                <a:gd name="connsiteX5" fmla="*/ 694390 w 3780501"/>
                <a:gd name="connsiteY5" fmla="*/ 387908 h 1588598"/>
                <a:gd name="connsiteX0" fmla="*/ 694390 w 3780501"/>
                <a:gd name="connsiteY0" fmla="*/ 357474 h 1558164"/>
                <a:gd name="connsiteX1" fmla="*/ 3686236 w 3780501"/>
                <a:gd name="connsiteY1" fmla="*/ 302904 h 1558164"/>
                <a:gd name="connsiteX2" fmla="*/ 3780501 w 3780501"/>
                <a:gd name="connsiteY2" fmla="*/ 1558164 h 1558164"/>
                <a:gd name="connsiteX3" fmla="*/ 104073 w 3780501"/>
                <a:gd name="connsiteY3" fmla="*/ 1344211 h 1558164"/>
                <a:gd name="connsiteX4" fmla="*/ 4431 w 3780501"/>
                <a:gd name="connsiteY4" fmla="*/ 0 h 1558164"/>
                <a:gd name="connsiteX5" fmla="*/ 694390 w 3780501"/>
                <a:gd name="connsiteY5" fmla="*/ 357474 h 1558164"/>
                <a:gd name="connsiteX0" fmla="*/ 694390 w 3780501"/>
                <a:gd name="connsiteY0" fmla="*/ 357474 h 1558164"/>
                <a:gd name="connsiteX1" fmla="*/ 3686236 w 3780501"/>
                <a:gd name="connsiteY1" fmla="*/ 302904 h 1558164"/>
                <a:gd name="connsiteX2" fmla="*/ 3780501 w 3780501"/>
                <a:gd name="connsiteY2" fmla="*/ 1558164 h 1558164"/>
                <a:gd name="connsiteX3" fmla="*/ 104073 w 3780501"/>
                <a:gd name="connsiteY3" fmla="*/ 1344211 h 1558164"/>
                <a:gd name="connsiteX4" fmla="*/ 4431 w 3780501"/>
                <a:gd name="connsiteY4" fmla="*/ 0 h 1558164"/>
                <a:gd name="connsiteX5" fmla="*/ 694390 w 3780501"/>
                <a:gd name="connsiteY5" fmla="*/ 357474 h 1558164"/>
                <a:gd name="connsiteX0" fmla="*/ 653118 w 3739229"/>
                <a:gd name="connsiteY0" fmla="*/ 372627 h 1573317"/>
                <a:gd name="connsiteX1" fmla="*/ 3644964 w 3739229"/>
                <a:gd name="connsiteY1" fmla="*/ 318057 h 1573317"/>
                <a:gd name="connsiteX2" fmla="*/ 3739229 w 3739229"/>
                <a:gd name="connsiteY2" fmla="*/ 1573317 h 1573317"/>
                <a:gd name="connsiteX3" fmla="*/ 62801 w 3739229"/>
                <a:gd name="connsiteY3" fmla="*/ 1359364 h 1573317"/>
                <a:gd name="connsiteX4" fmla="*/ 8617 w 3739229"/>
                <a:gd name="connsiteY4" fmla="*/ 0 h 1573317"/>
                <a:gd name="connsiteX5" fmla="*/ 653118 w 3739229"/>
                <a:gd name="connsiteY5" fmla="*/ 372627 h 1573317"/>
                <a:gd name="connsiteX0" fmla="*/ 653116 w 3739227"/>
                <a:gd name="connsiteY0" fmla="*/ 372627 h 1573317"/>
                <a:gd name="connsiteX1" fmla="*/ 3644962 w 3739227"/>
                <a:gd name="connsiteY1" fmla="*/ 318057 h 1573317"/>
                <a:gd name="connsiteX2" fmla="*/ 3739227 w 3739227"/>
                <a:gd name="connsiteY2" fmla="*/ 1573317 h 1573317"/>
                <a:gd name="connsiteX3" fmla="*/ 62799 w 3739227"/>
                <a:gd name="connsiteY3" fmla="*/ 1177533 h 1573317"/>
                <a:gd name="connsiteX4" fmla="*/ 8615 w 3739227"/>
                <a:gd name="connsiteY4" fmla="*/ 0 h 1573317"/>
                <a:gd name="connsiteX5" fmla="*/ 653116 w 3739227"/>
                <a:gd name="connsiteY5" fmla="*/ 372627 h 1573317"/>
                <a:gd name="connsiteX0" fmla="*/ 653116 w 3739227"/>
                <a:gd name="connsiteY0" fmla="*/ 372627 h 1662538"/>
                <a:gd name="connsiteX1" fmla="*/ 3644962 w 3739227"/>
                <a:gd name="connsiteY1" fmla="*/ 318057 h 1662538"/>
                <a:gd name="connsiteX2" fmla="*/ 3739227 w 3739227"/>
                <a:gd name="connsiteY2" fmla="*/ 1573317 h 1662538"/>
                <a:gd name="connsiteX3" fmla="*/ 62799 w 3739227"/>
                <a:gd name="connsiteY3" fmla="*/ 1177533 h 1662538"/>
                <a:gd name="connsiteX4" fmla="*/ 8615 w 3739227"/>
                <a:gd name="connsiteY4" fmla="*/ 0 h 1662538"/>
                <a:gd name="connsiteX5" fmla="*/ 653116 w 3739227"/>
                <a:gd name="connsiteY5" fmla="*/ 372627 h 1662538"/>
                <a:gd name="connsiteX0" fmla="*/ 683421 w 3739227"/>
                <a:gd name="connsiteY0" fmla="*/ 251407 h 1662538"/>
                <a:gd name="connsiteX1" fmla="*/ 3644962 w 3739227"/>
                <a:gd name="connsiteY1" fmla="*/ 318057 h 1662538"/>
                <a:gd name="connsiteX2" fmla="*/ 3739227 w 3739227"/>
                <a:gd name="connsiteY2" fmla="*/ 1573317 h 1662538"/>
                <a:gd name="connsiteX3" fmla="*/ 62799 w 3739227"/>
                <a:gd name="connsiteY3" fmla="*/ 1177533 h 1662538"/>
                <a:gd name="connsiteX4" fmla="*/ 8615 w 3739227"/>
                <a:gd name="connsiteY4" fmla="*/ 0 h 1662538"/>
                <a:gd name="connsiteX5" fmla="*/ 683421 w 3739227"/>
                <a:gd name="connsiteY5" fmla="*/ 251407 h 1662538"/>
                <a:gd name="connsiteX0" fmla="*/ 683421 w 3739227"/>
                <a:gd name="connsiteY0" fmla="*/ 251407 h 1662538"/>
                <a:gd name="connsiteX1" fmla="*/ 3644962 w 3739227"/>
                <a:gd name="connsiteY1" fmla="*/ 318057 h 1662538"/>
                <a:gd name="connsiteX2" fmla="*/ 3739227 w 3739227"/>
                <a:gd name="connsiteY2" fmla="*/ 1573317 h 1662538"/>
                <a:gd name="connsiteX3" fmla="*/ 62799 w 3739227"/>
                <a:gd name="connsiteY3" fmla="*/ 1177533 h 1662538"/>
                <a:gd name="connsiteX4" fmla="*/ 8615 w 3739227"/>
                <a:gd name="connsiteY4" fmla="*/ 0 h 1662538"/>
                <a:gd name="connsiteX5" fmla="*/ 683421 w 3739227"/>
                <a:gd name="connsiteY5" fmla="*/ 251407 h 1662538"/>
                <a:gd name="connsiteX0" fmla="*/ 698574 w 3739227"/>
                <a:gd name="connsiteY0" fmla="*/ 327171 h 1662538"/>
                <a:gd name="connsiteX1" fmla="*/ 3644962 w 3739227"/>
                <a:gd name="connsiteY1" fmla="*/ 318057 h 1662538"/>
                <a:gd name="connsiteX2" fmla="*/ 3739227 w 3739227"/>
                <a:gd name="connsiteY2" fmla="*/ 1573317 h 1662538"/>
                <a:gd name="connsiteX3" fmla="*/ 62799 w 3739227"/>
                <a:gd name="connsiteY3" fmla="*/ 1177533 h 1662538"/>
                <a:gd name="connsiteX4" fmla="*/ 8615 w 3739227"/>
                <a:gd name="connsiteY4" fmla="*/ 0 h 1662538"/>
                <a:gd name="connsiteX5" fmla="*/ 698574 w 3739227"/>
                <a:gd name="connsiteY5" fmla="*/ 327171 h 1662538"/>
                <a:gd name="connsiteX0" fmla="*/ 698574 w 3739227"/>
                <a:gd name="connsiteY0" fmla="*/ 327171 h 1662538"/>
                <a:gd name="connsiteX1" fmla="*/ 3644962 w 3739227"/>
                <a:gd name="connsiteY1" fmla="*/ 318057 h 1662538"/>
                <a:gd name="connsiteX2" fmla="*/ 3739227 w 3739227"/>
                <a:gd name="connsiteY2" fmla="*/ 1573317 h 1662538"/>
                <a:gd name="connsiteX3" fmla="*/ 62799 w 3739227"/>
                <a:gd name="connsiteY3" fmla="*/ 1177533 h 1662538"/>
                <a:gd name="connsiteX4" fmla="*/ 8615 w 3739227"/>
                <a:gd name="connsiteY4" fmla="*/ 0 h 1662538"/>
                <a:gd name="connsiteX5" fmla="*/ 698574 w 3739227"/>
                <a:gd name="connsiteY5" fmla="*/ 327171 h 1662538"/>
                <a:gd name="connsiteX0" fmla="*/ 698574 w 3739227"/>
                <a:gd name="connsiteY0" fmla="*/ 327171 h 1662538"/>
                <a:gd name="connsiteX1" fmla="*/ 3644962 w 3739227"/>
                <a:gd name="connsiteY1" fmla="*/ 318057 h 1662538"/>
                <a:gd name="connsiteX2" fmla="*/ 3739227 w 3739227"/>
                <a:gd name="connsiteY2" fmla="*/ 1573317 h 1662538"/>
                <a:gd name="connsiteX3" fmla="*/ 62799 w 3739227"/>
                <a:gd name="connsiteY3" fmla="*/ 1177533 h 1662538"/>
                <a:gd name="connsiteX4" fmla="*/ 8615 w 3739227"/>
                <a:gd name="connsiteY4" fmla="*/ 0 h 1662538"/>
                <a:gd name="connsiteX5" fmla="*/ 698574 w 3739227"/>
                <a:gd name="connsiteY5" fmla="*/ 327171 h 1662538"/>
                <a:gd name="connsiteX0" fmla="*/ 698574 w 3739227"/>
                <a:gd name="connsiteY0" fmla="*/ 327171 h 1692190"/>
                <a:gd name="connsiteX1" fmla="*/ 3644962 w 3739227"/>
                <a:gd name="connsiteY1" fmla="*/ 318057 h 1692190"/>
                <a:gd name="connsiteX2" fmla="*/ 3739227 w 3739227"/>
                <a:gd name="connsiteY2" fmla="*/ 1573317 h 1692190"/>
                <a:gd name="connsiteX3" fmla="*/ 62799 w 3739227"/>
                <a:gd name="connsiteY3" fmla="*/ 1177533 h 1692190"/>
                <a:gd name="connsiteX4" fmla="*/ 8615 w 3739227"/>
                <a:gd name="connsiteY4" fmla="*/ 0 h 1692190"/>
                <a:gd name="connsiteX5" fmla="*/ 698574 w 3739227"/>
                <a:gd name="connsiteY5" fmla="*/ 327171 h 1692190"/>
                <a:gd name="connsiteX0" fmla="*/ 695280 w 3735933"/>
                <a:gd name="connsiteY0" fmla="*/ 327171 h 1823244"/>
                <a:gd name="connsiteX1" fmla="*/ 3641668 w 3735933"/>
                <a:gd name="connsiteY1" fmla="*/ 318057 h 1823244"/>
                <a:gd name="connsiteX2" fmla="*/ 3735933 w 3735933"/>
                <a:gd name="connsiteY2" fmla="*/ 1573317 h 1823244"/>
                <a:gd name="connsiteX3" fmla="*/ 89810 w 3735933"/>
                <a:gd name="connsiteY3" fmla="*/ 1389671 h 1823244"/>
                <a:gd name="connsiteX4" fmla="*/ 5321 w 3735933"/>
                <a:gd name="connsiteY4" fmla="*/ 0 h 1823244"/>
                <a:gd name="connsiteX5" fmla="*/ 695280 w 3735933"/>
                <a:gd name="connsiteY5" fmla="*/ 327171 h 1823244"/>
                <a:gd name="connsiteX0" fmla="*/ 695280 w 3735933"/>
                <a:gd name="connsiteY0" fmla="*/ 327171 h 1698115"/>
                <a:gd name="connsiteX1" fmla="*/ 3641668 w 3735933"/>
                <a:gd name="connsiteY1" fmla="*/ 318057 h 1698115"/>
                <a:gd name="connsiteX2" fmla="*/ 3735933 w 3735933"/>
                <a:gd name="connsiteY2" fmla="*/ 1573317 h 1698115"/>
                <a:gd name="connsiteX3" fmla="*/ 89810 w 3735933"/>
                <a:gd name="connsiteY3" fmla="*/ 1389671 h 1698115"/>
                <a:gd name="connsiteX4" fmla="*/ 5321 w 3735933"/>
                <a:gd name="connsiteY4" fmla="*/ 0 h 1698115"/>
                <a:gd name="connsiteX5" fmla="*/ 695280 w 3735933"/>
                <a:gd name="connsiteY5" fmla="*/ 327171 h 1698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35933" h="1698115">
                  <a:moveTo>
                    <a:pt x="695280" y="327171"/>
                  </a:moveTo>
                  <a:cubicBezTo>
                    <a:pt x="1400899" y="391011"/>
                    <a:pt x="2403084" y="392525"/>
                    <a:pt x="3641668" y="318057"/>
                  </a:cubicBezTo>
                  <a:cubicBezTo>
                    <a:pt x="3666086" y="621714"/>
                    <a:pt x="3730853" y="1435522"/>
                    <a:pt x="3735933" y="1573317"/>
                  </a:cubicBezTo>
                  <a:cubicBezTo>
                    <a:pt x="3007584" y="1539782"/>
                    <a:pt x="78872" y="1976179"/>
                    <a:pt x="89810" y="1389671"/>
                  </a:cubicBezTo>
                  <a:cubicBezTo>
                    <a:pt x="36265" y="730958"/>
                    <a:pt x="-17302" y="543270"/>
                    <a:pt x="5321" y="0"/>
                  </a:cubicBezTo>
                  <a:cubicBezTo>
                    <a:pt x="285538" y="184054"/>
                    <a:pt x="384698" y="317095"/>
                    <a:pt x="695280" y="327171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3808EB0-F9BD-4ED3-AB22-6510821AB89E}"/>
                </a:ext>
              </a:extLst>
            </p:cNvPr>
            <p:cNvSpPr/>
            <p:nvPr/>
          </p:nvSpPr>
          <p:spPr>
            <a:xfrm>
              <a:off x="-1243550" y="2421165"/>
              <a:ext cx="3453011" cy="1469337"/>
            </a:xfrm>
            <a:custGeom>
              <a:avLst/>
              <a:gdLst>
                <a:gd name="connsiteX0" fmla="*/ 2778760 w 2774950"/>
                <a:gd name="connsiteY0" fmla="*/ 1206500 h 1530350"/>
                <a:gd name="connsiteX1" fmla="*/ 2756535 w 2774950"/>
                <a:gd name="connsiteY1" fmla="*/ 1239520 h 1530350"/>
                <a:gd name="connsiteX2" fmla="*/ 629920 w 2774950"/>
                <a:gd name="connsiteY2" fmla="*/ 1531620 h 1530350"/>
                <a:gd name="connsiteX3" fmla="*/ 443865 w 2774950"/>
                <a:gd name="connsiteY3" fmla="*/ 1505585 h 1530350"/>
                <a:gd name="connsiteX4" fmla="*/ 0 w 2774950"/>
                <a:gd name="connsiteY4" fmla="*/ 1327150 h 1530350"/>
                <a:gd name="connsiteX5" fmla="*/ 0 w 2774950"/>
                <a:gd name="connsiteY5" fmla="*/ 0 h 1530350"/>
                <a:gd name="connsiteX6" fmla="*/ 605155 w 2774950"/>
                <a:gd name="connsiteY6" fmla="*/ 314960 h 1530350"/>
                <a:gd name="connsiteX7" fmla="*/ 644525 w 2774950"/>
                <a:gd name="connsiteY7" fmla="*/ 321945 h 1530350"/>
                <a:gd name="connsiteX8" fmla="*/ 2469515 w 2774950"/>
                <a:gd name="connsiteY8" fmla="*/ 64770 h 1530350"/>
                <a:gd name="connsiteX9" fmla="*/ 2518410 w 2774950"/>
                <a:gd name="connsiteY9" fmla="*/ 97790 h 1530350"/>
                <a:gd name="connsiteX10" fmla="*/ 2778760 w 2774950"/>
                <a:gd name="connsiteY10" fmla="*/ 1206500 h 1530350"/>
                <a:gd name="connsiteX0" fmla="*/ 4127343 w 4129584"/>
                <a:gd name="connsiteY0" fmla="*/ 1206500 h 1978718"/>
                <a:gd name="connsiteX1" fmla="*/ 4105118 w 4129584"/>
                <a:gd name="connsiteY1" fmla="*/ 1239520 h 1978718"/>
                <a:gd name="connsiteX2" fmla="*/ 1978503 w 4129584"/>
                <a:gd name="connsiteY2" fmla="*/ 1531620 h 1978718"/>
                <a:gd name="connsiteX3" fmla="*/ 1792448 w 4129584"/>
                <a:gd name="connsiteY3" fmla="*/ 1505585 h 1978718"/>
                <a:gd name="connsiteX4" fmla="*/ 0 w 4129584"/>
                <a:gd name="connsiteY4" fmla="*/ 1978712 h 1978718"/>
                <a:gd name="connsiteX5" fmla="*/ 1348583 w 4129584"/>
                <a:gd name="connsiteY5" fmla="*/ 0 h 1978718"/>
                <a:gd name="connsiteX6" fmla="*/ 1953738 w 4129584"/>
                <a:gd name="connsiteY6" fmla="*/ 314960 h 1978718"/>
                <a:gd name="connsiteX7" fmla="*/ 1993108 w 4129584"/>
                <a:gd name="connsiteY7" fmla="*/ 321945 h 1978718"/>
                <a:gd name="connsiteX8" fmla="*/ 3818098 w 4129584"/>
                <a:gd name="connsiteY8" fmla="*/ 64770 h 1978718"/>
                <a:gd name="connsiteX9" fmla="*/ 3866993 w 4129584"/>
                <a:gd name="connsiteY9" fmla="*/ 97790 h 1978718"/>
                <a:gd name="connsiteX10" fmla="*/ 4127343 w 4129584"/>
                <a:gd name="connsiteY10" fmla="*/ 1206500 h 1978718"/>
                <a:gd name="connsiteX0" fmla="*/ 4294020 w 4296262"/>
                <a:gd name="connsiteY0" fmla="*/ 1142992 h 1915210"/>
                <a:gd name="connsiteX1" fmla="*/ 4271795 w 4296262"/>
                <a:gd name="connsiteY1" fmla="*/ 1176012 h 1915210"/>
                <a:gd name="connsiteX2" fmla="*/ 2145180 w 4296262"/>
                <a:gd name="connsiteY2" fmla="*/ 1468112 h 1915210"/>
                <a:gd name="connsiteX3" fmla="*/ 1959125 w 4296262"/>
                <a:gd name="connsiteY3" fmla="*/ 1442077 h 1915210"/>
                <a:gd name="connsiteX4" fmla="*/ 166677 w 4296262"/>
                <a:gd name="connsiteY4" fmla="*/ 1915204 h 1915210"/>
                <a:gd name="connsiteX5" fmla="*/ 0 w 4296262"/>
                <a:gd name="connsiteY5" fmla="*/ 315306 h 1915210"/>
                <a:gd name="connsiteX6" fmla="*/ 2120415 w 4296262"/>
                <a:gd name="connsiteY6" fmla="*/ 251452 h 1915210"/>
                <a:gd name="connsiteX7" fmla="*/ 2159785 w 4296262"/>
                <a:gd name="connsiteY7" fmla="*/ 258437 h 1915210"/>
                <a:gd name="connsiteX8" fmla="*/ 3984775 w 4296262"/>
                <a:gd name="connsiteY8" fmla="*/ 1262 h 1915210"/>
                <a:gd name="connsiteX9" fmla="*/ 4033670 w 4296262"/>
                <a:gd name="connsiteY9" fmla="*/ 34282 h 1915210"/>
                <a:gd name="connsiteX10" fmla="*/ 4294020 w 4296262"/>
                <a:gd name="connsiteY10" fmla="*/ 1142992 h 1915210"/>
                <a:gd name="connsiteX0" fmla="*/ 4294020 w 4296262"/>
                <a:gd name="connsiteY0" fmla="*/ 1142990 h 1945515"/>
                <a:gd name="connsiteX1" fmla="*/ 4271795 w 4296262"/>
                <a:gd name="connsiteY1" fmla="*/ 1176010 h 1945515"/>
                <a:gd name="connsiteX2" fmla="*/ 2145180 w 4296262"/>
                <a:gd name="connsiteY2" fmla="*/ 1468110 h 1945515"/>
                <a:gd name="connsiteX3" fmla="*/ 1959125 w 4296262"/>
                <a:gd name="connsiteY3" fmla="*/ 1442075 h 1945515"/>
                <a:gd name="connsiteX4" fmla="*/ 75761 w 4296262"/>
                <a:gd name="connsiteY4" fmla="*/ 1945508 h 1945515"/>
                <a:gd name="connsiteX5" fmla="*/ 0 w 4296262"/>
                <a:gd name="connsiteY5" fmla="*/ 315304 h 1945515"/>
                <a:gd name="connsiteX6" fmla="*/ 2120415 w 4296262"/>
                <a:gd name="connsiteY6" fmla="*/ 251450 h 1945515"/>
                <a:gd name="connsiteX7" fmla="*/ 2159785 w 4296262"/>
                <a:gd name="connsiteY7" fmla="*/ 258435 h 1945515"/>
                <a:gd name="connsiteX8" fmla="*/ 3984775 w 4296262"/>
                <a:gd name="connsiteY8" fmla="*/ 1260 h 1945515"/>
                <a:gd name="connsiteX9" fmla="*/ 4033670 w 4296262"/>
                <a:gd name="connsiteY9" fmla="*/ 34280 h 1945515"/>
                <a:gd name="connsiteX10" fmla="*/ 4294020 w 4296262"/>
                <a:gd name="connsiteY10" fmla="*/ 1142990 h 1945515"/>
                <a:gd name="connsiteX0" fmla="*/ 4294020 w 4296262"/>
                <a:gd name="connsiteY0" fmla="*/ 1142990 h 1986337"/>
                <a:gd name="connsiteX1" fmla="*/ 4271795 w 4296262"/>
                <a:gd name="connsiteY1" fmla="*/ 1176010 h 1986337"/>
                <a:gd name="connsiteX2" fmla="*/ 2145180 w 4296262"/>
                <a:gd name="connsiteY2" fmla="*/ 1468110 h 1986337"/>
                <a:gd name="connsiteX3" fmla="*/ 75761 w 4296262"/>
                <a:gd name="connsiteY3" fmla="*/ 1945508 h 1986337"/>
                <a:gd name="connsiteX4" fmla="*/ 0 w 4296262"/>
                <a:gd name="connsiteY4" fmla="*/ 315304 h 1986337"/>
                <a:gd name="connsiteX5" fmla="*/ 2120415 w 4296262"/>
                <a:gd name="connsiteY5" fmla="*/ 251450 h 1986337"/>
                <a:gd name="connsiteX6" fmla="*/ 2159785 w 4296262"/>
                <a:gd name="connsiteY6" fmla="*/ 258435 h 1986337"/>
                <a:gd name="connsiteX7" fmla="*/ 3984775 w 4296262"/>
                <a:gd name="connsiteY7" fmla="*/ 1260 h 1986337"/>
                <a:gd name="connsiteX8" fmla="*/ 4033670 w 4296262"/>
                <a:gd name="connsiteY8" fmla="*/ 34280 h 1986337"/>
                <a:gd name="connsiteX9" fmla="*/ 4294020 w 4296262"/>
                <a:gd name="connsiteY9" fmla="*/ 1142990 h 1986337"/>
                <a:gd name="connsiteX0" fmla="*/ 4294020 w 4296262"/>
                <a:gd name="connsiteY0" fmla="*/ 1142990 h 1945509"/>
                <a:gd name="connsiteX1" fmla="*/ 4271795 w 4296262"/>
                <a:gd name="connsiteY1" fmla="*/ 1176010 h 1945509"/>
                <a:gd name="connsiteX2" fmla="*/ 2145180 w 4296262"/>
                <a:gd name="connsiteY2" fmla="*/ 1468110 h 1945509"/>
                <a:gd name="connsiteX3" fmla="*/ 75761 w 4296262"/>
                <a:gd name="connsiteY3" fmla="*/ 1945508 h 1945509"/>
                <a:gd name="connsiteX4" fmla="*/ 0 w 4296262"/>
                <a:gd name="connsiteY4" fmla="*/ 315304 h 1945509"/>
                <a:gd name="connsiteX5" fmla="*/ 2120415 w 4296262"/>
                <a:gd name="connsiteY5" fmla="*/ 251450 h 1945509"/>
                <a:gd name="connsiteX6" fmla="*/ 2159785 w 4296262"/>
                <a:gd name="connsiteY6" fmla="*/ 258435 h 1945509"/>
                <a:gd name="connsiteX7" fmla="*/ 3984775 w 4296262"/>
                <a:gd name="connsiteY7" fmla="*/ 1260 h 1945509"/>
                <a:gd name="connsiteX8" fmla="*/ 4033670 w 4296262"/>
                <a:gd name="connsiteY8" fmla="*/ 34280 h 1945509"/>
                <a:gd name="connsiteX9" fmla="*/ 4294020 w 4296262"/>
                <a:gd name="connsiteY9" fmla="*/ 1142990 h 1945509"/>
                <a:gd name="connsiteX0" fmla="*/ 4294020 w 4296262"/>
                <a:gd name="connsiteY0" fmla="*/ 1142990 h 1945507"/>
                <a:gd name="connsiteX1" fmla="*/ 4271795 w 4296262"/>
                <a:gd name="connsiteY1" fmla="*/ 1176010 h 1945507"/>
                <a:gd name="connsiteX2" fmla="*/ 2145180 w 4296262"/>
                <a:gd name="connsiteY2" fmla="*/ 1468110 h 1945507"/>
                <a:gd name="connsiteX3" fmla="*/ 75761 w 4296262"/>
                <a:gd name="connsiteY3" fmla="*/ 1945508 h 1945507"/>
                <a:gd name="connsiteX4" fmla="*/ 0 w 4296262"/>
                <a:gd name="connsiteY4" fmla="*/ 315304 h 1945507"/>
                <a:gd name="connsiteX5" fmla="*/ 2159785 w 4296262"/>
                <a:gd name="connsiteY5" fmla="*/ 258435 h 1945507"/>
                <a:gd name="connsiteX6" fmla="*/ 3984775 w 4296262"/>
                <a:gd name="connsiteY6" fmla="*/ 1260 h 1945507"/>
                <a:gd name="connsiteX7" fmla="*/ 4033670 w 4296262"/>
                <a:gd name="connsiteY7" fmla="*/ 34280 h 1945507"/>
                <a:gd name="connsiteX8" fmla="*/ 4294020 w 4296262"/>
                <a:gd name="connsiteY8" fmla="*/ 1142990 h 1945507"/>
                <a:gd name="connsiteX0" fmla="*/ 4294020 w 4296262"/>
                <a:gd name="connsiteY0" fmla="*/ 1142990 h 1945509"/>
                <a:gd name="connsiteX1" fmla="*/ 4271795 w 4296262"/>
                <a:gd name="connsiteY1" fmla="*/ 1176010 h 1945509"/>
                <a:gd name="connsiteX2" fmla="*/ 2145180 w 4296262"/>
                <a:gd name="connsiteY2" fmla="*/ 1468110 h 1945509"/>
                <a:gd name="connsiteX3" fmla="*/ 75761 w 4296262"/>
                <a:gd name="connsiteY3" fmla="*/ 1945508 h 1945509"/>
                <a:gd name="connsiteX4" fmla="*/ 0 w 4296262"/>
                <a:gd name="connsiteY4" fmla="*/ 315304 h 1945509"/>
                <a:gd name="connsiteX5" fmla="*/ 1205170 w 4296262"/>
                <a:gd name="connsiteY5" fmla="*/ 303891 h 1945509"/>
                <a:gd name="connsiteX6" fmla="*/ 3984775 w 4296262"/>
                <a:gd name="connsiteY6" fmla="*/ 1260 h 1945509"/>
                <a:gd name="connsiteX7" fmla="*/ 4033670 w 4296262"/>
                <a:gd name="connsiteY7" fmla="*/ 34280 h 1945509"/>
                <a:gd name="connsiteX8" fmla="*/ 4294020 w 4296262"/>
                <a:gd name="connsiteY8" fmla="*/ 1142990 h 1945509"/>
                <a:gd name="connsiteX0" fmla="*/ 4294020 w 4437181"/>
                <a:gd name="connsiteY0" fmla="*/ 1142990 h 1945507"/>
                <a:gd name="connsiteX1" fmla="*/ 4271795 w 4437181"/>
                <a:gd name="connsiteY1" fmla="*/ 1176010 h 1945507"/>
                <a:gd name="connsiteX2" fmla="*/ 2160333 w 4437181"/>
                <a:gd name="connsiteY2" fmla="*/ 1619637 h 1945507"/>
                <a:gd name="connsiteX3" fmla="*/ 75761 w 4437181"/>
                <a:gd name="connsiteY3" fmla="*/ 1945508 h 1945507"/>
                <a:gd name="connsiteX4" fmla="*/ 0 w 4437181"/>
                <a:gd name="connsiteY4" fmla="*/ 315304 h 1945507"/>
                <a:gd name="connsiteX5" fmla="*/ 1205170 w 4437181"/>
                <a:gd name="connsiteY5" fmla="*/ 303891 h 1945507"/>
                <a:gd name="connsiteX6" fmla="*/ 3984775 w 4437181"/>
                <a:gd name="connsiteY6" fmla="*/ 1260 h 1945507"/>
                <a:gd name="connsiteX7" fmla="*/ 4033670 w 4437181"/>
                <a:gd name="connsiteY7" fmla="*/ 34280 h 1945507"/>
                <a:gd name="connsiteX8" fmla="*/ 4294020 w 4437181"/>
                <a:gd name="connsiteY8" fmla="*/ 1142990 h 1945507"/>
                <a:gd name="connsiteX0" fmla="*/ 4294020 w 4488736"/>
                <a:gd name="connsiteY0" fmla="*/ 1142990 h 1945509"/>
                <a:gd name="connsiteX1" fmla="*/ 4271795 w 4488736"/>
                <a:gd name="connsiteY1" fmla="*/ 1176010 h 1945509"/>
                <a:gd name="connsiteX2" fmla="*/ 1463314 w 4488736"/>
                <a:gd name="connsiteY2" fmla="*/ 1831773 h 1945509"/>
                <a:gd name="connsiteX3" fmla="*/ 75761 w 4488736"/>
                <a:gd name="connsiteY3" fmla="*/ 1945508 h 1945509"/>
                <a:gd name="connsiteX4" fmla="*/ 0 w 4488736"/>
                <a:gd name="connsiteY4" fmla="*/ 315304 h 1945509"/>
                <a:gd name="connsiteX5" fmla="*/ 1205170 w 4488736"/>
                <a:gd name="connsiteY5" fmla="*/ 303891 h 1945509"/>
                <a:gd name="connsiteX6" fmla="*/ 3984775 w 4488736"/>
                <a:gd name="connsiteY6" fmla="*/ 1260 h 1945509"/>
                <a:gd name="connsiteX7" fmla="*/ 4033670 w 4488736"/>
                <a:gd name="connsiteY7" fmla="*/ 34280 h 1945509"/>
                <a:gd name="connsiteX8" fmla="*/ 4294020 w 4488736"/>
                <a:gd name="connsiteY8" fmla="*/ 1142990 h 1945509"/>
                <a:gd name="connsiteX0" fmla="*/ 4294020 w 4488734"/>
                <a:gd name="connsiteY0" fmla="*/ 1142990 h 1945507"/>
                <a:gd name="connsiteX1" fmla="*/ 4271795 w 4488734"/>
                <a:gd name="connsiteY1" fmla="*/ 1176010 h 1945507"/>
                <a:gd name="connsiteX2" fmla="*/ 1463314 w 4488734"/>
                <a:gd name="connsiteY2" fmla="*/ 1831773 h 1945507"/>
                <a:gd name="connsiteX3" fmla="*/ 75761 w 4488734"/>
                <a:gd name="connsiteY3" fmla="*/ 1945508 h 1945507"/>
                <a:gd name="connsiteX4" fmla="*/ 0 w 4488734"/>
                <a:gd name="connsiteY4" fmla="*/ 315304 h 1945507"/>
                <a:gd name="connsiteX5" fmla="*/ 1280933 w 4488734"/>
                <a:gd name="connsiteY5" fmla="*/ 561486 h 1945507"/>
                <a:gd name="connsiteX6" fmla="*/ 3984775 w 4488734"/>
                <a:gd name="connsiteY6" fmla="*/ 1260 h 1945507"/>
                <a:gd name="connsiteX7" fmla="*/ 4033670 w 4488734"/>
                <a:gd name="connsiteY7" fmla="*/ 34280 h 1945507"/>
                <a:gd name="connsiteX8" fmla="*/ 4294020 w 4488734"/>
                <a:gd name="connsiteY8" fmla="*/ 1142990 h 1945507"/>
                <a:gd name="connsiteX0" fmla="*/ 4339478 w 4505401"/>
                <a:gd name="connsiteY0" fmla="*/ 1142990 h 1945509"/>
                <a:gd name="connsiteX1" fmla="*/ 4271795 w 4505401"/>
                <a:gd name="connsiteY1" fmla="*/ 1176010 h 1945509"/>
                <a:gd name="connsiteX2" fmla="*/ 1463314 w 4505401"/>
                <a:gd name="connsiteY2" fmla="*/ 1831773 h 1945509"/>
                <a:gd name="connsiteX3" fmla="*/ 75761 w 4505401"/>
                <a:gd name="connsiteY3" fmla="*/ 1945508 h 1945509"/>
                <a:gd name="connsiteX4" fmla="*/ 0 w 4505401"/>
                <a:gd name="connsiteY4" fmla="*/ 315304 h 1945509"/>
                <a:gd name="connsiteX5" fmla="*/ 1280933 w 4505401"/>
                <a:gd name="connsiteY5" fmla="*/ 561486 h 1945509"/>
                <a:gd name="connsiteX6" fmla="*/ 3984775 w 4505401"/>
                <a:gd name="connsiteY6" fmla="*/ 1260 h 1945509"/>
                <a:gd name="connsiteX7" fmla="*/ 4033670 w 4505401"/>
                <a:gd name="connsiteY7" fmla="*/ 34280 h 1945509"/>
                <a:gd name="connsiteX8" fmla="*/ 4339478 w 4505401"/>
                <a:gd name="connsiteY8" fmla="*/ 1142990 h 1945509"/>
                <a:gd name="connsiteX0" fmla="*/ 4339478 w 4339478"/>
                <a:gd name="connsiteY0" fmla="*/ 1142990 h 1945507"/>
                <a:gd name="connsiteX1" fmla="*/ 1463314 w 4339478"/>
                <a:gd name="connsiteY1" fmla="*/ 1831773 h 1945507"/>
                <a:gd name="connsiteX2" fmla="*/ 75761 w 4339478"/>
                <a:gd name="connsiteY2" fmla="*/ 1945508 h 1945507"/>
                <a:gd name="connsiteX3" fmla="*/ 0 w 4339478"/>
                <a:gd name="connsiteY3" fmla="*/ 315304 h 1945507"/>
                <a:gd name="connsiteX4" fmla="*/ 1280933 w 4339478"/>
                <a:gd name="connsiteY4" fmla="*/ 561486 h 1945507"/>
                <a:gd name="connsiteX5" fmla="*/ 3984775 w 4339478"/>
                <a:gd name="connsiteY5" fmla="*/ 1260 h 1945507"/>
                <a:gd name="connsiteX6" fmla="*/ 4033670 w 4339478"/>
                <a:gd name="connsiteY6" fmla="*/ 34280 h 1945507"/>
                <a:gd name="connsiteX7" fmla="*/ 4339478 w 4339478"/>
                <a:gd name="connsiteY7" fmla="*/ 1142990 h 1945507"/>
                <a:gd name="connsiteX0" fmla="*/ 4339478 w 4339478"/>
                <a:gd name="connsiteY0" fmla="*/ 1142990 h 1945509"/>
                <a:gd name="connsiteX1" fmla="*/ 1463314 w 4339478"/>
                <a:gd name="connsiteY1" fmla="*/ 1831773 h 1945509"/>
                <a:gd name="connsiteX2" fmla="*/ 75761 w 4339478"/>
                <a:gd name="connsiteY2" fmla="*/ 1945508 h 1945509"/>
                <a:gd name="connsiteX3" fmla="*/ 0 w 4339478"/>
                <a:gd name="connsiteY3" fmla="*/ 315304 h 1945509"/>
                <a:gd name="connsiteX4" fmla="*/ 1280933 w 4339478"/>
                <a:gd name="connsiteY4" fmla="*/ 561486 h 1945509"/>
                <a:gd name="connsiteX5" fmla="*/ 3984775 w 4339478"/>
                <a:gd name="connsiteY5" fmla="*/ 1260 h 1945509"/>
                <a:gd name="connsiteX6" fmla="*/ 4033670 w 4339478"/>
                <a:gd name="connsiteY6" fmla="*/ 34280 h 1945509"/>
                <a:gd name="connsiteX7" fmla="*/ 4339478 w 4339478"/>
                <a:gd name="connsiteY7" fmla="*/ 1142990 h 1945509"/>
                <a:gd name="connsiteX0" fmla="*/ 4339478 w 4547782"/>
                <a:gd name="connsiteY0" fmla="*/ 1141730 h 1944247"/>
                <a:gd name="connsiteX1" fmla="*/ 1463314 w 4547782"/>
                <a:gd name="connsiteY1" fmla="*/ 1830513 h 1944247"/>
                <a:gd name="connsiteX2" fmla="*/ 75761 w 4547782"/>
                <a:gd name="connsiteY2" fmla="*/ 1944248 h 1944247"/>
                <a:gd name="connsiteX3" fmla="*/ 0 w 4547782"/>
                <a:gd name="connsiteY3" fmla="*/ 314044 h 1944247"/>
                <a:gd name="connsiteX4" fmla="*/ 1280933 w 4547782"/>
                <a:gd name="connsiteY4" fmla="*/ 560226 h 1944247"/>
                <a:gd name="connsiteX5" fmla="*/ 3984775 w 4547782"/>
                <a:gd name="connsiteY5" fmla="*/ 0 h 1944247"/>
                <a:gd name="connsiteX6" fmla="*/ 4339478 w 4547782"/>
                <a:gd name="connsiteY6" fmla="*/ 1141730 h 1944247"/>
                <a:gd name="connsiteX0" fmla="*/ 4339478 w 4474186"/>
                <a:gd name="connsiteY0" fmla="*/ 1141730 h 1944249"/>
                <a:gd name="connsiteX1" fmla="*/ 1463314 w 4474186"/>
                <a:gd name="connsiteY1" fmla="*/ 1830513 h 1944249"/>
                <a:gd name="connsiteX2" fmla="*/ 75761 w 4474186"/>
                <a:gd name="connsiteY2" fmla="*/ 1944248 h 1944249"/>
                <a:gd name="connsiteX3" fmla="*/ 0 w 4474186"/>
                <a:gd name="connsiteY3" fmla="*/ 314044 h 1944249"/>
                <a:gd name="connsiteX4" fmla="*/ 1280933 w 4474186"/>
                <a:gd name="connsiteY4" fmla="*/ 560226 h 1944249"/>
                <a:gd name="connsiteX5" fmla="*/ 3984775 w 4474186"/>
                <a:gd name="connsiteY5" fmla="*/ 0 h 1944249"/>
                <a:gd name="connsiteX6" fmla="*/ 4339478 w 4474186"/>
                <a:gd name="connsiteY6" fmla="*/ 1141730 h 1944249"/>
                <a:gd name="connsiteX0" fmla="*/ 4339478 w 4339478"/>
                <a:gd name="connsiteY0" fmla="*/ 1141730 h 1944247"/>
                <a:gd name="connsiteX1" fmla="*/ 1463314 w 4339478"/>
                <a:gd name="connsiteY1" fmla="*/ 1830513 h 1944247"/>
                <a:gd name="connsiteX2" fmla="*/ 75761 w 4339478"/>
                <a:gd name="connsiteY2" fmla="*/ 1944248 h 1944247"/>
                <a:gd name="connsiteX3" fmla="*/ 0 w 4339478"/>
                <a:gd name="connsiteY3" fmla="*/ 314044 h 1944247"/>
                <a:gd name="connsiteX4" fmla="*/ 1280933 w 4339478"/>
                <a:gd name="connsiteY4" fmla="*/ 560226 h 1944247"/>
                <a:gd name="connsiteX5" fmla="*/ 3984775 w 4339478"/>
                <a:gd name="connsiteY5" fmla="*/ 0 h 1944247"/>
                <a:gd name="connsiteX6" fmla="*/ 4339478 w 4339478"/>
                <a:gd name="connsiteY6" fmla="*/ 1141730 h 1944247"/>
                <a:gd name="connsiteX0" fmla="*/ 4339478 w 4339478"/>
                <a:gd name="connsiteY0" fmla="*/ 1217494 h 1944249"/>
                <a:gd name="connsiteX1" fmla="*/ 1463314 w 4339478"/>
                <a:gd name="connsiteY1" fmla="*/ 1830513 h 1944249"/>
                <a:gd name="connsiteX2" fmla="*/ 75761 w 4339478"/>
                <a:gd name="connsiteY2" fmla="*/ 1944248 h 1944249"/>
                <a:gd name="connsiteX3" fmla="*/ 0 w 4339478"/>
                <a:gd name="connsiteY3" fmla="*/ 314044 h 1944249"/>
                <a:gd name="connsiteX4" fmla="*/ 1280933 w 4339478"/>
                <a:gd name="connsiteY4" fmla="*/ 560226 h 1944249"/>
                <a:gd name="connsiteX5" fmla="*/ 3984775 w 4339478"/>
                <a:gd name="connsiteY5" fmla="*/ 0 h 1944249"/>
                <a:gd name="connsiteX6" fmla="*/ 4339478 w 4339478"/>
                <a:gd name="connsiteY6" fmla="*/ 1217494 h 1944249"/>
                <a:gd name="connsiteX0" fmla="*/ 4339478 w 4339478"/>
                <a:gd name="connsiteY0" fmla="*/ 1217494 h 1944247"/>
                <a:gd name="connsiteX1" fmla="*/ 1463314 w 4339478"/>
                <a:gd name="connsiteY1" fmla="*/ 1830513 h 1944247"/>
                <a:gd name="connsiteX2" fmla="*/ 75761 w 4339478"/>
                <a:gd name="connsiteY2" fmla="*/ 1944248 h 1944247"/>
                <a:gd name="connsiteX3" fmla="*/ 0 w 4339478"/>
                <a:gd name="connsiteY3" fmla="*/ 314044 h 1944247"/>
                <a:gd name="connsiteX4" fmla="*/ 1280933 w 4339478"/>
                <a:gd name="connsiteY4" fmla="*/ 560226 h 1944247"/>
                <a:gd name="connsiteX5" fmla="*/ 3984775 w 4339478"/>
                <a:gd name="connsiteY5" fmla="*/ 0 h 1944247"/>
                <a:gd name="connsiteX6" fmla="*/ 4339478 w 4339478"/>
                <a:gd name="connsiteY6" fmla="*/ 1217494 h 1944247"/>
                <a:gd name="connsiteX0" fmla="*/ 4339478 w 4339478"/>
                <a:gd name="connsiteY0" fmla="*/ 1217494 h 1883639"/>
                <a:gd name="connsiteX1" fmla="*/ 1463314 w 4339478"/>
                <a:gd name="connsiteY1" fmla="*/ 1830513 h 1883639"/>
                <a:gd name="connsiteX2" fmla="*/ 45455 w 4339478"/>
                <a:gd name="connsiteY2" fmla="*/ 1883639 h 1883639"/>
                <a:gd name="connsiteX3" fmla="*/ 0 w 4339478"/>
                <a:gd name="connsiteY3" fmla="*/ 314044 h 1883639"/>
                <a:gd name="connsiteX4" fmla="*/ 1280933 w 4339478"/>
                <a:gd name="connsiteY4" fmla="*/ 560226 h 1883639"/>
                <a:gd name="connsiteX5" fmla="*/ 3984775 w 4339478"/>
                <a:gd name="connsiteY5" fmla="*/ 0 h 1883639"/>
                <a:gd name="connsiteX6" fmla="*/ 4339478 w 4339478"/>
                <a:gd name="connsiteY6" fmla="*/ 1217494 h 1883639"/>
                <a:gd name="connsiteX0" fmla="*/ 4430394 w 4430394"/>
                <a:gd name="connsiteY0" fmla="*/ 1217494 h 1883639"/>
                <a:gd name="connsiteX1" fmla="*/ 1554230 w 4430394"/>
                <a:gd name="connsiteY1" fmla="*/ 1830513 h 1883639"/>
                <a:gd name="connsiteX2" fmla="*/ 136371 w 4430394"/>
                <a:gd name="connsiteY2" fmla="*/ 1883639 h 1883639"/>
                <a:gd name="connsiteX3" fmla="*/ 0 w 4430394"/>
                <a:gd name="connsiteY3" fmla="*/ 253435 h 1883639"/>
                <a:gd name="connsiteX4" fmla="*/ 1371849 w 4430394"/>
                <a:gd name="connsiteY4" fmla="*/ 560226 h 1883639"/>
                <a:gd name="connsiteX5" fmla="*/ 4075691 w 4430394"/>
                <a:gd name="connsiteY5" fmla="*/ 0 h 1883639"/>
                <a:gd name="connsiteX6" fmla="*/ 4430394 w 4430394"/>
                <a:gd name="connsiteY6" fmla="*/ 1217494 h 1883639"/>
                <a:gd name="connsiteX0" fmla="*/ 4430394 w 4430394"/>
                <a:gd name="connsiteY0" fmla="*/ 1217494 h 1860468"/>
                <a:gd name="connsiteX1" fmla="*/ 1554230 w 4430394"/>
                <a:gd name="connsiteY1" fmla="*/ 1830513 h 1860468"/>
                <a:gd name="connsiteX2" fmla="*/ 60608 w 4430394"/>
                <a:gd name="connsiteY2" fmla="*/ 1838181 h 1860468"/>
                <a:gd name="connsiteX3" fmla="*/ 0 w 4430394"/>
                <a:gd name="connsiteY3" fmla="*/ 253435 h 1860468"/>
                <a:gd name="connsiteX4" fmla="*/ 1371849 w 4430394"/>
                <a:gd name="connsiteY4" fmla="*/ 560226 h 1860468"/>
                <a:gd name="connsiteX5" fmla="*/ 4075691 w 4430394"/>
                <a:gd name="connsiteY5" fmla="*/ 0 h 1860468"/>
                <a:gd name="connsiteX6" fmla="*/ 4430394 w 4430394"/>
                <a:gd name="connsiteY6" fmla="*/ 1217494 h 1860468"/>
                <a:gd name="connsiteX0" fmla="*/ 4430394 w 4430394"/>
                <a:gd name="connsiteY0" fmla="*/ 1217494 h 1885235"/>
                <a:gd name="connsiteX1" fmla="*/ 1554230 w 4430394"/>
                <a:gd name="connsiteY1" fmla="*/ 1830513 h 1885235"/>
                <a:gd name="connsiteX2" fmla="*/ 60608 w 4430394"/>
                <a:gd name="connsiteY2" fmla="*/ 1838181 h 1885235"/>
                <a:gd name="connsiteX3" fmla="*/ 0 w 4430394"/>
                <a:gd name="connsiteY3" fmla="*/ 253435 h 1885235"/>
                <a:gd name="connsiteX4" fmla="*/ 1371849 w 4430394"/>
                <a:gd name="connsiteY4" fmla="*/ 560226 h 1885235"/>
                <a:gd name="connsiteX5" fmla="*/ 4075691 w 4430394"/>
                <a:gd name="connsiteY5" fmla="*/ 0 h 1885235"/>
                <a:gd name="connsiteX6" fmla="*/ 4430394 w 4430394"/>
                <a:gd name="connsiteY6" fmla="*/ 1217494 h 1885235"/>
                <a:gd name="connsiteX0" fmla="*/ 4430394 w 4430394"/>
                <a:gd name="connsiteY0" fmla="*/ 1217494 h 1885235"/>
                <a:gd name="connsiteX1" fmla="*/ 1554230 w 4430394"/>
                <a:gd name="connsiteY1" fmla="*/ 1830513 h 1885235"/>
                <a:gd name="connsiteX2" fmla="*/ 60608 w 4430394"/>
                <a:gd name="connsiteY2" fmla="*/ 1838181 h 1885235"/>
                <a:gd name="connsiteX3" fmla="*/ 0 w 4430394"/>
                <a:gd name="connsiteY3" fmla="*/ 253435 h 1885235"/>
                <a:gd name="connsiteX4" fmla="*/ 1371849 w 4430394"/>
                <a:gd name="connsiteY4" fmla="*/ 560226 h 1885235"/>
                <a:gd name="connsiteX5" fmla="*/ 4075691 w 4430394"/>
                <a:gd name="connsiteY5" fmla="*/ 0 h 1885235"/>
                <a:gd name="connsiteX6" fmla="*/ 4430394 w 4430394"/>
                <a:gd name="connsiteY6" fmla="*/ 1217494 h 1885235"/>
                <a:gd name="connsiteX0" fmla="*/ 4430394 w 4430394"/>
                <a:gd name="connsiteY0" fmla="*/ 1217494 h 1885235"/>
                <a:gd name="connsiteX1" fmla="*/ 1554230 w 4430394"/>
                <a:gd name="connsiteY1" fmla="*/ 1830513 h 1885235"/>
                <a:gd name="connsiteX2" fmla="*/ 60608 w 4430394"/>
                <a:gd name="connsiteY2" fmla="*/ 1838181 h 1885235"/>
                <a:gd name="connsiteX3" fmla="*/ 0 w 4430394"/>
                <a:gd name="connsiteY3" fmla="*/ 253435 h 1885235"/>
                <a:gd name="connsiteX4" fmla="*/ 1371849 w 4430394"/>
                <a:gd name="connsiteY4" fmla="*/ 560226 h 1885235"/>
                <a:gd name="connsiteX5" fmla="*/ 4075691 w 4430394"/>
                <a:gd name="connsiteY5" fmla="*/ 0 h 1885235"/>
                <a:gd name="connsiteX6" fmla="*/ 4430394 w 4430394"/>
                <a:gd name="connsiteY6" fmla="*/ 1217494 h 1885235"/>
                <a:gd name="connsiteX0" fmla="*/ 4430394 w 4430394"/>
                <a:gd name="connsiteY0" fmla="*/ 1217494 h 1885235"/>
                <a:gd name="connsiteX1" fmla="*/ 1554230 w 4430394"/>
                <a:gd name="connsiteY1" fmla="*/ 1830513 h 1885235"/>
                <a:gd name="connsiteX2" fmla="*/ 60608 w 4430394"/>
                <a:gd name="connsiteY2" fmla="*/ 1838181 h 1885235"/>
                <a:gd name="connsiteX3" fmla="*/ 0 w 4430394"/>
                <a:gd name="connsiteY3" fmla="*/ 253435 h 1885235"/>
                <a:gd name="connsiteX4" fmla="*/ 1341545 w 4430394"/>
                <a:gd name="connsiteY4" fmla="*/ 529920 h 1885235"/>
                <a:gd name="connsiteX5" fmla="*/ 4075691 w 4430394"/>
                <a:gd name="connsiteY5" fmla="*/ 0 h 1885235"/>
                <a:gd name="connsiteX6" fmla="*/ 4430394 w 4430394"/>
                <a:gd name="connsiteY6" fmla="*/ 1217494 h 1885235"/>
                <a:gd name="connsiteX0" fmla="*/ 4430394 w 4430394"/>
                <a:gd name="connsiteY0" fmla="*/ 1217494 h 1885235"/>
                <a:gd name="connsiteX1" fmla="*/ 1554230 w 4430394"/>
                <a:gd name="connsiteY1" fmla="*/ 1830513 h 1885235"/>
                <a:gd name="connsiteX2" fmla="*/ 60608 w 4430394"/>
                <a:gd name="connsiteY2" fmla="*/ 1838181 h 1885235"/>
                <a:gd name="connsiteX3" fmla="*/ 0 w 4430394"/>
                <a:gd name="connsiteY3" fmla="*/ 253435 h 1885235"/>
                <a:gd name="connsiteX4" fmla="*/ 1341545 w 4430394"/>
                <a:gd name="connsiteY4" fmla="*/ 529920 h 1885235"/>
                <a:gd name="connsiteX5" fmla="*/ 4075691 w 4430394"/>
                <a:gd name="connsiteY5" fmla="*/ 0 h 1885235"/>
                <a:gd name="connsiteX6" fmla="*/ 4430394 w 4430394"/>
                <a:gd name="connsiteY6" fmla="*/ 1217494 h 188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0394" h="1885235">
                  <a:moveTo>
                    <a:pt x="4430394" y="1217494"/>
                  </a:moveTo>
                  <a:cubicBezTo>
                    <a:pt x="3798014" y="1371053"/>
                    <a:pt x="2282528" y="1727065"/>
                    <a:pt x="1554230" y="1830513"/>
                  </a:cubicBezTo>
                  <a:cubicBezTo>
                    <a:pt x="825932" y="1933961"/>
                    <a:pt x="781799" y="1863636"/>
                    <a:pt x="60608" y="1838181"/>
                  </a:cubicBezTo>
                  <a:cubicBezTo>
                    <a:pt x="60608" y="1395586"/>
                    <a:pt x="0" y="696030"/>
                    <a:pt x="0" y="253435"/>
                  </a:cubicBezTo>
                  <a:cubicBezTo>
                    <a:pt x="563350" y="431461"/>
                    <a:pt x="874399" y="587312"/>
                    <a:pt x="1341545" y="529920"/>
                  </a:cubicBezTo>
                  <a:cubicBezTo>
                    <a:pt x="2017060" y="446928"/>
                    <a:pt x="3174410" y="186742"/>
                    <a:pt x="4075691" y="0"/>
                  </a:cubicBezTo>
                  <a:cubicBezTo>
                    <a:pt x="4161176" y="202986"/>
                    <a:pt x="4289992" y="851799"/>
                    <a:pt x="4430394" y="1217494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B2F905-6A56-469F-9F4A-304C1D908139}"/>
                </a:ext>
              </a:extLst>
            </p:cNvPr>
            <p:cNvSpPr/>
            <p:nvPr/>
          </p:nvSpPr>
          <p:spPr>
            <a:xfrm>
              <a:off x="2072049" y="1548321"/>
              <a:ext cx="2118232" cy="2929890"/>
            </a:xfrm>
            <a:custGeom>
              <a:avLst/>
              <a:gdLst>
                <a:gd name="connsiteX0" fmla="*/ 51634 w 2717800"/>
                <a:gd name="connsiteY0" fmla="*/ 3644051 h 3759200"/>
                <a:gd name="connsiteX1" fmla="*/ 199 w 2717800"/>
                <a:gd name="connsiteY1" fmla="*/ 3565311 h 3759200"/>
                <a:gd name="connsiteX2" fmla="*/ 100529 w 2717800"/>
                <a:gd name="connsiteY2" fmla="*/ 3463711 h 3759200"/>
                <a:gd name="connsiteX3" fmla="*/ 296744 w 2717800"/>
                <a:gd name="connsiteY3" fmla="*/ 3277021 h 3759200"/>
                <a:gd name="connsiteX4" fmla="*/ 351354 w 2717800"/>
                <a:gd name="connsiteY4" fmla="*/ 2962696 h 3759200"/>
                <a:gd name="connsiteX5" fmla="*/ 392629 w 2717800"/>
                <a:gd name="connsiteY5" fmla="*/ 2273086 h 3759200"/>
                <a:gd name="connsiteX6" fmla="*/ 535504 w 2717800"/>
                <a:gd name="connsiteY6" fmla="*/ 1337731 h 3759200"/>
                <a:gd name="connsiteX7" fmla="*/ 727909 w 2717800"/>
                <a:gd name="connsiteY7" fmla="*/ 1073571 h 3759200"/>
                <a:gd name="connsiteX8" fmla="*/ 1072714 w 2717800"/>
                <a:gd name="connsiteY8" fmla="*/ 882436 h 3759200"/>
                <a:gd name="connsiteX9" fmla="*/ 1115259 w 2717800"/>
                <a:gd name="connsiteY9" fmla="*/ 744006 h 3759200"/>
                <a:gd name="connsiteX10" fmla="*/ 734894 w 2717800"/>
                <a:gd name="connsiteY10" fmla="*/ 345861 h 3759200"/>
                <a:gd name="connsiteX11" fmla="*/ 756484 w 2717800"/>
                <a:gd name="connsiteY11" fmla="*/ 262676 h 3759200"/>
                <a:gd name="connsiteX12" fmla="*/ 1040964 w 2717800"/>
                <a:gd name="connsiteY12" fmla="*/ 11851 h 3759200"/>
                <a:gd name="connsiteX13" fmla="*/ 1202254 w 2717800"/>
                <a:gd name="connsiteY13" fmla="*/ 13756 h 3759200"/>
                <a:gd name="connsiteX14" fmla="*/ 1901389 w 2717800"/>
                <a:gd name="connsiteY14" fmla="*/ 211241 h 3759200"/>
                <a:gd name="connsiteX15" fmla="*/ 1930599 w 2717800"/>
                <a:gd name="connsiteY15" fmla="*/ 332526 h 3759200"/>
                <a:gd name="connsiteX16" fmla="*/ 1645484 w 2717800"/>
                <a:gd name="connsiteY16" fmla="*/ 708446 h 3759200"/>
                <a:gd name="connsiteX17" fmla="*/ 1705809 w 2717800"/>
                <a:gd name="connsiteY17" fmla="*/ 874181 h 3759200"/>
                <a:gd name="connsiteX18" fmla="*/ 1963619 w 2717800"/>
                <a:gd name="connsiteY18" fmla="*/ 1041821 h 3759200"/>
                <a:gd name="connsiteX19" fmla="*/ 2248734 w 2717800"/>
                <a:gd name="connsiteY19" fmla="*/ 1262166 h 3759200"/>
                <a:gd name="connsiteX20" fmla="*/ 2345254 w 2717800"/>
                <a:gd name="connsiteY20" fmla="*/ 1399326 h 3759200"/>
                <a:gd name="connsiteX21" fmla="*/ 2420819 w 2717800"/>
                <a:gd name="connsiteY21" fmla="*/ 1751751 h 3759200"/>
                <a:gd name="connsiteX22" fmla="*/ 2433519 w 2717800"/>
                <a:gd name="connsiteY22" fmla="*/ 2052741 h 3759200"/>
                <a:gd name="connsiteX23" fmla="*/ 2454474 w 2717800"/>
                <a:gd name="connsiteY23" fmla="*/ 2607096 h 3759200"/>
                <a:gd name="connsiteX24" fmla="*/ 2552899 w 2717800"/>
                <a:gd name="connsiteY24" fmla="*/ 3312581 h 3759200"/>
                <a:gd name="connsiteX25" fmla="*/ 2708474 w 2717800"/>
                <a:gd name="connsiteY25" fmla="*/ 3703106 h 3759200"/>
                <a:gd name="connsiteX26" fmla="*/ 2684344 w 2717800"/>
                <a:gd name="connsiteY26" fmla="*/ 3761526 h 3759200"/>
                <a:gd name="connsiteX27" fmla="*/ 2213174 w 2717800"/>
                <a:gd name="connsiteY27" fmla="*/ 3743111 h 3759200"/>
                <a:gd name="connsiteX28" fmla="*/ 51634 w 2717800"/>
                <a:gd name="connsiteY28" fmla="*/ 3644051 h 375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7800" h="3759200">
                  <a:moveTo>
                    <a:pt x="51634" y="3644051"/>
                  </a:moveTo>
                  <a:cubicBezTo>
                    <a:pt x="32584" y="3637701"/>
                    <a:pt x="-2976" y="3585631"/>
                    <a:pt x="199" y="3565311"/>
                  </a:cubicBezTo>
                  <a:cubicBezTo>
                    <a:pt x="10359" y="3508796"/>
                    <a:pt x="39569" y="3471331"/>
                    <a:pt x="100529" y="3463711"/>
                  </a:cubicBezTo>
                  <a:cubicBezTo>
                    <a:pt x="211654" y="3449741"/>
                    <a:pt x="264994" y="3374176"/>
                    <a:pt x="296744" y="3277021"/>
                  </a:cubicBezTo>
                  <a:cubicBezTo>
                    <a:pt x="329764" y="3174786"/>
                    <a:pt x="344369" y="3069376"/>
                    <a:pt x="351354" y="2962696"/>
                  </a:cubicBezTo>
                  <a:cubicBezTo>
                    <a:pt x="367229" y="2732826"/>
                    <a:pt x="376754" y="2502956"/>
                    <a:pt x="392629" y="2273086"/>
                  </a:cubicBezTo>
                  <a:cubicBezTo>
                    <a:pt x="400884" y="2154976"/>
                    <a:pt x="491689" y="1437426"/>
                    <a:pt x="535504" y="1337731"/>
                  </a:cubicBezTo>
                  <a:cubicBezTo>
                    <a:pt x="580589" y="1236131"/>
                    <a:pt x="644724" y="1148501"/>
                    <a:pt x="727909" y="1073571"/>
                  </a:cubicBezTo>
                  <a:cubicBezTo>
                    <a:pt x="828874" y="983401"/>
                    <a:pt x="952064" y="935776"/>
                    <a:pt x="1072714" y="882436"/>
                  </a:cubicBezTo>
                  <a:cubicBezTo>
                    <a:pt x="1155264" y="846241"/>
                    <a:pt x="1164789" y="818936"/>
                    <a:pt x="1115259" y="744006"/>
                  </a:cubicBezTo>
                  <a:cubicBezTo>
                    <a:pt x="1104464" y="728131"/>
                    <a:pt x="743784" y="361736"/>
                    <a:pt x="734894" y="345861"/>
                  </a:cubicBezTo>
                  <a:cubicBezTo>
                    <a:pt x="712034" y="305221"/>
                    <a:pt x="716479" y="286171"/>
                    <a:pt x="756484" y="262676"/>
                  </a:cubicBezTo>
                  <a:cubicBezTo>
                    <a:pt x="993974" y="158536"/>
                    <a:pt x="976829" y="25186"/>
                    <a:pt x="1040964" y="11851"/>
                  </a:cubicBezTo>
                  <a:cubicBezTo>
                    <a:pt x="1094939" y="1056"/>
                    <a:pt x="1135579" y="-9104"/>
                    <a:pt x="1202254" y="13756"/>
                  </a:cubicBezTo>
                  <a:cubicBezTo>
                    <a:pt x="1432124" y="84241"/>
                    <a:pt x="1762324" y="92496"/>
                    <a:pt x="1901389" y="211241"/>
                  </a:cubicBezTo>
                  <a:cubicBezTo>
                    <a:pt x="1941394" y="243626"/>
                    <a:pt x="1951554" y="286171"/>
                    <a:pt x="1930599" y="332526"/>
                  </a:cubicBezTo>
                  <a:cubicBezTo>
                    <a:pt x="1914089" y="368721"/>
                    <a:pt x="1686759" y="587796"/>
                    <a:pt x="1645484" y="708446"/>
                  </a:cubicBezTo>
                  <a:cubicBezTo>
                    <a:pt x="1619449" y="780201"/>
                    <a:pt x="1651834" y="832906"/>
                    <a:pt x="1705809" y="874181"/>
                  </a:cubicBezTo>
                  <a:cubicBezTo>
                    <a:pt x="1787724" y="935776"/>
                    <a:pt x="1879164" y="983401"/>
                    <a:pt x="1963619" y="1041821"/>
                  </a:cubicBezTo>
                  <a:cubicBezTo>
                    <a:pt x="2062679" y="1110401"/>
                    <a:pt x="2168724" y="1169456"/>
                    <a:pt x="2248734" y="1262166"/>
                  </a:cubicBezTo>
                  <a:cubicBezTo>
                    <a:pt x="2285564" y="1304711"/>
                    <a:pt x="2319219" y="1349161"/>
                    <a:pt x="2345254" y="1399326"/>
                  </a:cubicBezTo>
                  <a:cubicBezTo>
                    <a:pt x="2354779" y="1417106"/>
                    <a:pt x="2410024" y="1648881"/>
                    <a:pt x="2420819" y="1751751"/>
                  </a:cubicBezTo>
                  <a:cubicBezTo>
                    <a:pt x="2431614" y="1851446"/>
                    <a:pt x="2429074" y="1952411"/>
                    <a:pt x="2433519" y="2052741"/>
                  </a:cubicBezTo>
                  <a:cubicBezTo>
                    <a:pt x="2441774" y="2237526"/>
                    <a:pt x="2442409" y="2422946"/>
                    <a:pt x="2454474" y="2607096"/>
                  </a:cubicBezTo>
                  <a:cubicBezTo>
                    <a:pt x="2470349" y="2844586"/>
                    <a:pt x="2494479" y="3081441"/>
                    <a:pt x="2552899" y="3312581"/>
                  </a:cubicBezTo>
                  <a:cubicBezTo>
                    <a:pt x="2587189" y="3449741"/>
                    <a:pt x="2636084" y="3581186"/>
                    <a:pt x="2708474" y="3703106"/>
                  </a:cubicBezTo>
                  <a:cubicBezTo>
                    <a:pt x="2726889" y="3734221"/>
                    <a:pt x="2719904" y="3752001"/>
                    <a:pt x="2684344" y="3761526"/>
                  </a:cubicBezTo>
                  <a:cubicBezTo>
                    <a:pt x="2657039" y="3769146"/>
                    <a:pt x="2226509" y="3742476"/>
                    <a:pt x="2213174" y="3743111"/>
                  </a:cubicBezTo>
                  <a:cubicBezTo>
                    <a:pt x="2201109" y="3714536"/>
                    <a:pt x="372309" y="3786926"/>
                    <a:pt x="51634" y="364405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02A75D-85CA-428B-ACB8-A07FE0B61E99}"/>
                </a:ext>
              </a:extLst>
            </p:cNvPr>
            <p:cNvSpPr/>
            <p:nvPr/>
          </p:nvSpPr>
          <p:spPr>
            <a:xfrm>
              <a:off x="1941049" y="3888468"/>
              <a:ext cx="1875724" cy="1073962"/>
            </a:xfrm>
            <a:custGeom>
              <a:avLst/>
              <a:gdLst>
                <a:gd name="connsiteX0" fmla="*/ 2366013 w 2406650"/>
                <a:gd name="connsiteY0" fmla="*/ 724072 h 1377950"/>
                <a:gd name="connsiteX1" fmla="*/ 2393953 w 2406650"/>
                <a:gd name="connsiteY1" fmla="*/ 770427 h 1377950"/>
                <a:gd name="connsiteX2" fmla="*/ 2252983 w 2406650"/>
                <a:gd name="connsiteY2" fmla="*/ 897427 h 1377950"/>
                <a:gd name="connsiteX3" fmla="*/ 2007238 w 2406650"/>
                <a:gd name="connsiteY3" fmla="*/ 945052 h 1377950"/>
                <a:gd name="connsiteX4" fmla="*/ 1609093 w 2406650"/>
                <a:gd name="connsiteY4" fmla="*/ 979342 h 1377950"/>
                <a:gd name="connsiteX5" fmla="*/ 1481458 w 2406650"/>
                <a:gd name="connsiteY5" fmla="*/ 1021887 h 1377950"/>
                <a:gd name="connsiteX6" fmla="*/ 1243333 w 2406650"/>
                <a:gd name="connsiteY6" fmla="*/ 1092372 h 1377950"/>
                <a:gd name="connsiteX7" fmla="*/ 619128 w 2406650"/>
                <a:gd name="connsiteY7" fmla="*/ 1188257 h 1377950"/>
                <a:gd name="connsiteX8" fmla="*/ 314328 w 2406650"/>
                <a:gd name="connsiteY8" fmla="*/ 1292397 h 1377950"/>
                <a:gd name="connsiteX9" fmla="*/ 55248 w 2406650"/>
                <a:gd name="connsiteY9" fmla="*/ 1378757 h 1377950"/>
                <a:gd name="connsiteX10" fmla="*/ 3 w 2406650"/>
                <a:gd name="connsiteY10" fmla="*/ 724072 h 1377950"/>
                <a:gd name="connsiteX11" fmla="*/ 569598 w 2406650"/>
                <a:gd name="connsiteY11" fmla="*/ 407207 h 1377950"/>
                <a:gd name="connsiteX12" fmla="*/ 1016638 w 2406650"/>
                <a:gd name="connsiteY12" fmla="*/ 294812 h 1377950"/>
                <a:gd name="connsiteX13" fmla="*/ 1583693 w 2406650"/>
                <a:gd name="connsiteY13" fmla="*/ 136697 h 1377950"/>
                <a:gd name="connsiteX14" fmla="*/ 1847218 w 2406650"/>
                <a:gd name="connsiteY14" fmla="*/ 18587 h 1377950"/>
                <a:gd name="connsiteX15" fmla="*/ 1971678 w 2406650"/>
                <a:gd name="connsiteY15" fmla="*/ 172 h 1377950"/>
                <a:gd name="connsiteX16" fmla="*/ 2097408 w 2406650"/>
                <a:gd name="connsiteY16" fmla="*/ 75102 h 1377950"/>
                <a:gd name="connsiteX17" fmla="*/ 2044703 w 2406650"/>
                <a:gd name="connsiteY17" fmla="*/ 217977 h 1377950"/>
                <a:gd name="connsiteX18" fmla="*/ 1853568 w 2406650"/>
                <a:gd name="connsiteY18" fmla="*/ 329102 h 1377950"/>
                <a:gd name="connsiteX19" fmla="*/ 1461773 w 2406650"/>
                <a:gd name="connsiteY19" fmla="*/ 499917 h 1377950"/>
                <a:gd name="connsiteX20" fmla="*/ 1464313 w 2406650"/>
                <a:gd name="connsiteY20" fmla="*/ 575482 h 1377950"/>
                <a:gd name="connsiteX21" fmla="*/ 2366013 w 2406650"/>
                <a:gd name="connsiteY21" fmla="*/ 724072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06650" h="1377950">
                  <a:moveTo>
                    <a:pt x="2366013" y="724072"/>
                  </a:moveTo>
                  <a:cubicBezTo>
                    <a:pt x="2419353" y="725977"/>
                    <a:pt x="2419353" y="724707"/>
                    <a:pt x="2393953" y="770427"/>
                  </a:cubicBezTo>
                  <a:cubicBezTo>
                    <a:pt x="2370458" y="839007"/>
                    <a:pt x="2316483" y="873932"/>
                    <a:pt x="2252983" y="897427"/>
                  </a:cubicBezTo>
                  <a:cubicBezTo>
                    <a:pt x="2173608" y="926637"/>
                    <a:pt x="2090423" y="936797"/>
                    <a:pt x="2007238" y="945052"/>
                  </a:cubicBezTo>
                  <a:cubicBezTo>
                    <a:pt x="1874523" y="958387"/>
                    <a:pt x="1741808" y="967912"/>
                    <a:pt x="1609093" y="979342"/>
                  </a:cubicBezTo>
                  <a:cubicBezTo>
                    <a:pt x="1563373" y="983152"/>
                    <a:pt x="1520828" y="995217"/>
                    <a:pt x="1481458" y="1021887"/>
                  </a:cubicBezTo>
                  <a:cubicBezTo>
                    <a:pt x="1410338" y="1070782"/>
                    <a:pt x="1325248" y="1079037"/>
                    <a:pt x="1243333" y="1092372"/>
                  </a:cubicBezTo>
                  <a:cubicBezTo>
                    <a:pt x="1035688" y="1126027"/>
                    <a:pt x="826138" y="1149522"/>
                    <a:pt x="619128" y="1188257"/>
                  </a:cubicBezTo>
                  <a:cubicBezTo>
                    <a:pt x="512448" y="1207942"/>
                    <a:pt x="410213" y="1241597"/>
                    <a:pt x="314328" y="1292397"/>
                  </a:cubicBezTo>
                  <a:cubicBezTo>
                    <a:pt x="252733" y="1325417"/>
                    <a:pt x="52708" y="1355262"/>
                    <a:pt x="55248" y="1378757"/>
                  </a:cubicBezTo>
                  <a:cubicBezTo>
                    <a:pt x="36198" y="1376852"/>
                    <a:pt x="8893" y="846627"/>
                    <a:pt x="3" y="724072"/>
                  </a:cubicBezTo>
                  <a:cubicBezTo>
                    <a:pt x="-1267" y="706292"/>
                    <a:pt x="427993" y="470707"/>
                    <a:pt x="569598" y="407207"/>
                  </a:cubicBezTo>
                  <a:cubicBezTo>
                    <a:pt x="712473" y="343072"/>
                    <a:pt x="862333" y="305607"/>
                    <a:pt x="1016638" y="294812"/>
                  </a:cubicBezTo>
                  <a:cubicBezTo>
                    <a:pt x="1217298" y="280842"/>
                    <a:pt x="1404623" y="228137"/>
                    <a:pt x="1583693" y="136697"/>
                  </a:cubicBezTo>
                  <a:cubicBezTo>
                    <a:pt x="1669418" y="92882"/>
                    <a:pt x="1755778" y="50972"/>
                    <a:pt x="1847218" y="18587"/>
                  </a:cubicBezTo>
                  <a:cubicBezTo>
                    <a:pt x="1887858" y="4617"/>
                    <a:pt x="1929133" y="-1098"/>
                    <a:pt x="1971678" y="172"/>
                  </a:cubicBezTo>
                  <a:cubicBezTo>
                    <a:pt x="2033273" y="2077"/>
                    <a:pt x="2081533" y="31287"/>
                    <a:pt x="2097408" y="75102"/>
                  </a:cubicBezTo>
                  <a:cubicBezTo>
                    <a:pt x="2113918" y="120822"/>
                    <a:pt x="2092328" y="178607"/>
                    <a:pt x="2044703" y="217977"/>
                  </a:cubicBezTo>
                  <a:cubicBezTo>
                    <a:pt x="1986918" y="265602"/>
                    <a:pt x="1921513" y="299892"/>
                    <a:pt x="1853568" y="329102"/>
                  </a:cubicBezTo>
                  <a:cubicBezTo>
                    <a:pt x="1745618" y="375457"/>
                    <a:pt x="1482728" y="485312"/>
                    <a:pt x="1461773" y="499917"/>
                  </a:cubicBezTo>
                  <a:cubicBezTo>
                    <a:pt x="1427483" y="524047"/>
                    <a:pt x="1428753" y="552622"/>
                    <a:pt x="1464313" y="575482"/>
                  </a:cubicBezTo>
                  <a:cubicBezTo>
                    <a:pt x="1481458" y="587547"/>
                    <a:pt x="2321563" y="722802"/>
                    <a:pt x="2366013" y="72407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5139BD5-EDF3-4821-9DAE-62B095D8B210}"/>
                </a:ext>
              </a:extLst>
            </p:cNvPr>
            <p:cNvSpPr/>
            <p:nvPr/>
          </p:nvSpPr>
          <p:spPr>
            <a:xfrm>
              <a:off x="1693904" y="4363719"/>
              <a:ext cx="291998" cy="801760"/>
            </a:xfrm>
            <a:custGeom>
              <a:avLst/>
              <a:gdLst>
                <a:gd name="connsiteX0" fmla="*/ 376159 w 374650"/>
                <a:gd name="connsiteY0" fmla="*/ 841375 h 1028700"/>
                <a:gd name="connsiteX1" fmla="*/ 343774 w 374650"/>
                <a:gd name="connsiteY1" fmla="*/ 894715 h 1028700"/>
                <a:gd name="connsiteX2" fmla="*/ 23099 w 374650"/>
                <a:gd name="connsiteY2" fmla="*/ 1028700 h 1028700"/>
                <a:gd name="connsiteX3" fmla="*/ 239 w 374650"/>
                <a:gd name="connsiteY3" fmla="*/ 0 h 1028700"/>
                <a:gd name="connsiteX4" fmla="*/ 304404 w 374650"/>
                <a:gd name="connsiteY4" fmla="*/ 6350 h 1028700"/>
                <a:gd name="connsiteX5" fmla="*/ 328534 w 374650"/>
                <a:gd name="connsiteY5" fmla="*/ 31115 h 1028700"/>
                <a:gd name="connsiteX6" fmla="*/ 376159 w 374650"/>
                <a:gd name="connsiteY6" fmla="*/ 841375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650" h="1028700">
                  <a:moveTo>
                    <a:pt x="376159" y="841375"/>
                  </a:moveTo>
                  <a:cubicBezTo>
                    <a:pt x="382509" y="871855"/>
                    <a:pt x="371079" y="884555"/>
                    <a:pt x="343774" y="894715"/>
                  </a:cubicBezTo>
                  <a:cubicBezTo>
                    <a:pt x="245984" y="931545"/>
                    <a:pt x="31989" y="1025525"/>
                    <a:pt x="23099" y="1028700"/>
                  </a:cubicBezTo>
                  <a:cubicBezTo>
                    <a:pt x="16114" y="728345"/>
                    <a:pt x="-2301" y="235585"/>
                    <a:pt x="239" y="0"/>
                  </a:cubicBezTo>
                  <a:cubicBezTo>
                    <a:pt x="92314" y="2540"/>
                    <a:pt x="212329" y="4445"/>
                    <a:pt x="304404" y="6350"/>
                  </a:cubicBezTo>
                  <a:cubicBezTo>
                    <a:pt x="322184" y="6985"/>
                    <a:pt x="329169" y="13970"/>
                    <a:pt x="328534" y="31115"/>
                  </a:cubicBezTo>
                  <a:cubicBezTo>
                    <a:pt x="327899" y="41910"/>
                    <a:pt x="371079" y="817880"/>
                    <a:pt x="376159" y="84137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62F2715-BEC4-4D32-BB7E-B13AD83C40BF}"/>
                </a:ext>
              </a:extLst>
            </p:cNvPr>
            <p:cNvSpPr/>
            <p:nvPr/>
          </p:nvSpPr>
          <p:spPr>
            <a:xfrm>
              <a:off x="1989362" y="2460944"/>
              <a:ext cx="282100" cy="786912"/>
            </a:xfrm>
            <a:custGeom>
              <a:avLst/>
              <a:gdLst>
                <a:gd name="connsiteX0" fmla="*/ 363855 w 361950"/>
                <a:gd name="connsiteY0" fmla="*/ 931417 h 1009650"/>
                <a:gd name="connsiteX1" fmla="*/ 343535 w 361950"/>
                <a:gd name="connsiteY1" fmla="*/ 968247 h 1009650"/>
                <a:gd name="connsiteX2" fmla="*/ 221615 w 361950"/>
                <a:gd name="connsiteY2" fmla="*/ 1012062 h 1009650"/>
                <a:gd name="connsiteX3" fmla="*/ 0 w 361950"/>
                <a:gd name="connsiteY3" fmla="*/ 65912 h 1009650"/>
                <a:gd name="connsiteX4" fmla="*/ 151765 w 361950"/>
                <a:gd name="connsiteY4" fmla="*/ 4952 h 1009650"/>
                <a:gd name="connsiteX5" fmla="*/ 185420 w 361950"/>
                <a:gd name="connsiteY5" fmla="*/ 24637 h 1009650"/>
                <a:gd name="connsiteX6" fmla="*/ 363855 w 361950"/>
                <a:gd name="connsiteY6" fmla="*/ 931417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1009650">
                  <a:moveTo>
                    <a:pt x="363855" y="931417"/>
                  </a:moveTo>
                  <a:cubicBezTo>
                    <a:pt x="368300" y="951102"/>
                    <a:pt x="365125" y="961262"/>
                    <a:pt x="343535" y="968247"/>
                  </a:cubicBezTo>
                  <a:cubicBezTo>
                    <a:pt x="302260" y="980947"/>
                    <a:pt x="262255" y="997457"/>
                    <a:pt x="221615" y="1012062"/>
                  </a:cubicBezTo>
                  <a:cubicBezTo>
                    <a:pt x="199390" y="918082"/>
                    <a:pt x="51435" y="287527"/>
                    <a:pt x="0" y="65912"/>
                  </a:cubicBezTo>
                  <a:cubicBezTo>
                    <a:pt x="50800" y="45592"/>
                    <a:pt x="102235" y="26542"/>
                    <a:pt x="151765" y="4952"/>
                  </a:cubicBezTo>
                  <a:cubicBezTo>
                    <a:pt x="175895" y="-5843"/>
                    <a:pt x="184150" y="1142"/>
                    <a:pt x="185420" y="24637"/>
                  </a:cubicBezTo>
                  <a:cubicBezTo>
                    <a:pt x="186690" y="34162"/>
                    <a:pt x="351790" y="873632"/>
                    <a:pt x="363855" y="931417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317FE2-A88E-43ED-9EE4-1B9474D8A0DC}"/>
                </a:ext>
              </a:extLst>
            </p:cNvPr>
            <p:cNvSpPr/>
            <p:nvPr/>
          </p:nvSpPr>
          <p:spPr>
            <a:xfrm>
              <a:off x="3063920" y="4248880"/>
              <a:ext cx="574100" cy="173220"/>
            </a:xfrm>
            <a:custGeom>
              <a:avLst/>
              <a:gdLst>
                <a:gd name="connsiteX0" fmla="*/ 723382 w 736600"/>
                <a:gd name="connsiteY0" fmla="*/ 226720 h 222250"/>
                <a:gd name="connsiteX1" fmla="*/ 408422 w 736600"/>
                <a:gd name="connsiteY1" fmla="*/ 195604 h 222250"/>
                <a:gd name="connsiteX2" fmla="*/ 118862 w 736600"/>
                <a:gd name="connsiteY2" fmla="*/ 144170 h 222250"/>
                <a:gd name="connsiteX3" fmla="*/ 12817 w 736600"/>
                <a:gd name="connsiteY3" fmla="*/ 111784 h 222250"/>
                <a:gd name="connsiteX4" fmla="*/ 125212 w 736600"/>
                <a:gd name="connsiteY4" fmla="*/ 3200 h 222250"/>
                <a:gd name="connsiteX5" fmla="*/ 376672 w 736600"/>
                <a:gd name="connsiteY5" fmla="*/ 49554 h 222250"/>
                <a:gd name="connsiteX6" fmla="*/ 562092 w 736600"/>
                <a:gd name="connsiteY6" fmla="*/ 152425 h 222250"/>
                <a:gd name="connsiteX7" fmla="*/ 739257 w 736600"/>
                <a:gd name="connsiteY7" fmla="*/ 224814 h 222250"/>
                <a:gd name="connsiteX8" fmla="*/ 723382 w 736600"/>
                <a:gd name="connsiteY8" fmla="*/ 22672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600" h="222250">
                  <a:moveTo>
                    <a:pt x="723382" y="226720"/>
                  </a:moveTo>
                  <a:cubicBezTo>
                    <a:pt x="617337" y="228625"/>
                    <a:pt x="512562" y="212114"/>
                    <a:pt x="408422" y="195604"/>
                  </a:cubicBezTo>
                  <a:cubicBezTo>
                    <a:pt x="311267" y="179729"/>
                    <a:pt x="214112" y="168300"/>
                    <a:pt x="118862" y="144170"/>
                  </a:cubicBezTo>
                  <a:cubicBezTo>
                    <a:pt x="83302" y="135279"/>
                    <a:pt x="47742" y="122579"/>
                    <a:pt x="12817" y="111784"/>
                  </a:cubicBezTo>
                  <a:cubicBezTo>
                    <a:pt x="-31633" y="52095"/>
                    <a:pt x="47742" y="13359"/>
                    <a:pt x="125212" y="3200"/>
                  </a:cubicBezTo>
                  <a:cubicBezTo>
                    <a:pt x="215382" y="-8866"/>
                    <a:pt x="296662" y="14629"/>
                    <a:pt x="376672" y="49554"/>
                  </a:cubicBezTo>
                  <a:cubicBezTo>
                    <a:pt x="441442" y="78129"/>
                    <a:pt x="502402" y="114959"/>
                    <a:pt x="562092" y="152425"/>
                  </a:cubicBezTo>
                  <a:cubicBezTo>
                    <a:pt x="616067" y="186079"/>
                    <a:pt x="676392" y="202589"/>
                    <a:pt x="739257" y="224814"/>
                  </a:cubicBezTo>
                  <a:cubicBezTo>
                    <a:pt x="731002" y="226084"/>
                    <a:pt x="727192" y="226084"/>
                    <a:pt x="723382" y="22672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101F59-7202-4108-BF77-21DE3C08AA05}"/>
                </a:ext>
              </a:extLst>
            </p:cNvPr>
            <p:cNvSpPr/>
            <p:nvPr/>
          </p:nvSpPr>
          <p:spPr>
            <a:xfrm>
              <a:off x="2782698" y="2800498"/>
              <a:ext cx="707727" cy="960133"/>
            </a:xfrm>
            <a:custGeom>
              <a:avLst/>
              <a:gdLst>
                <a:gd name="connsiteX0" fmla="*/ 878465 w 908050"/>
                <a:gd name="connsiteY0" fmla="*/ 689972 h 1231900"/>
                <a:gd name="connsiteX1" fmla="*/ 781310 w 908050"/>
                <a:gd name="connsiteY1" fmla="*/ 601072 h 1231900"/>
                <a:gd name="connsiteX2" fmla="*/ 591445 w 908050"/>
                <a:gd name="connsiteY2" fmla="*/ 505822 h 1231900"/>
                <a:gd name="connsiteX3" fmla="*/ 564140 w 908050"/>
                <a:gd name="connsiteY3" fmla="*/ 471532 h 1231900"/>
                <a:gd name="connsiteX4" fmla="*/ 557790 w 908050"/>
                <a:gd name="connsiteY4" fmla="*/ 253092 h 1231900"/>
                <a:gd name="connsiteX5" fmla="*/ 589540 w 908050"/>
                <a:gd name="connsiteY5" fmla="*/ 227057 h 1231900"/>
                <a:gd name="connsiteX6" fmla="*/ 750195 w 908050"/>
                <a:gd name="connsiteY6" fmla="*/ 300717 h 1231900"/>
                <a:gd name="connsiteX7" fmla="*/ 811790 w 908050"/>
                <a:gd name="connsiteY7" fmla="*/ 420097 h 1231900"/>
                <a:gd name="connsiteX8" fmla="*/ 815600 w 908050"/>
                <a:gd name="connsiteY8" fmla="*/ 534397 h 1231900"/>
                <a:gd name="connsiteX9" fmla="*/ 849255 w 908050"/>
                <a:gd name="connsiteY9" fmla="*/ 564877 h 1231900"/>
                <a:gd name="connsiteX10" fmla="*/ 877830 w 908050"/>
                <a:gd name="connsiteY10" fmla="*/ 564242 h 1231900"/>
                <a:gd name="connsiteX11" fmla="*/ 902595 w 908050"/>
                <a:gd name="connsiteY11" fmla="*/ 536937 h 1231900"/>
                <a:gd name="connsiteX12" fmla="*/ 894340 w 908050"/>
                <a:gd name="connsiteY12" fmla="*/ 172447 h 1231900"/>
                <a:gd name="connsiteX13" fmla="*/ 853700 w 908050"/>
                <a:gd name="connsiteY13" fmla="*/ 133077 h 1231900"/>
                <a:gd name="connsiteX14" fmla="*/ 805440 w 908050"/>
                <a:gd name="connsiteY14" fmla="*/ 183242 h 1231900"/>
                <a:gd name="connsiteX15" fmla="*/ 805440 w 908050"/>
                <a:gd name="connsiteY15" fmla="*/ 199117 h 1231900"/>
                <a:gd name="connsiteX16" fmla="*/ 778770 w 908050"/>
                <a:gd name="connsiteY16" fmla="*/ 213087 h 1231900"/>
                <a:gd name="connsiteX17" fmla="*/ 641610 w 908050"/>
                <a:gd name="connsiteY17" fmla="*/ 148317 h 1231900"/>
                <a:gd name="connsiteX18" fmla="*/ 560965 w 908050"/>
                <a:gd name="connsiteY18" fmla="*/ 121012 h 1231900"/>
                <a:gd name="connsiteX19" fmla="*/ 552075 w 908050"/>
                <a:gd name="connsiteY19" fmla="*/ 33382 h 1231900"/>
                <a:gd name="connsiteX20" fmla="*/ 519055 w 908050"/>
                <a:gd name="connsiteY20" fmla="*/ 362 h 1231900"/>
                <a:gd name="connsiteX21" fmla="*/ 493655 w 908050"/>
                <a:gd name="connsiteY21" fmla="*/ 997 h 1231900"/>
                <a:gd name="connsiteX22" fmla="*/ 465080 w 908050"/>
                <a:gd name="connsiteY22" fmla="*/ 35287 h 1231900"/>
                <a:gd name="connsiteX23" fmla="*/ 468255 w 908050"/>
                <a:gd name="connsiteY23" fmla="*/ 105137 h 1231900"/>
                <a:gd name="connsiteX24" fmla="*/ 446030 w 908050"/>
                <a:gd name="connsiteY24" fmla="*/ 126092 h 1231900"/>
                <a:gd name="connsiteX25" fmla="*/ 424440 w 908050"/>
                <a:gd name="connsiteY25" fmla="*/ 105137 h 1231900"/>
                <a:gd name="connsiteX26" fmla="*/ 419995 w 908050"/>
                <a:gd name="connsiteY26" fmla="*/ 38462 h 1231900"/>
                <a:gd name="connsiteX27" fmla="*/ 388245 w 908050"/>
                <a:gd name="connsiteY27" fmla="*/ 6712 h 1231900"/>
                <a:gd name="connsiteX28" fmla="*/ 356495 w 908050"/>
                <a:gd name="connsiteY28" fmla="*/ 7347 h 1231900"/>
                <a:gd name="connsiteX29" fmla="*/ 332365 w 908050"/>
                <a:gd name="connsiteY29" fmla="*/ 35287 h 1231900"/>
                <a:gd name="connsiteX30" fmla="*/ 336175 w 908050"/>
                <a:gd name="connsiteY30" fmla="*/ 101962 h 1231900"/>
                <a:gd name="connsiteX31" fmla="*/ 303155 w 908050"/>
                <a:gd name="connsiteY31" fmla="*/ 142602 h 1231900"/>
                <a:gd name="connsiteX32" fmla="*/ 101225 w 908050"/>
                <a:gd name="connsiteY32" fmla="*/ 230867 h 1231900"/>
                <a:gd name="connsiteX33" fmla="*/ 46615 w 908050"/>
                <a:gd name="connsiteY33" fmla="*/ 548367 h 1231900"/>
                <a:gd name="connsiteX34" fmla="*/ 159010 w 908050"/>
                <a:gd name="connsiteY34" fmla="*/ 634092 h 1231900"/>
                <a:gd name="connsiteX35" fmla="*/ 327285 w 908050"/>
                <a:gd name="connsiteY35" fmla="*/ 715372 h 1231900"/>
                <a:gd name="connsiteX36" fmla="*/ 353955 w 908050"/>
                <a:gd name="connsiteY36" fmla="*/ 747757 h 1231900"/>
                <a:gd name="connsiteX37" fmla="*/ 360305 w 908050"/>
                <a:gd name="connsiteY37" fmla="*/ 975722 h 1231900"/>
                <a:gd name="connsiteX38" fmla="*/ 333635 w 908050"/>
                <a:gd name="connsiteY38" fmla="*/ 995407 h 1231900"/>
                <a:gd name="connsiteX39" fmla="*/ 148850 w 908050"/>
                <a:gd name="connsiteY39" fmla="*/ 909047 h 1231900"/>
                <a:gd name="connsiteX40" fmla="*/ 101860 w 908050"/>
                <a:gd name="connsiteY40" fmla="*/ 822052 h 1231900"/>
                <a:gd name="connsiteX41" fmla="*/ 95510 w 908050"/>
                <a:gd name="connsiteY41" fmla="*/ 708387 h 1231900"/>
                <a:gd name="connsiteX42" fmla="*/ 42805 w 908050"/>
                <a:gd name="connsiteY42" fmla="*/ 655682 h 1231900"/>
                <a:gd name="connsiteX43" fmla="*/ 5975 w 908050"/>
                <a:gd name="connsiteY43" fmla="*/ 695052 h 1231900"/>
                <a:gd name="connsiteX44" fmla="*/ 12325 w 908050"/>
                <a:gd name="connsiteY44" fmla="*/ 830942 h 1231900"/>
                <a:gd name="connsiteX45" fmla="*/ 18675 w 908050"/>
                <a:gd name="connsiteY45" fmla="*/ 1058907 h 1231900"/>
                <a:gd name="connsiteX46" fmla="*/ 47885 w 908050"/>
                <a:gd name="connsiteY46" fmla="*/ 1086847 h 1231900"/>
                <a:gd name="connsiteX47" fmla="*/ 79635 w 908050"/>
                <a:gd name="connsiteY47" fmla="*/ 1086212 h 1231900"/>
                <a:gd name="connsiteX48" fmla="*/ 107575 w 908050"/>
                <a:gd name="connsiteY48" fmla="*/ 1057002 h 1231900"/>
                <a:gd name="connsiteX49" fmla="*/ 107575 w 908050"/>
                <a:gd name="connsiteY49" fmla="*/ 986517 h 1231900"/>
                <a:gd name="connsiteX50" fmla="*/ 339985 w 908050"/>
                <a:gd name="connsiteY50" fmla="*/ 1084942 h 1231900"/>
                <a:gd name="connsiteX51" fmla="*/ 363480 w 908050"/>
                <a:gd name="connsiteY51" fmla="*/ 1113517 h 1231900"/>
                <a:gd name="connsiteX52" fmla="*/ 367925 w 908050"/>
                <a:gd name="connsiteY52" fmla="*/ 1205592 h 1231900"/>
                <a:gd name="connsiteX53" fmla="*/ 396500 w 908050"/>
                <a:gd name="connsiteY53" fmla="*/ 1234167 h 1231900"/>
                <a:gd name="connsiteX54" fmla="*/ 425075 w 908050"/>
                <a:gd name="connsiteY54" fmla="*/ 1234167 h 1231900"/>
                <a:gd name="connsiteX55" fmla="*/ 454285 w 908050"/>
                <a:gd name="connsiteY55" fmla="*/ 1202417 h 1231900"/>
                <a:gd name="connsiteX56" fmla="*/ 451745 w 908050"/>
                <a:gd name="connsiteY56" fmla="*/ 1123042 h 1231900"/>
                <a:gd name="connsiteX57" fmla="*/ 472700 w 908050"/>
                <a:gd name="connsiteY57" fmla="*/ 1094467 h 1231900"/>
                <a:gd name="connsiteX58" fmla="*/ 496195 w 908050"/>
                <a:gd name="connsiteY58" fmla="*/ 1120502 h 1231900"/>
                <a:gd name="connsiteX59" fmla="*/ 500640 w 908050"/>
                <a:gd name="connsiteY59" fmla="*/ 1199242 h 1231900"/>
                <a:gd name="connsiteX60" fmla="*/ 543820 w 908050"/>
                <a:gd name="connsiteY60" fmla="*/ 1232262 h 1231900"/>
                <a:gd name="connsiteX61" fmla="*/ 589540 w 908050"/>
                <a:gd name="connsiteY61" fmla="*/ 1196067 h 1231900"/>
                <a:gd name="connsiteX62" fmla="*/ 583825 w 908050"/>
                <a:gd name="connsiteY62" fmla="*/ 1120502 h 1231900"/>
                <a:gd name="connsiteX63" fmla="*/ 618115 w 908050"/>
                <a:gd name="connsiteY63" fmla="*/ 1074782 h 1231900"/>
                <a:gd name="connsiteX64" fmla="*/ 837825 w 908050"/>
                <a:gd name="connsiteY64" fmla="*/ 966832 h 1231900"/>
                <a:gd name="connsiteX65" fmla="*/ 878465 w 908050"/>
                <a:gd name="connsiteY65" fmla="*/ 689972 h 1231900"/>
                <a:gd name="connsiteX66" fmla="*/ 344430 w 908050"/>
                <a:gd name="connsiteY66" fmla="*/ 377552 h 1231900"/>
                <a:gd name="connsiteX67" fmla="*/ 258705 w 908050"/>
                <a:gd name="connsiteY67" fmla="*/ 336912 h 1231900"/>
                <a:gd name="connsiteX68" fmla="*/ 264420 w 908050"/>
                <a:gd name="connsiteY68" fmla="*/ 261982 h 1231900"/>
                <a:gd name="connsiteX69" fmla="*/ 346970 w 908050"/>
                <a:gd name="connsiteY69" fmla="*/ 239122 h 1231900"/>
                <a:gd name="connsiteX70" fmla="*/ 344430 w 908050"/>
                <a:gd name="connsiteY70" fmla="*/ 377552 h 1231900"/>
                <a:gd name="connsiteX71" fmla="*/ 430155 w 908050"/>
                <a:gd name="connsiteY71" fmla="*/ 408032 h 1231900"/>
                <a:gd name="connsiteX72" fmla="*/ 424440 w 908050"/>
                <a:gd name="connsiteY72" fmla="*/ 234042 h 1231900"/>
                <a:gd name="connsiteX73" fmla="*/ 447300 w 908050"/>
                <a:gd name="connsiteY73" fmla="*/ 218802 h 1231900"/>
                <a:gd name="connsiteX74" fmla="*/ 468890 w 908050"/>
                <a:gd name="connsiteY74" fmla="*/ 233407 h 1231900"/>
                <a:gd name="connsiteX75" fmla="*/ 474605 w 908050"/>
                <a:gd name="connsiteY75" fmla="*/ 410572 h 1231900"/>
                <a:gd name="connsiteX76" fmla="*/ 453650 w 908050"/>
                <a:gd name="connsiteY76" fmla="*/ 440417 h 1231900"/>
                <a:gd name="connsiteX77" fmla="*/ 430155 w 908050"/>
                <a:gd name="connsiteY77" fmla="*/ 408032 h 1231900"/>
                <a:gd name="connsiteX78" fmla="*/ 467620 w 908050"/>
                <a:gd name="connsiteY78" fmla="*/ 1002392 h 1231900"/>
                <a:gd name="connsiteX79" fmla="*/ 447300 w 908050"/>
                <a:gd name="connsiteY79" fmla="*/ 973182 h 1231900"/>
                <a:gd name="connsiteX80" fmla="*/ 442220 w 908050"/>
                <a:gd name="connsiteY80" fmla="*/ 822052 h 1231900"/>
                <a:gd name="connsiteX81" fmla="*/ 455555 w 908050"/>
                <a:gd name="connsiteY81" fmla="*/ 779507 h 1231900"/>
                <a:gd name="connsiteX82" fmla="*/ 487305 w 908050"/>
                <a:gd name="connsiteY82" fmla="*/ 809352 h 1231900"/>
                <a:gd name="connsiteX83" fmla="*/ 492385 w 908050"/>
                <a:gd name="connsiteY83" fmla="*/ 967467 h 1231900"/>
                <a:gd name="connsiteX84" fmla="*/ 467620 w 908050"/>
                <a:gd name="connsiteY84" fmla="*/ 1002392 h 1231900"/>
                <a:gd name="connsiteX85" fmla="*/ 668280 w 908050"/>
                <a:gd name="connsiteY85" fmla="*/ 926827 h 1231900"/>
                <a:gd name="connsiteX86" fmla="*/ 604145 w 908050"/>
                <a:gd name="connsiteY86" fmla="*/ 981437 h 1231900"/>
                <a:gd name="connsiteX87" fmla="*/ 577475 w 908050"/>
                <a:gd name="connsiteY87" fmla="*/ 964292 h 1231900"/>
                <a:gd name="connsiteX88" fmla="*/ 583190 w 908050"/>
                <a:gd name="connsiteY88" fmla="*/ 850627 h 1231900"/>
                <a:gd name="connsiteX89" fmla="*/ 633355 w 908050"/>
                <a:gd name="connsiteY89" fmla="*/ 870312 h 1231900"/>
                <a:gd name="connsiteX90" fmla="*/ 668280 w 908050"/>
                <a:gd name="connsiteY90" fmla="*/ 926827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08050" h="1231900">
                  <a:moveTo>
                    <a:pt x="878465" y="689972"/>
                  </a:moveTo>
                  <a:cubicBezTo>
                    <a:pt x="854335" y="651237"/>
                    <a:pt x="820680" y="622027"/>
                    <a:pt x="781310" y="601072"/>
                  </a:cubicBezTo>
                  <a:cubicBezTo>
                    <a:pt x="719080" y="568052"/>
                    <a:pt x="654945" y="537572"/>
                    <a:pt x="591445" y="505822"/>
                  </a:cubicBezTo>
                  <a:cubicBezTo>
                    <a:pt x="576205" y="498202"/>
                    <a:pt x="564140" y="490582"/>
                    <a:pt x="564140" y="471532"/>
                  </a:cubicBezTo>
                  <a:cubicBezTo>
                    <a:pt x="563505" y="398507"/>
                    <a:pt x="564775" y="325482"/>
                    <a:pt x="557790" y="253092"/>
                  </a:cubicBezTo>
                  <a:cubicBezTo>
                    <a:pt x="555250" y="228962"/>
                    <a:pt x="564775" y="220707"/>
                    <a:pt x="589540" y="227057"/>
                  </a:cubicBezTo>
                  <a:cubicBezTo>
                    <a:pt x="647960" y="241662"/>
                    <a:pt x="701935" y="265157"/>
                    <a:pt x="750195" y="300717"/>
                  </a:cubicBezTo>
                  <a:cubicBezTo>
                    <a:pt x="790200" y="329927"/>
                    <a:pt x="810520" y="369932"/>
                    <a:pt x="811790" y="420097"/>
                  </a:cubicBezTo>
                  <a:cubicBezTo>
                    <a:pt x="812425" y="458197"/>
                    <a:pt x="811790" y="496297"/>
                    <a:pt x="815600" y="534397"/>
                  </a:cubicBezTo>
                  <a:cubicBezTo>
                    <a:pt x="818140" y="557257"/>
                    <a:pt x="826395" y="566782"/>
                    <a:pt x="849255" y="564877"/>
                  </a:cubicBezTo>
                  <a:cubicBezTo>
                    <a:pt x="858780" y="564242"/>
                    <a:pt x="868305" y="564242"/>
                    <a:pt x="877830" y="564242"/>
                  </a:cubicBezTo>
                  <a:cubicBezTo>
                    <a:pt x="896245" y="564242"/>
                    <a:pt x="903230" y="556622"/>
                    <a:pt x="902595" y="536937"/>
                  </a:cubicBezTo>
                  <a:cubicBezTo>
                    <a:pt x="898785" y="415652"/>
                    <a:pt x="895610" y="293732"/>
                    <a:pt x="894340" y="172447"/>
                  </a:cubicBezTo>
                  <a:cubicBezTo>
                    <a:pt x="893705" y="141967"/>
                    <a:pt x="884180" y="131807"/>
                    <a:pt x="853700" y="133077"/>
                  </a:cubicBezTo>
                  <a:cubicBezTo>
                    <a:pt x="804805" y="134982"/>
                    <a:pt x="804805" y="133712"/>
                    <a:pt x="805440" y="183242"/>
                  </a:cubicBezTo>
                  <a:cubicBezTo>
                    <a:pt x="805440" y="188322"/>
                    <a:pt x="805440" y="194037"/>
                    <a:pt x="805440" y="199117"/>
                  </a:cubicBezTo>
                  <a:cubicBezTo>
                    <a:pt x="807345" y="224517"/>
                    <a:pt x="797820" y="226422"/>
                    <a:pt x="778770" y="213087"/>
                  </a:cubicBezTo>
                  <a:cubicBezTo>
                    <a:pt x="736860" y="184512"/>
                    <a:pt x="690505" y="164192"/>
                    <a:pt x="641610" y="148317"/>
                  </a:cubicBezTo>
                  <a:cubicBezTo>
                    <a:pt x="614305" y="139427"/>
                    <a:pt x="576840" y="147682"/>
                    <a:pt x="560965" y="121012"/>
                  </a:cubicBezTo>
                  <a:cubicBezTo>
                    <a:pt x="546995" y="96247"/>
                    <a:pt x="550805" y="63227"/>
                    <a:pt x="552075" y="33382"/>
                  </a:cubicBezTo>
                  <a:cubicBezTo>
                    <a:pt x="553345" y="8617"/>
                    <a:pt x="543820" y="-2178"/>
                    <a:pt x="519055" y="362"/>
                  </a:cubicBezTo>
                  <a:cubicBezTo>
                    <a:pt x="510800" y="997"/>
                    <a:pt x="501910" y="997"/>
                    <a:pt x="493655" y="997"/>
                  </a:cubicBezTo>
                  <a:cubicBezTo>
                    <a:pt x="469525" y="362"/>
                    <a:pt x="462540" y="11792"/>
                    <a:pt x="465080" y="35287"/>
                  </a:cubicBezTo>
                  <a:cubicBezTo>
                    <a:pt x="467620" y="58147"/>
                    <a:pt x="467620" y="81642"/>
                    <a:pt x="468255" y="105137"/>
                  </a:cubicBezTo>
                  <a:cubicBezTo>
                    <a:pt x="468255" y="119107"/>
                    <a:pt x="460000" y="126092"/>
                    <a:pt x="446030" y="126092"/>
                  </a:cubicBezTo>
                  <a:cubicBezTo>
                    <a:pt x="431425" y="126092"/>
                    <a:pt x="425075" y="119107"/>
                    <a:pt x="424440" y="105137"/>
                  </a:cubicBezTo>
                  <a:cubicBezTo>
                    <a:pt x="423170" y="82912"/>
                    <a:pt x="419995" y="60687"/>
                    <a:pt x="419995" y="38462"/>
                  </a:cubicBezTo>
                  <a:cubicBezTo>
                    <a:pt x="419995" y="16237"/>
                    <a:pt x="411740" y="4807"/>
                    <a:pt x="388245" y="6712"/>
                  </a:cubicBezTo>
                  <a:cubicBezTo>
                    <a:pt x="377450" y="7347"/>
                    <a:pt x="367290" y="7347"/>
                    <a:pt x="356495" y="7347"/>
                  </a:cubicBezTo>
                  <a:cubicBezTo>
                    <a:pt x="336810" y="7347"/>
                    <a:pt x="330460" y="16872"/>
                    <a:pt x="332365" y="35287"/>
                  </a:cubicBezTo>
                  <a:cubicBezTo>
                    <a:pt x="334270" y="57512"/>
                    <a:pt x="334270" y="79737"/>
                    <a:pt x="336175" y="101962"/>
                  </a:cubicBezTo>
                  <a:cubicBezTo>
                    <a:pt x="338080" y="126092"/>
                    <a:pt x="328555" y="137522"/>
                    <a:pt x="303155" y="142602"/>
                  </a:cubicBezTo>
                  <a:cubicBezTo>
                    <a:pt x="229495" y="157207"/>
                    <a:pt x="161550" y="185782"/>
                    <a:pt x="101225" y="230867"/>
                  </a:cubicBezTo>
                  <a:cubicBezTo>
                    <a:pt x="-9265" y="312147"/>
                    <a:pt x="-32125" y="446132"/>
                    <a:pt x="46615" y="548367"/>
                  </a:cubicBezTo>
                  <a:cubicBezTo>
                    <a:pt x="76460" y="586467"/>
                    <a:pt x="115830" y="613137"/>
                    <a:pt x="159010" y="634092"/>
                  </a:cubicBezTo>
                  <a:cubicBezTo>
                    <a:pt x="215525" y="661397"/>
                    <a:pt x="271405" y="688702"/>
                    <a:pt x="327285" y="715372"/>
                  </a:cubicBezTo>
                  <a:cubicBezTo>
                    <a:pt x="341255" y="722357"/>
                    <a:pt x="353320" y="729977"/>
                    <a:pt x="353955" y="747757"/>
                  </a:cubicBezTo>
                  <a:cubicBezTo>
                    <a:pt x="355860" y="823957"/>
                    <a:pt x="358400" y="900157"/>
                    <a:pt x="360305" y="975722"/>
                  </a:cubicBezTo>
                  <a:cubicBezTo>
                    <a:pt x="360940" y="994772"/>
                    <a:pt x="350780" y="998582"/>
                    <a:pt x="333635" y="995407"/>
                  </a:cubicBezTo>
                  <a:cubicBezTo>
                    <a:pt x="265055" y="980802"/>
                    <a:pt x="202825" y="954132"/>
                    <a:pt x="148850" y="909047"/>
                  </a:cubicBezTo>
                  <a:cubicBezTo>
                    <a:pt x="121545" y="886187"/>
                    <a:pt x="104400" y="857612"/>
                    <a:pt x="101860" y="822052"/>
                  </a:cubicBezTo>
                  <a:cubicBezTo>
                    <a:pt x="98685" y="783952"/>
                    <a:pt x="96780" y="745852"/>
                    <a:pt x="95510" y="708387"/>
                  </a:cubicBezTo>
                  <a:cubicBezTo>
                    <a:pt x="94240" y="655047"/>
                    <a:pt x="94875" y="656952"/>
                    <a:pt x="42805" y="655682"/>
                  </a:cubicBezTo>
                  <a:cubicBezTo>
                    <a:pt x="12325" y="655047"/>
                    <a:pt x="4070" y="667747"/>
                    <a:pt x="5975" y="695052"/>
                  </a:cubicBezTo>
                  <a:cubicBezTo>
                    <a:pt x="9150" y="740137"/>
                    <a:pt x="10420" y="785857"/>
                    <a:pt x="12325" y="830942"/>
                  </a:cubicBezTo>
                  <a:cubicBezTo>
                    <a:pt x="14865" y="907142"/>
                    <a:pt x="17405" y="983342"/>
                    <a:pt x="18675" y="1058907"/>
                  </a:cubicBezTo>
                  <a:cubicBezTo>
                    <a:pt x="19310" y="1079227"/>
                    <a:pt x="27565" y="1088117"/>
                    <a:pt x="47885" y="1086847"/>
                  </a:cubicBezTo>
                  <a:cubicBezTo>
                    <a:pt x="58680" y="1086212"/>
                    <a:pt x="68840" y="1086212"/>
                    <a:pt x="79635" y="1086212"/>
                  </a:cubicBezTo>
                  <a:cubicBezTo>
                    <a:pt x="99320" y="1086212"/>
                    <a:pt x="108210" y="1076687"/>
                    <a:pt x="107575" y="1057002"/>
                  </a:cubicBezTo>
                  <a:cubicBezTo>
                    <a:pt x="106940" y="1036047"/>
                    <a:pt x="107575" y="1015092"/>
                    <a:pt x="107575" y="986517"/>
                  </a:cubicBezTo>
                  <a:cubicBezTo>
                    <a:pt x="178060" y="1044302"/>
                    <a:pt x="257435" y="1067797"/>
                    <a:pt x="339985" y="1084942"/>
                  </a:cubicBezTo>
                  <a:cubicBezTo>
                    <a:pt x="356495" y="1088117"/>
                    <a:pt x="362845" y="1097642"/>
                    <a:pt x="363480" y="1113517"/>
                  </a:cubicBezTo>
                  <a:cubicBezTo>
                    <a:pt x="364750" y="1143997"/>
                    <a:pt x="367290" y="1174477"/>
                    <a:pt x="367925" y="1205592"/>
                  </a:cubicBezTo>
                  <a:cubicBezTo>
                    <a:pt x="368560" y="1225277"/>
                    <a:pt x="376180" y="1235437"/>
                    <a:pt x="396500" y="1234167"/>
                  </a:cubicBezTo>
                  <a:cubicBezTo>
                    <a:pt x="406025" y="1233532"/>
                    <a:pt x="415550" y="1233532"/>
                    <a:pt x="425075" y="1234167"/>
                  </a:cubicBezTo>
                  <a:cubicBezTo>
                    <a:pt x="447935" y="1235437"/>
                    <a:pt x="457460" y="1227817"/>
                    <a:pt x="454285" y="1202417"/>
                  </a:cubicBezTo>
                  <a:cubicBezTo>
                    <a:pt x="451110" y="1176382"/>
                    <a:pt x="452380" y="1149712"/>
                    <a:pt x="451745" y="1123042"/>
                  </a:cubicBezTo>
                  <a:cubicBezTo>
                    <a:pt x="451745" y="1108437"/>
                    <a:pt x="453650" y="1095102"/>
                    <a:pt x="472700" y="1094467"/>
                  </a:cubicBezTo>
                  <a:cubicBezTo>
                    <a:pt x="491750" y="1093832"/>
                    <a:pt x="495560" y="1105262"/>
                    <a:pt x="496195" y="1120502"/>
                  </a:cubicBezTo>
                  <a:cubicBezTo>
                    <a:pt x="497465" y="1147172"/>
                    <a:pt x="501910" y="1173207"/>
                    <a:pt x="500640" y="1199242"/>
                  </a:cubicBezTo>
                  <a:cubicBezTo>
                    <a:pt x="499370" y="1233532"/>
                    <a:pt x="520325" y="1233532"/>
                    <a:pt x="543820" y="1232262"/>
                  </a:cubicBezTo>
                  <a:cubicBezTo>
                    <a:pt x="567950" y="1230992"/>
                    <a:pt x="592715" y="1231627"/>
                    <a:pt x="589540" y="1196067"/>
                  </a:cubicBezTo>
                  <a:cubicBezTo>
                    <a:pt x="587000" y="1170667"/>
                    <a:pt x="587000" y="1145267"/>
                    <a:pt x="583825" y="1120502"/>
                  </a:cubicBezTo>
                  <a:cubicBezTo>
                    <a:pt x="580650" y="1093832"/>
                    <a:pt x="590810" y="1081132"/>
                    <a:pt x="618115" y="1074782"/>
                  </a:cubicBezTo>
                  <a:cubicBezTo>
                    <a:pt x="700030" y="1057002"/>
                    <a:pt x="773690" y="1022712"/>
                    <a:pt x="837825" y="966832"/>
                  </a:cubicBezTo>
                  <a:cubicBezTo>
                    <a:pt x="911485" y="898887"/>
                    <a:pt x="931170" y="774427"/>
                    <a:pt x="878465" y="689972"/>
                  </a:cubicBezTo>
                  <a:close/>
                  <a:moveTo>
                    <a:pt x="344430" y="377552"/>
                  </a:moveTo>
                  <a:cubicBezTo>
                    <a:pt x="329825" y="387077"/>
                    <a:pt x="267595" y="345167"/>
                    <a:pt x="258705" y="336912"/>
                  </a:cubicBezTo>
                  <a:cubicBezTo>
                    <a:pt x="232670" y="312147"/>
                    <a:pt x="234575" y="281667"/>
                    <a:pt x="264420" y="261982"/>
                  </a:cubicBezTo>
                  <a:cubicBezTo>
                    <a:pt x="282835" y="249917"/>
                    <a:pt x="320935" y="237217"/>
                    <a:pt x="346970" y="239122"/>
                  </a:cubicBezTo>
                  <a:cubicBezTo>
                    <a:pt x="344430" y="261347"/>
                    <a:pt x="344430" y="345167"/>
                    <a:pt x="344430" y="377552"/>
                  </a:cubicBezTo>
                  <a:close/>
                  <a:moveTo>
                    <a:pt x="430155" y="408032"/>
                  </a:moveTo>
                  <a:cubicBezTo>
                    <a:pt x="428885" y="369932"/>
                    <a:pt x="424440" y="253727"/>
                    <a:pt x="424440" y="234042"/>
                  </a:cubicBezTo>
                  <a:cubicBezTo>
                    <a:pt x="424440" y="218802"/>
                    <a:pt x="431425" y="218802"/>
                    <a:pt x="447300" y="218802"/>
                  </a:cubicBezTo>
                  <a:cubicBezTo>
                    <a:pt x="462540" y="218802"/>
                    <a:pt x="466985" y="220707"/>
                    <a:pt x="468890" y="233407"/>
                  </a:cubicBezTo>
                  <a:cubicBezTo>
                    <a:pt x="473335" y="272142"/>
                    <a:pt x="475875" y="390887"/>
                    <a:pt x="474605" y="410572"/>
                  </a:cubicBezTo>
                  <a:cubicBezTo>
                    <a:pt x="473970" y="421367"/>
                    <a:pt x="479050" y="450577"/>
                    <a:pt x="453650" y="440417"/>
                  </a:cubicBezTo>
                  <a:cubicBezTo>
                    <a:pt x="436505" y="433432"/>
                    <a:pt x="431425" y="430892"/>
                    <a:pt x="430155" y="408032"/>
                  </a:cubicBezTo>
                  <a:close/>
                  <a:moveTo>
                    <a:pt x="467620" y="1002392"/>
                  </a:moveTo>
                  <a:cubicBezTo>
                    <a:pt x="446030" y="1005567"/>
                    <a:pt x="449840" y="991597"/>
                    <a:pt x="447300" y="973182"/>
                  </a:cubicBezTo>
                  <a:cubicBezTo>
                    <a:pt x="442855" y="939527"/>
                    <a:pt x="440315" y="843007"/>
                    <a:pt x="442220" y="822052"/>
                  </a:cubicBezTo>
                  <a:cubicBezTo>
                    <a:pt x="442855" y="811257"/>
                    <a:pt x="436505" y="773157"/>
                    <a:pt x="455555" y="779507"/>
                  </a:cubicBezTo>
                  <a:cubicBezTo>
                    <a:pt x="475240" y="785857"/>
                    <a:pt x="486035" y="789667"/>
                    <a:pt x="487305" y="809352"/>
                  </a:cubicBezTo>
                  <a:cubicBezTo>
                    <a:pt x="491750" y="858247"/>
                    <a:pt x="494290" y="916667"/>
                    <a:pt x="492385" y="967467"/>
                  </a:cubicBezTo>
                  <a:cubicBezTo>
                    <a:pt x="493655" y="990962"/>
                    <a:pt x="489845" y="999852"/>
                    <a:pt x="467620" y="1002392"/>
                  </a:cubicBezTo>
                  <a:close/>
                  <a:moveTo>
                    <a:pt x="668280" y="926827"/>
                  </a:moveTo>
                  <a:cubicBezTo>
                    <a:pt x="663835" y="960482"/>
                    <a:pt x="630815" y="969372"/>
                    <a:pt x="604145" y="981437"/>
                  </a:cubicBezTo>
                  <a:cubicBezTo>
                    <a:pt x="587635" y="988422"/>
                    <a:pt x="577475" y="983977"/>
                    <a:pt x="577475" y="964292"/>
                  </a:cubicBezTo>
                  <a:cubicBezTo>
                    <a:pt x="577475" y="947147"/>
                    <a:pt x="569855" y="858247"/>
                    <a:pt x="583190" y="850627"/>
                  </a:cubicBezTo>
                  <a:cubicBezTo>
                    <a:pt x="594620" y="844912"/>
                    <a:pt x="616210" y="855707"/>
                    <a:pt x="633355" y="870312"/>
                  </a:cubicBezTo>
                  <a:cubicBezTo>
                    <a:pt x="653040" y="883647"/>
                    <a:pt x="672090" y="896347"/>
                    <a:pt x="668280" y="926827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그룹 42">
            <a:extLst>
              <a:ext uri="{FF2B5EF4-FFF2-40B4-BE49-F238E27FC236}">
                <a16:creationId xmlns:a16="http://schemas.microsoft.com/office/drawing/2014/main" id="{CAF64441-EE6F-449E-9BC8-D4A45294D407}"/>
              </a:ext>
            </a:extLst>
          </p:cNvPr>
          <p:cNvGrpSpPr/>
          <p:nvPr/>
        </p:nvGrpSpPr>
        <p:grpSpPr>
          <a:xfrm>
            <a:off x="920998" y="638118"/>
            <a:ext cx="4230407" cy="944910"/>
            <a:chOff x="2279575" y="5092585"/>
            <a:chExt cx="4230407" cy="944909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08BB82E-25B1-4E55-8EF9-0C39B2A76AE8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CB1965-3AB8-4CA9-B960-04A6A55271FF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6" name="그룹 41">
            <a:extLst>
              <a:ext uri="{FF2B5EF4-FFF2-40B4-BE49-F238E27FC236}">
                <a16:creationId xmlns:a16="http://schemas.microsoft.com/office/drawing/2014/main" id="{7C1F3D5D-3ECD-4AE6-A7FA-224D6CECD198}"/>
              </a:ext>
            </a:extLst>
          </p:cNvPr>
          <p:cNvGrpSpPr/>
          <p:nvPr/>
        </p:nvGrpSpPr>
        <p:grpSpPr>
          <a:xfrm>
            <a:off x="7040595" y="638118"/>
            <a:ext cx="4230407" cy="944910"/>
            <a:chOff x="7032103" y="5083387"/>
            <a:chExt cx="4230407" cy="94490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7ED271C-70B1-479B-8626-85F72A6F47F3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D92056-F7CD-4471-9665-6DAA7382536E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36019ABD-0BC5-4E45-97F2-D7CFE955A80E}"/>
              </a:ext>
            </a:extLst>
          </p:cNvPr>
          <p:cNvSpPr txBox="1"/>
          <p:nvPr/>
        </p:nvSpPr>
        <p:spPr>
          <a:xfrm>
            <a:off x="3903733" y="5207261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PowerPoint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7C28C1-C9F0-4A64-8C3C-1C619AF41925}"/>
              </a:ext>
            </a:extLst>
          </p:cNvPr>
          <p:cNvSpPr txBox="1"/>
          <p:nvPr/>
        </p:nvSpPr>
        <p:spPr>
          <a:xfrm>
            <a:off x="7864113" y="296119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8BCC1-AAC2-4965-B26A-079D28DC3F72}"/>
              </a:ext>
            </a:extLst>
          </p:cNvPr>
          <p:cNvSpPr txBox="1"/>
          <p:nvPr/>
        </p:nvSpPr>
        <p:spPr>
          <a:xfrm>
            <a:off x="9380048" y="2037566"/>
            <a:ext cx="22308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r>
              <a:rPr lang="en-US" altLang="ko-KR" sz="1200" dirty="0"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/>
              <a:t> You can simply impress your audience and add a unique zing and appeal to your Reports and Presentations with our Templates.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E1BA5-03D4-4460-AFBE-C51ABB1EA8AD}"/>
              </a:ext>
            </a:extLst>
          </p:cNvPr>
          <p:cNvSpPr txBox="1"/>
          <p:nvPr/>
        </p:nvSpPr>
        <p:spPr>
          <a:xfrm>
            <a:off x="705358" y="3227547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03024-51CF-48EB-A851-FE34D901FE69}"/>
              </a:ext>
            </a:extLst>
          </p:cNvPr>
          <p:cNvSpPr txBox="1"/>
          <p:nvPr/>
        </p:nvSpPr>
        <p:spPr>
          <a:xfrm>
            <a:off x="4780001" y="5294381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E4637-92A3-4A5D-893F-78E7EC06761A}"/>
              </a:ext>
            </a:extLst>
          </p:cNvPr>
          <p:cNvSpPr txBox="1"/>
          <p:nvPr/>
        </p:nvSpPr>
        <p:spPr>
          <a:xfrm>
            <a:off x="6332360" y="3941982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9BAF0-9793-4C73-AAB7-A5D915D25EC4}"/>
              </a:ext>
            </a:extLst>
          </p:cNvPr>
          <p:cNvSpPr txBox="1"/>
          <p:nvPr/>
        </p:nvSpPr>
        <p:spPr>
          <a:xfrm>
            <a:off x="455077" y="5557056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44479-4587-41A3-97B4-66EC309CAFFB}"/>
              </a:ext>
            </a:extLst>
          </p:cNvPr>
          <p:cNvSpPr txBox="1"/>
          <p:nvPr/>
        </p:nvSpPr>
        <p:spPr>
          <a:xfrm>
            <a:off x="1755048" y="463000"/>
            <a:ext cx="176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360AE-D961-4E90-8C58-9FA13598C1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FA78082-5F93-4E18-B276-5B79BD4335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CD67A1-EC50-4CF7-8173-413921E2E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A214B32-8CA9-4D19-97B9-38D9131EDE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1822507-2F8B-4430-9D1E-9353D137AC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85B2A7-F98F-4649-9600-538884D6EA92}"/>
              </a:ext>
            </a:extLst>
          </p:cNvPr>
          <p:cNvGrpSpPr/>
          <p:nvPr/>
        </p:nvGrpSpPr>
        <p:grpSpPr>
          <a:xfrm>
            <a:off x="908748" y="1868948"/>
            <a:ext cx="1872000" cy="979099"/>
            <a:chOff x="395536" y="1496735"/>
            <a:chExt cx="1728192" cy="648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25EDA4-92D0-4A3B-968D-626A3CAEFBAF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D4FCEE5B-F99A-406F-A84D-C59246680859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1FE8195-8FBE-4B37-964C-A77BB2C77F08}"/>
              </a:ext>
            </a:extLst>
          </p:cNvPr>
          <p:cNvSpPr txBox="1"/>
          <p:nvPr/>
        </p:nvSpPr>
        <p:spPr>
          <a:xfrm>
            <a:off x="944752" y="2479232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F22A0-3C79-42F4-80E4-F8EB827F5C70}"/>
              </a:ext>
            </a:extLst>
          </p:cNvPr>
          <p:cNvSpPr txBox="1"/>
          <p:nvPr/>
        </p:nvSpPr>
        <p:spPr>
          <a:xfrm>
            <a:off x="1823128" y="2214072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743113-6DA5-4E44-958C-6CF4578275BA}"/>
              </a:ext>
            </a:extLst>
          </p:cNvPr>
          <p:cNvGrpSpPr/>
          <p:nvPr/>
        </p:nvGrpSpPr>
        <p:grpSpPr>
          <a:xfrm>
            <a:off x="3038072" y="1873431"/>
            <a:ext cx="1872000" cy="979099"/>
            <a:chOff x="395536" y="1496735"/>
            <a:chExt cx="1728192" cy="64807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4874E2-F151-495D-9204-662160DB139E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C507B30D-8C29-4571-B2E1-1A2669E06BCB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64F367-FB39-4010-B579-BF9DF965F300}"/>
              </a:ext>
            </a:extLst>
          </p:cNvPr>
          <p:cNvSpPr txBox="1"/>
          <p:nvPr/>
        </p:nvSpPr>
        <p:spPr>
          <a:xfrm>
            <a:off x="3074076" y="2483715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1508-4EF7-4D22-8815-C9622825F62F}"/>
              </a:ext>
            </a:extLst>
          </p:cNvPr>
          <p:cNvSpPr txBox="1"/>
          <p:nvPr/>
        </p:nvSpPr>
        <p:spPr>
          <a:xfrm>
            <a:off x="3952452" y="2218555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F9CF01-5E8A-49A8-8555-29DFEBDDB62A}"/>
              </a:ext>
            </a:extLst>
          </p:cNvPr>
          <p:cNvGrpSpPr/>
          <p:nvPr/>
        </p:nvGrpSpPr>
        <p:grpSpPr>
          <a:xfrm>
            <a:off x="5167396" y="1877914"/>
            <a:ext cx="1872000" cy="979099"/>
            <a:chOff x="395536" y="1496735"/>
            <a:chExt cx="1728192" cy="6480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F0092C-0F36-497D-A2D6-2DD499A43766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76DD6D53-89F4-497F-B24A-99F556BD4DE7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E30F60-0D30-4142-91DD-77F8E9327D36}"/>
              </a:ext>
            </a:extLst>
          </p:cNvPr>
          <p:cNvSpPr txBox="1"/>
          <p:nvPr/>
        </p:nvSpPr>
        <p:spPr>
          <a:xfrm>
            <a:off x="5203400" y="2488198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B0FFD-AE7F-4258-B794-C5C5F56E7A2A}"/>
              </a:ext>
            </a:extLst>
          </p:cNvPr>
          <p:cNvSpPr txBox="1"/>
          <p:nvPr/>
        </p:nvSpPr>
        <p:spPr>
          <a:xfrm>
            <a:off x="6081776" y="2223038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8125B0-B22D-40DE-9BA4-396AD906BA4C}"/>
              </a:ext>
            </a:extLst>
          </p:cNvPr>
          <p:cNvGrpSpPr/>
          <p:nvPr/>
        </p:nvGrpSpPr>
        <p:grpSpPr>
          <a:xfrm>
            <a:off x="7296720" y="1882397"/>
            <a:ext cx="1872000" cy="979099"/>
            <a:chOff x="395536" y="1496735"/>
            <a:chExt cx="1728192" cy="648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3D92DBF-122D-41A5-A096-DF3C9D10EF45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1D4C7CD9-0697-4593-B711-9F18CCB4386B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B9FDCB-CFD2-4159-93BB-53033F46DBF2}"/>
              </a:ext>
            </a:extLst>
          </p:cNvPr>
          <p:cNvSpPr txBox="1"/>
          <p:nvPr/>
        </p:nvSpPr>
        <p:spPr>
          <a:xfrm>
            <a:off x="7332724" y="2492680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10A9E-A530-4257-AD63-0F3D39FE789D}"/>
              </a:ext>
            </a:extLst>
          </p:cNvPr>
          <p:cNvSpPr txBox="1"/>
          <p:nvPr/>
        </p:nvSpPr>
        <p:spPr>
          <a:xfrm>
            <a:off x="8211100" y="2227520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91C85C-7826-444C-AD07-E2316527A577}"/>
              </a:ext>
            </a:extLst>
          </p:cNvPr>
          <p:cNvGrpSpPr/>
          <p:nvPr/>
        </p:nvGrpSpPr>
        <p:grpSpPr>
          <a:xfrm>
            <a:off x="1035124" y="3265818"/>
            <a:ext cx="1619248" cy="2767945"/>
            <a:chOff x="399379" y="3300990"/>
            <a:chExt cx="1945888" cy="27679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4C35F9-EE9F-43FC-8CAB-6DC5AEB5F900}"/>
                </a:ext>
              </a:extLst>
            </p:cNvPr>
            <p:cNvSpPr txBox="1"/>
            <p:nvPr/>
          </p:nvSpPr>
          <p:spPr>
            <a:xfrm>
              <a:off x="399379" y="3300990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5CFA0F-95E7-48EA-9D71-98F18EA7E1B7}"/>
                </a:ext>
              </a:extLst>
            </p:cNvPr>
            <p:cNvSpPr txBox="1"/>
            <p:nvPr/>
          </p:nvSpPr>
          <p:spPr>
            <a:xfrm>
              <a:off x="399379" y="3575945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AFB06-9FFE-4419-A2DE-13BE708F0F18}"/>
              </a:ext>
            </a:extLst>
          </p:cNvPr>
          <p:cNvGrpSpPr/>
          <p:nvPr/>
        </p:nvGrpSpPr>
        <p:grpSpPr>
          <a:xfrm>
            <a:off x="3196768" y="3263745"/>
            <a:ext cx="1619248" cy="2767945"/>
            <a:chOff x="2511769" y="3298917"/>
            <a:chExt cx="1945888" cy="27679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3672BA-08D2-4B18-9908-C91244DF1ECC}"/>
                </a:ext>
              </a:extLst>
            </p:cNvPr>
            <p:cNvSpPr txBox="1"/>
            <p:nvPr/>
          </p:nvSpPr>
          <p:spPr>
            <a:xfrm>
              <a:off x="2511769" y="3298917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F96B91-E257-4D94-83E9-D4CBC6842269}"/>
                </a:ext>
              </a:extLst>
            </p:cNvPr>
            <p:cNvSpPr txBox="1"/>
            <p:nvPr/>
          </p:nvSpPr>
          <p:spPr>
            <a:xfrm>
              <a:off x="2511769" y="3573872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65825-22D1-4089-B1C6-6262ECBDA600}"/>
              </a:ext>
            </a:extLst>
          </p:cNvPr>
          <p:cNvGrpSpPr/>
          <p:nvPr/>
        </p:nvGrpSpPr>
        <p:grpSpPr>
          <a:xfrm>
            <a:off x="5309158" y="3261672"/>
            <a:ext cx="1619248" cy="2767945"/>
            <a:chOff x="4624159" y="3296844"/>
            <a:chExt cx="1945888" cy="27679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AC62F8-420A-4269-BCDC-74B021B18954}"/>
                </a:ext>
              </a:extLst>
            </p:cNvPr>
            <p:cNvSpPr txBox="1"/>
            <p:nvPr/>
          </p:nvSpPr>
          <p:spPr>
            <a:xfrm>
              <a:off x="4624159" y="3296844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BCA92C-6B10-49E5-BC0F-7BEEFE37805A}"/>
                </a:ext>
              </a:extLst>
            </p:cNvPr>
            <p:cNvSpPr txBox="1"/>
            <p:nvPr/>
          </p:nvSpPr>
          <p:spPr>
            <a:xfrm>
              <a:off x="4624159" y="3571799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C90EC8-A7C6-4F37-8AB8-1779BD1120AB}"/>
              </a:ext>
            </a:extLst>
          </p:cNvPr>
          <p:cNvGrpSpPr/>
          <p:nvPr/>
        </p:nvGrpSpPr>
        <p:grpSpPr>
          <a:xfrm>
            <a:off x="7421548" y="3270887"/>
            <a:ext cx="1619248" cy="2767945"/>
            <a:chOff x="6736549" y="3306059"/>
            <a:chExt cx="1945888" cy="2767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4AC073-82E8-4008-BF36-80116523C84A}"/>
                </a:ext>
              </a:extLst>
            </p:cNvPr>
            <p:cNvSpPr txBox="1"/>
            <p:nvPr/>
          </p:nvSpPr>
          <p:spPr>
            <a:xfrm>
              <a:off x="6736549" y="3306059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60CBCE-357C-4D13-94A1-BA55309767EA}"/>
                </a:ext>
              </a:extLst>
            </p:cNvPr>
            <p:cNvSpPr txBox="1"/>
            <p:nvPr/>
          </p:nvSpPr>
          <p:spPr>
            <a:xfrm>
              <a:off x="6736549" y="3581014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Isosceles Triangle 22">
            <a:extLst>
              <a:ext uri="{FF2B5EF4-FFF2-40B4-BE49-F238E27FC236}">
                <a16:creationId xmlns:a16="http://schemas.microsoft.com/office/drawing/2014/main" id="{2DA63F7E-8DB8-4677-8482-EB53452E0FEB}"/>
              </a:ext>
            </a:extLst>
          </p:cNvPr>
          <p:cNvSpPr/>
          <p:nvPr/>
        </p:nvSpPr>
        <p:spPr>
          <a:xfrm rot="19800000">
            <a:off x="5700670" y="2157295"/>
            <a:ext cx="402100" cy="40203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Donut 15">
            <a:extLst>
              <a:ext uri="{FF2B5EF4-FFF2-40B4-BE49-F238E27FC236}">
                <a16:creationId xmlns:a16="http://schemas.microsoft.com/office/drawing/2014/main" id="{A3F62FE3-8149-41B4-9DF1-6DAEBB19D574}"/>
              </a:ext>
            </a:extLst>
          </p:cNvPr>
          <p:cNvSpPr/>
          <p:nvPr/>
        </p:nvSpPr>
        <p:spPr>
          <a:xfrm>
            <a:off x="3583855" y="2214070"/>
            <a:ext cx="368599" cy="36603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22169723-E274-4C8D-AE40-C8E61821BD6C}"/>
              </a:ext>
            </a:extLst>
          </p:cNvPr>
          <p:cNvSpPr/>
          <p:nvPr/>
        </p:nvSpPr>
        <p:spPr>
          <a:xfrm rot="14270044">
            <a:off x="1443717" y="2164330"/>
            <a:ext cx="398708" cy="415328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8" name="Group 84">
            <a:extLst>
              <a:ext uri="{FF2B5EF4-FFF2-40B4-BE49-F238E27FC236}">
                <a16:creationId xmlns:a16="http://schemas.microsoft.com/office/drawing/2014/main" id="{FDFBC50A-DDF5-469B-A850-E81D882B234B}"/>
              </a:ext>
            </a:extLst>
          </p:cNvPr>
          <p:cNvGrpSpPr/>
          <p:nvPr/>
        </p:nvGrpSpPr>
        <p:grpSpPr>
          <a:xfrm>
            <a:off x="9404486" y="1877914"/>
            <a:ext cx="1872000" cy="979099"/>
            <a:chOff x="395536" y="1496735"/>
            <a:chExt cx="1728192" cy="648072"/>
          </a:xfrm>
        </p:grpSpPr>
        <p:sp>
          <p:nvSpPr>
            <p:cNvPr id="39" name="Rectangle 85">
              <a:extLst>
                <a:ext uri="{FF2B5EF4-FFF2-40B4-BE49-F238E27FC236}">
                  <a16:creationId xmlns:a16="http://schemas.microsoft.com/office/drawing/2014/main" id="{A975FA70-7DD7-4103-9873-464546B3BA1C}"/>
                </a:ext>
              </a:extLst>
            </p:cNvPr>
            <p:cNvSpPr/>
            <p:nvPr/>
          </p:nvSpPr>
          <p:spPr>
            <a:xfrm>
              <a:off x="395536" y="1496735"/>
              <a:ext cx="1728192" cy="64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Right Triangle 86">
              <a:extLst>
                <a:ext uri="{FF2B5EF4-FFF2-40B4-BE49-F238E27FC236}">
                  <a16:creationId xmlns:a16="http://schemas.microsoft.com/office/drawing/2014/main" id="{6F387FF8-982B-4BC4-85C4-20AA51B22DBC}"/>
                </a:ext>
              </a:extLst>
            </p:cNvPr>
            <p:cNvSpPr/>
            <p:nvPr/>
          </p:nvSpPr>
          <p:spPr>
            <a:xfrm>
              <a:off x="395536" y="1496735"/>
              <a:ext cx="648072" cy="648072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F74FE6C-1637-4832-9F8F-DF707478F882}"/>
              </a:ext>
            </a:extLst>
          </p:cNvPr>
          <p:cNvSpPr txBox="1"/>
          <p:nvPr/>
        </p:nvSpPr>
        <p:spPr>
          <a:xfrm>
            <a:off x="9440490" y="2488197"/>
            <a:ext cx="46805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FA843A-FE68-41A5-B4C5-A2B6F0E6A9B0}"/>
              </a:ext>
            </a:extLst>
          </p:cNvPr>
          <p:cNvSpPr txBox="1"/>
          <p:nvPr/>
        </p:nvSpPr>
        <p:spPr>
          <a:xfrm>
            <a:off x="10318866" y="2223037"/>
            <a:ext cx="10438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8">
            <a:extLst>
              <a:ext uri="{FF2B5EF4-FFF2-40B4-BE49-F238E27FC236}">
                <a16:creationId xmlns:a16="http://schemas.microsoft.com/office/drawing/2014/main" id="{D155184E-C8D1-4B31-9E82-4E01D0AAA728}"/>
              </a:ext>
            </a:extLst>
          </p:cNvPr>
          <p:cNvGrpSpPr/>
          <p:nvPr/>
        </p:nvGrpSpPr>
        <p:grpSpPr>
          <a:xfrm>
            <a:off x="9530862" y="3266404"/>
            <a:ext cx="1619248" cy="2767945"/>
            <a:chOff x="6736549" y="3306059"/>
            <a:chExt cx="1945888" cy="27679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66C1FB-FE32-4D05-93BE-24840D89A531}"/>
                </a:ext>
              </a:extLst>
            </p:cNvPr>
            <p:cNvSpPr txBox="1"/>
            <p:nvPr/>
          </p:nvSpPr>
          <p:spPr>
            <a:xfrm>
              <a:off x="6736549" y="3306059"/>
              <a:ext cx="19458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A77FEA-7510-4185-85E1-CBF0F122EB79}"/>
                </a:ext>
              </a:extLst>
            </p:cNvPr>
            <p:cNvSpPr txBox="1"/>
            <p:nvPr/>
          </p:nvSpPr>
          <p:spPr>
            <a:xfrm>
              <a:off x="6736549" y="3581014"/>
              <a:ext cx="1945888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Example Text :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Oval 21">
            <a:extLst>
              <a:ext uri="{FF2B5EF4-FFF2-40B4-BE49-F238E27FC236}">
                <a16:creationId xmlns:a16="http://schemas.microsoft.com/office/drawing/2014/main" id="{764E9CCB-01E4-41C8-8125-C633D704AA1A}"/>
              </a:ext>
            </a:extLst>
          </p:cNvPr>
          <p:cNvSpPr/>
          <p:nvPr/>
        </p:nvSpPr>
        <p:spPr>
          <a:xfrm rot="20700000">
            <a:off x="9955721" y="2194983"/>
            <a:ext cx="393597" cy="34495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BC0483F6-E00A-492D-BF10-59C410667E0B}"/>
              </a:ext>
            </a:extLst>
          </p:cNvPr>
          <p:cNvSpPr/>
          <p:nvPr/>
        </p:nvSpPr>
        <p:spPr>
          <a:xfrm flipH="1">
            <a:off x="7819666" y="2223037"/>
            <a:ext cx="358109" cy="307777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4644</Words>
  <Application>Microsoft Office PowerPoint</Application>
  <PresentationFormat>Widescreen</PresentationFormat>
  <Paragraphs>588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126</cp:revision>
  <dcterms:created xsi:type="dcterms:W3CDTF">2019-01-14T06:35:35Z</dcterms:created>
  <dcterms:modified xsi:type="dcterms:W3CDTF">2019-10-29T01:46:30Z</dcterms:modified>
</cp:coreProperties>
</file>