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4860032" y="0"/>
            <a:ext cx="3816424" cy="3507854"/>
          </a:xfrm>
          <a:prstGeom prst="round2SameRect">
            <a:avLst>
              <a:gd name="adj1" fmla="val 14350"/>
              <a:gd name="adj2" fmla="val 0"/>
            </a:avLst>
          </a:prstGeom>
          <a:solidFill>
            <a:schemeClr val="accent6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60032" y="2028596"/>
            <a:ext cx="3816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860032" y="620688"/>
            <a:ext cx="38164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93" y="2656789"/>
            <a:ext cx="1301512" cy="32184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184068" y="1786507"/>
            <a:ext cx="3168352" cy="144016"/>
            <a:chOff x="899592" y="1359873"/>
            <a:chExt cx="3168352" cy="144016"/>
          </a:xfrm>
        </p:grpSpPr>
        <p:sp>
          <p:nvSpPr>
            <p:cNvPr id="13" name="Rectangle 12"/>
            <p:cNvSpPr/>
            <p:nvPr/>
          </p:nvSpPr>
          <p:spPr>
            <a:xfrm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 rot="2700000">
              <a:off x="2430865" y="1359873"/>
              <a:ext cx="144016" cy="144016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771800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>
              <a:off x="899592" y="1408806"/>
              <a:ext cx="1296144" cy="46150"/>
              <a:chOff x="2771800" y="1410205"/>
              <a:chExt cx="1296144" cy="4615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771800" y="1410205"/>
                <a:ext cx="12961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71800" y="1456355"/>
                <a:ext cx="9277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2015-11-24T22:17:48Z</dcterms:modified>
</cp:coreProperties>
</file>