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244" y="4142124"/>
            <a:ext cx="1301512" cy="32184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3733750"/>
            <a:ext cx="9144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0" y="3219822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25</cp:revision>
  <dcterms:created xsi:type="dcterms:W3CDTF">2014-04-01T16:27:38Z</dcterms:created>
  <dcterms:modified xsi:type="dcterms:W3CDTF">2016-01-06T20:27:06Z</dcterms:modified>
</cp:coreProperties>
</file>