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9632" y="0"/>
            <a:ext cx="788436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48935" y="987574"/>
            <a:ext cx="7243545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659279" y="1664245"/>
            <a:ext cx="7243545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2"/>
          </p:cNvPr>
          <p:cNvSpPr txBox="1"/>
          <p:nvPr/>
        </p:nvSpPr>
        <p:spPr>
          <a:xfrm>
            <a:off x="0" y="480457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267494"/>
            <a:ext cx="1301512" cy="321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429994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72387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272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2015-02-10T13:46:58Z</dcterms:modified>
</cp:coreProperties>
</file>