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1" y="2878832"/>
            <a:ext cx="486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131840" y="1779662"/>
            <a:ext cx="4860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131840" y="4844068"/>
            <a:ext cx="6012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469101" y="4371950"/>
            <a:ext cx="1080120" cy="261610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7</cp:revision>
  <dcterms:created xsi:type="dcterms:W3CDTF">2014-04-01T16:27:38Z</dcterms:created>
  <dcterms:modified xsi:type="dcterms:W3CDTF">2014-04-12T01:29:55Z</dcterms:modified>
</cp:coreProperties>
</file>