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3822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846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03998"/>
            <a:ext cx="8604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2014-07-03T08:29:54Z</dcterms:modified>
</cp:coreProperties>
</file>