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908812" y="4355812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D2A000"/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rgbClr val="D2A000"/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530120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0" y="659802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92857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715970" y="292222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rgbClr val="D2A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0" y="530120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8812" y="4355812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D2A000"/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rgbClr val="D2A000"/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0" y="659802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35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Orange-Slices-PowerPoint-Templates-pptx (17)</dc:title>
  <dc:creator>ALLPPT.COM</dc:creator>
  <cp:lastModifiedBy>Registered User</cp:lastModifiedBy>
  <cp:revision>8</cp:revision>
  <dcterms:created xsi:type="dcterms:W3CDTF">2012-06-23T06:16:44Z</dcterms:created>
  <dcterms:modified xsi:type="dcterms:W3CDTF">2014-02-13T07:52:54Z</dcterms:modified>
</cp:coreProperties>
</file>