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3" y="3200658"/>
            <a:ext cx="4860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4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4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79912" y="1923678"/>
            <a:ext cx="48600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343799" y="319757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25</Words>
  <Application>Microsoft Office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5</cp:revision>
  <dcterms:created xsi:type="dcterms:W3CDTF">2014-04-01T16:27:38Z</dcterms:created>
  <dcterms:modified xsi:type="dcterms:W3CDTF">2014-04-04T04:06:42Z</dcterms:modified>
</cp:coreProperties>
</file>