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33" y="-6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83568" y="0"/>
            <a:ext cx="3744416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61967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123407"/>
            <a:ext cx="36724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5" y="3147814"/>
            <a:ext cx="36724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55576" y="4844068"/>
            <a:ext cx="3672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2327" y="33950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2016-03-28T05:06:53Z</dcterms:modified>
</cp:coreProperties>
</file>