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2409" y="2683247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672408" y="1707654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236296" y="391765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12</cp:revision>
  <dcterms:created xsi:type="dcterms:W3CDTF">2014-04-01T16:27:38Z</dcterms:created>
  <dcterms:modified xsi:type="dcterms:W3CDTF">2014-07-16T21:33:49Z</dcterms:modified>
</cp:coreProperties>
</file>