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496" y="2859782"/>
            <a:ext cx="9108504" cy="19213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8000"/>
                  <a:lumOff val="2000"/>
                  <a:alpha val="0"/>
                </a:schemeClr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3929" y="407296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09737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120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2015-12-01T05:26:34Z</dcterms:modified>
</cp:coreProperties>
</file>