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351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2814" y="4533517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2016-05-02T12:28:07Z</dcterms:modified>
</cp:coreProperties>
</file>