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3" y="1462013"/>
            <a:ext cx="41764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39552" y="486420"/>
            <a:ext cx="417646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539552" y="4844068"/>
            <a:ext cx="8244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2791" y="4443958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29</cp:revision>
  <dcterms:created xsi:type="dcterms:W3CDTF">2014-04-01T16:27:38Z</dcterms:created>
  <dcterms:modified xsi:type="dcterms:W3CDTF">2016-05-10T00:29:19Z</dcterms:modified>
</cp:coreProperties>
</file>