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131590"/>
            <a:ext cx="5724128" cy="15190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rgbClr val="FFFFFF">
                  <a:alpha val="0"/>
                </a:srgbClr>
              </a:gs>
              <a:gs pos="53000">
                <a:schemeClr val="bg1">
                  <a:alpha val="4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473" y="2111673"/>
            <a:ext cx="44755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0472" y="1249318"/>
            <a:ext cx="44755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40472" y="4300522"/>
            <a:ext cx="8903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4966" y="34646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2016-01-30T01:13:47Z</dcterms:modified>
</cp:coreProperties>
</file>