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18844" y="2757901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475656" y="2348880"/>
            <a:ext cx="367240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TEMPLATES</a:t>
            </a:r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3726905"/>
            <a:ext cx="3168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30218" y="285728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24470" y="2757901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475656" y="2996952"/>
            <a:ext cx="36724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Palm trees-Shells-PPT-Design</dc:title>
  <dc:creator>ALLPPT.COM</dc:creator>
  <cp:lastModifiedBy>Registered User</cp:lastModifiedBy>
  <cp:revision>10</cp:revision>
  <dcterms:created xsi:type="dcterms:W3CDTF">2012-06-16T02:50:34Z</dcterms:created>
  <dcterms:modified xsi:type="dcterms:W3CDTF">2014-02-12T06:26:06Z</dcterms:modified>
</cp:coreProperties>
</file>