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91289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24586" y="4553606"/>
            <a:ext cx="894828" cy="219912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405343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54938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844300" y="1567830"/>
            <a:ext cx="14401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Fresh</a:t>
            </a:r>
            <a:br>
              <a:rPr lang="en-US" altLang="ko-KR" sz="2400" b="1" dirty="0" smtClean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400" b="1" dirty="0" smtClean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Food</a:t>
            </a:r>
            <a:endParaRPr lang="en-US" altLang="ko-KR" sz="2400" b="1" dirty="0" smtClean="0">
              <a:solidFill>
                <a:schemeClr val="bg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291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2016-04-25T00:37:57Z</dcterms:modified>
</cp:coreProperties>
</file>