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153111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55552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67545" y="4844068"/>
            <a:ext cx="460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31" y="4522219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2015-01-10T09:52:00Z</dcterms:modified>
</cp:coreProperties>
</file>