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2035175"/>
            <a:ext cx="3923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1059582"/>
            <a:ext cx="39239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2016-01-04T18:44:46Z</dcterms:modified>
</cp:coreProperties>
</file>