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64948"/>
            <a:ext cx="9144000" cy="1558730"/>
          </a:xfrm>
          <a:prstGeom prst="rect">
            <a:avLst/>
          </a:prstGeom>
          <a:gradFill flip="none" rotWithShape="1">
            <a:gsLst>
              <a:gs pos="1700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23929" y="134738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7179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85486" y="4497298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2016-05-02T06:59:09Z</dcterms:modified>
</cp:coreProperties>
</file>