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0"/>
  </p:notesMasterIdLst>
  <p:handoutMasterIdLst>
    <p:handoutMasterId r:id="rId41"/>
  </p:handoutMasterIdLst>
  <p:sldIdLst>
    <p:sldId id="256" r:id="rId4"/>
    <p:sldId id="261" r:id="rId5"/>
    <p:sldId id="264" r:id="rId6"/>
    <p:sldId id="262" r:id="rId7"/>
    <p:sldId id="265" r:id="rId8"/>
    <p:sldId id="270" r:id="rId9"/>
    <p:sldId id="273" r:id="rId10"/>
    <p:sldId id="275" r:id="rId11"/>
    <p:sldId id="298" r:id="rId12"/>
    <p:sldId id="277" r:id="rId13"/>
    <p:sldId id="278" r:id="rId14"/>
    <p:sldId id="269" r:id="rId15"/>
    <p:sldId id="288" r:id="rId16"/>
    <p:sldId id="305" r:id="rId17"/>
    <p:sldId id="292" r:id="rId18"/>
    <p:sldId id="279" r:id="rId19"/>
    <p:sldId id="302" r:id="rId20"/>
    <p:sldId id="274" r:id="rId21"/>
    <p:sldId id="304" r:id="rId22"/>
    <p:sldId id="290" r:id="rId23"/>
    <p:sldId id="289" r:id="rId24"/>
    <p:sldId id="303" r:id="rId25"/>
    <p:sldId id="297" r:id="rId26"/>
    <p:sldId id="300" r:id="rId27"/>
    <p:sldId id="295" r:id="rId28"/>
    <p:sldId id="293" r:id="rId29"/>
    <p:sldId id="299" r:id="rId30"/>
    <p:sldId id="276" r:id="rId31"/>
    <p:sldId id="301" r:id="rId32"/>
    <p:sldId id="291" r:id="rId33"/>
    <p:sldId id="271" r:id="rId34"/>
    <p:sldId id="294" r:id="rId35"/>
    <p:sldId id="272" r:id="rId36"/>
    <p:sldId id="257" r:id="rId37"/>
    <p:sldId id="258" r:id="rId38"/>
    <p:sldId id="267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2484" y="11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B2-4BCF-8AE9-32DD3D98E4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B2-4BCF-8AE9-32DD3D98E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1068672"/>
        <c:axId val="151070208"/>
      </c:barChart>
      <c:catAx>
        <c:axId val="15106867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51070208"/>
        <c:crosses val="autoZero"/>
        <c:auto val="1"/>
        <c:lblAlgn val="ctr"/>
        <c:lblOffset val="100"/>
        <c:noMultiLvlLbl val="0"/>
      </c:catAx>
      <c:valAx>
        <c:axId val="15107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51068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698-49C1-B45D-78573DCF028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698-49C1-B45D-78573DCF028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98-49C1-B45D-78573DCF0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E945-4BE6-9EEE-33EB5271D6A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945-4BE6-9EEE-33EB5271D6A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45-4BE6-9EEE-33EB5271D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6DCC-4B3A-8CE6-6ACAC8A5714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DCC-4B3A-8CE6-6ACAC8A5714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CC-4B3A-8CE6-6ACAC8A57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0AE8-4DCF-ACA3-072C030A954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AE8-4DCF-ACA3-072C030A954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E8-4DCF-ACA3-072C030A9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4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18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INSERT THE TITLE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OF YOUR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PRESENTATION HERE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349832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LogoType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Hexagon 3"/>
          <p:cNvSpPr>
            <a:spLocks noChangeAspect="1"/>
          </p:cNvSpPr>
          <p:nvPr/>
        </p:nvSpPr>
        <p:spPr>
          <a:xfrm>
            <a:off x="1547664" y="2462497"/>
            <a:ext cx="1296144" cy="1117365"/>
          </a:xfrm>
          <a:prstGeom prst="hexag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Hexagon 4"/>
          <p:cNvSpPr>
            <a:spLocks noChangeAspect="1"/>
          </p:cNvSpPr>
          <p:nvPr/>
        </p:nvSpPr>
        <p:spPr>
          <a:xfrm>
            <a:off x="3131840" y="2462497"/>
            <a:ext cx="1296144" cy="1117365"/>
          </a:xfrm>
          <a:prstGeom prst="hexag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Hexagon 5"/>
          <p:cNvSpPr>
            <a:spLocks noChangeAspect="1"/>
          </p:cNvSpPr>
          <p:nvPr/>
        </p:nvSpPr>
        <p:spPr>
          <a:xfrm>
            <a:off x="4716016" y="2462497"/>
            <a:ext cx="1296144" cy="1117365"/>
          </a:xfrm>
          <a:prstGeom prst="hexagon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Hexagon 6"/>
          <p:cNvSpPr>
            <a:spLocks noChangeAspect="1"/>
          </p:cNvSpPr>
          <p:nvPr/>
        </p:nvSpPr>
        <p:spPr>
          <a:xfrm>
            <a:off x="6300192" y="2462497"/>
            <a:ext cx="1296144" cy="1117365"/>
          </a:xfrm>
          <a:prstGeom prst="hexagon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11560" y="1290450"/>
            <a:ext cx="2808312" cy="1091154"/>
            <a:chOff x="952701" y="3409575"/>
            <a:chExt cx="1324654" cy="1091154"/>
          </a:xfrm>
        </p:grpSpPr>
        <p:sp>
          <p:nvSpPr>
            <p:cNvPr id="9" name="TextBox 8"/>
            <p:cNvSpPr txBox="1"/>
            <p:nvPr/>
          </p:nvSpPr>
          <p:spPr>
            <a:xfrm>
              <a:off x="952701" y="3669732"/>
              <a:ext cx="132465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1560" y="3648870"/>
            <a:ext cx="2808312" cy="1091154"/>
            <a:chOff x="952701" y="3409575"/>
            <a:chExt cx="1324654" cy="1091154"/>
          </a:xfrm>
        </p:grpSpPr>
        <p:sp>
          <p:nvSpPr>
            <p:cNvPr id="12" name="TextBox 11"/>
            <p:cNvSpPr txBox="1"/>
            <p:nvPr/>
          </p:nvSpPr>
          <p:spPr>
            <a:xfrm>
              <a:off x="952701" y="3669732"/>
              <a:ext cx="132465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24128" y="1290450"/>
            <a:ext cx="2796680" cy="1091154"/>
            <a:chOff x="952701" y="3409575"/>
            <a:chExt cx="1324654" cy="1091154"/>
          </a:xfrm>
        </p:grpSpPr>
        <p:sp>
          <p:nvSpPr>
            <p:cNvPr id="15" name="TextBox 14"/>
            <p:cNvSpPr txBox="1"/>
            <p:nvPr/>
          </p:nvSpPr>
          <p:spPr>
            <a:xfrm>
              <a:off x="952701" y="3669732"/>
              <a:ext cx="132465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24128" y="3649621"/>
            <a:ext cx="2796680" cy="1091154"/>
            <a:chOff x="952701" y="3409575"/>
            <a:chExt cx="1324654" cy="1091154"/>
          </a:xfrm>
        </p:grpSpPr>
        <p:sp>
          <p:nvSpPr>
            <p:cNvPr id="18" name="TextBox 17"/>
            <p:cNvSpPr txBox="1"/>
            <p:nvPr/>
          </p:nvSpPr>
          <p:spPr>
            <a:xfrm>
              <a:off x="952701" y="3669732"/>
              <a:ext cx="132465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Rectangle 30"/>
          <p:cNvSpPr>
            <a:spLocks noChangeAspect="1"/>
          </p:cNvSpPr>
          <p:nvPr/>
        </p:nvSpPr>
        <p:spPr>
          <a:xfrm>
            <a:off x="2009372" y="2835359"/>
            <a:ext cx="372728" cy="37163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1"/>
          <p:cNvSpPr>
            <a:spLocks noChangeAspect="1"/>
          </p:cNvSpPr>
          <p:nvPr/>
        </p:nvSpPr>
        <p:spPr>
          <a:xfrm>
            <a:off x="5148271" y="2818107"/>
            <a:ext cx="431634" cy="4352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27"/>
          <p:cNvSpPr>
            <a:spLocks noChangeAspect="1"/>
          </p:cNvSpPr>
          <p:nvPr/>
        </p:nvSpPr>
        <p:spPr>
          <a:xfrm>
            <a:off x="3569410" y="2859486"/>
            <a:ext cx="421003" cy="32338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7"/>
          <p:cNvSpPr>
            <a:spLocks noChangeAspect="1"/>
          </p:cNvSpPr>
          <p:nvPr/>
        </p:nvSpPr>
        <p:spPr>
          <a:xfrm>
            <a:off x="6726714" y="2829984"/>
            <a:ext cx="443100" cy="38238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7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079703" y="1958120"/>
            <a:ext cx="2984593" cy="2629854"/>
            <a:chOff x="2851223" y="1466478"/>
            <a:chExt cx="3503465" cy="3087055"/>
          </a:xfrm>
        </p:grpSpPr>
        <p:sp>
          <p:nvSpPr>
            <p:cNvPr id="6" name="Isosceles Triangle 5"/>
            <p:cNvSpPr/>
            <p:nvPr/>
          </p:nvSpPr>
          <p:spPr>
            <a:xfrm rot="10800000">
              <a:off x="3308424" y="2355726"/>
              <a:ext cx="2520280" cy="2172655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3308423" y="1923678"/>
              <a:ext cx="2520280" cy="2172655"/>
            </a:xfrm>
            <a:prstGeom prst="triangl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11363" y="146647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51223" y="363913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440288" y="363913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21"/>
            <p:cNvSpPr>
              <a:spLocks noChangeAspect="1"/>
            </p:cNvSpPr>
            <p:nvPr/>
          </p:nvSpPr>
          <p:spPr>
            <a:xfrm>
              <a:off x="4352746" y="1706059"/>
              <a:ext cx="431634" cy="43523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ounded Rectangle 27"/>
            <p:cNvSpPr>
              <a:spLocks noChangeAspect="1"/>
            </p:cNvSpPr>
            <p:nvPr/>
          </p:nvSpPr>
          <p:spPr>
            <a:xfrm>
              <a:off x="3097921" y="3934640"/>
              <a:ext cx="421003" cy="323386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ounded Rectangle 7"/>
            <p:cNvSpPr>
              <a:spLocks noChangeAspect="1"/>
            </p:cNvSpPr>
            <p:nvPr/>
          </p:nvSpPr>
          <p:spPr>
            <a:xfrm>
              <a:off x="5675938" y="3905138"/>
              <a:ext cx="443100" cy="382389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1520" y="3825502"/>
            <a:ext cx="2473152" cy="906488"/>
            <a:chOff x="952701" y="3409575"/>
            <a:chExt cx="1324654" cy="906488"/>
          </a:xfrm>
        </p:grpSpPr>
        <p:sp>
          <p:nvSpPr>
            <p:cNvPr id="14" name="TextBox 13"/>
            <p:cNvSpPr txBox="1"/>
            <p:nvPr/>
          </p:nvSpPr>
          <p:spPr>
            <a:xfrm>
              <a:off x="952701" y="3669732"/>
              <a:ext cx="132465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44208" y="3825502"/>
            <a:ext cx="2473152" cy="906488"/>
            <a:chOff x="952701" y="3409575"/>
            <a:chExt cx="1324654" cy="906488"/>
          </a:xfrm>
        </p:grpSpPr>
        <p:sp>
          <p:nvSpPr>
            <p:cNvPr id="17" name="TextBox 16"/>
            <p:cNvSpPr txBox="1"/>
            <p:nvPr/>
          </p:nvSpPr>
          <p:spPr>
            <a:xfrm>
              <a:off x="952701" y="3669732"/>
              <a:ext cx="132465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62858" y="1213874"/>
            <a:ext cx="3413510" cy="721822"/>
            <a:chOff x="952701" y="3409575"/>
            <a:chExt cx="1324654" cy="721822"/>
          </a:xfrm>
        </p:grpSpPr>
        <p:sp>
          <p:nvSpPr>
            <p:cNvPr id="20" name="TextBox 19"/>
            <p:cNvSpPr txBox="1"/>
            <p:nvPr/>
          </p:nvSpPr>
          <p:spPr>
            <a:xfrm>
              <a:off x="952701" y="3669732"/>
              <a:ext cx="13246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6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r>
              <a:rPr lang="en-US" altLang="ko-KR" b="1" dirty="0">
                <a:solidFill>
                  <a:srgbClr val="D15A12"/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49225" y="3544233"/>
            <a:ext cx="1742313" cy="1227512"/>
            <a:chOff x="2113657" y="4283314"/>
            <a:chExt cx="3647460" cy="1227512"/>
          </a:xfrm>
        </p:grpSpPr>
        <p:sp>
          <p:nvSpPr>
            <p:cNvPr id="10" name="TextBox 9"/>
            <p:cNvSpPr txBox="1"/>
            <p:nvPr/>
          </p:nvSpPr>
          <p:spPr>
            <a:xfrm>
              <a:off x="2113657" y="4495163"/>
              <a:ext cx="364745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appeal to your Presentations.  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9552" y="3544233"/>
            <a:ext cx="1742313" cy="1227512"/>
            <a:chOff x="2113657" y="4283314"/>
            <a:chExt cx="3647460" cy="1227512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495163"/>
              <a:ext cx="364745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appeal to your Presentations.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58898" y="3544233"/>
            <a:ext cx="1742313" cy="1227512"/>
            <a:chOff x="2113657" y="4283314"/>
            <a:chExt cx="3647460" cy="1227512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495163"/>
              <a:ext cx="364745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appeal to your Presentations.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68571" y="3544233"/>
            <a:ext cx="1742313" cy="1227512"/>
            <a:chOff x="2113657" y="4283314"/>
            <a:chExt cx="3647460" cy="1227512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495163"/>
              <a:ext cx="364745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appeal to your Presentations.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4A8927EB-F685-4266-9062-368ABD9DF5C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21FAB262-2A21-4704-8E9C-4A33A49C9D0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307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53980" y="2658616"/>
            <a:ext cx="1322851" cy="858180"/>
            <a:chOff x="2113657" y="4283314"/>
            <a:chExt cx="3647460" cy="858180"/>
          </a:xfrm>
        </p:grpSpPr>
        <p:sp>
          <p:nvSpPr>
            <p:cNvPr id="5" name="TextBox 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62547" y="2658616"/>
            <a:ext cx="1322851" cy="858180"/>
            <a:chOff x="2113657" y="4283314"/>
            <a:chExt cx="3647460" cy="858180"/>
          </a:xfrm>
        </p:grpSpPr>
        <p:sp>
          <p:nvSpPr>
            <p:cNvPr id="8" name="TextBox 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37062" y="2692566"/>
            <a:ext cx="89572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8116" y="2692566"/>
            <a:ext cx="89572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44902" y="3701219"/>
            <a:ext cx="1322851" cy="858180"/>
            <a:chOff x="2113657" y="4283314"/>
            <a:chExt cx="3647460" cy="858180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53469" y="3701219"/>
            <a:ext cx="1322851" cy="858180"/>
            <a:chOff x="2113657" y="4283314"/>
            <a:chExt cx="3647460" cy="858180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27984" y="3735169"/>
            <a:ext cx="89572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9038" y="3735169"/>
            <a:ext cx="89572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70258" y="1627438"/>
            <a:ext cx="4059155" cy="741943"/>
            <a:chOff x="6228184" y="1749861"/>
            <a:chExt cx="2592288" cy="741943"/>
          </a:xfrm>
        </p:grpSpPr>
        <p:sp>
          <p:nvSpPr>
            <p:cNvPr id="21" name="TextBox 20"/>
            <p:cNvSpPr txBox="1"/>
            <p:nvPr/>
          </p:nvSpPr>
          <p:spPr>
            <a:xfrm>
              <a:off x="6228184" y="2030139"/>
              <a:ext cx="25922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Freeform 15"/>
          <p:cNvSpPr>
            <a:spLocks noEditPoints="1"/>
          </p:cNvSpPr>
          <p:nvPr/>
        </p:nvSpPr>
        <p:spPr bwMode="auto">
          <a:xfrm>
            <a:off x="662261" y="1173328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1763688" y="2602396"/>
            <a:ext cx="798056" cy="79805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5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27455" y="4052871"/>
            <a:ext cx="302443" cy="52340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18"/>
          <p:cNvSpPr/>
          <p:nvPr/>
        </p:nvSpPr>
        <p:spPr>
          <a:xfrm>
            <a:off x="806781" y="4059122"/>
            <a:ext cx="643030" cy="51090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83880" y="3954518"/>
            <a:ext cx="1209506" cy="720109"/>
            <a:chOff x="1472558" y="998559"/>
            <a:chExt cx="2765965" cy="720109"/>
          </a:xfrm>
        </p:grpSpPr>
        <p:sp>
          <p:nvSpPr>
            <p:cNvPr id="11" name="TextBox 1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63967" y="3954518"/>
            <a:ext cx="1209506" cy="720109"/>
            <a:chOff x="1472558" y="998559"/>
            <a:chExt cx="2765965" cy="720109"/>
          </a:xfrm>
        </p:grpSpPr>
        <p:sp>
          <p:nvSpPr>
            <p:cNvPr id="14" name="TextBox 1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rapezoid 13"/>
          <p:cNvSpPr/>
          <p:nvPr/>
        </p:nvSpPr>
        <p:spPr>
          <a:xfrm>
            <a:off x="6627812" y="4092352"/>
            <a:ext cx="525618" cy="44444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25"/>
          <p:cNvSpPr/>
          <p:nvPr/>
        </p:nvSpPr>
        <p:spPr>
          <a:xfrm>
            <a:off x="4707542" y="4003386"/>
            <a:ext cx="442626" cy="622373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284237" y="3954518"/>
            <a:ext cx="1209506" cy="720109"/>
            <a:chOff x="1472558" y="998559"/>
            <a:chExt cx="2765965" cy="720109"/>
          </a:xfrm>
        </p:grpSpPr>
        <p:sp>
          <p:nvSpPr>
            <p:cNvPr id="19" name="TextBox 18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87501" y="3954518"/>
            <a:ext cx="1209506" cy="720109"/>
            <a:chOff x="1472558" y="998559"/>
            <a:chExt cx="2765965" cy="720109"/>
          </a:xfrm>
        </p:grpSpPr>
        <p:sp>
          <p:nvSpPr>
            <p:cNvPr id="22" name="TextBox 21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26E100C-233B-497B-9C39-B9ADAA6C276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4AE750FB-9152-4FED-B510-3180054C886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085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37821" y="1939204"/>
            <a:ext cx="631153" cy="1662297"/>
            <a:chOff x="798294" y="1135284"/>
            <a:chExt cx="1366873" cy="3600000"/>
          </a:xfrm>
          <a:solidFill>
            <a:schemeClr val="accent1"/>
          </a:solidFill>
        </p:grpSpPr>
        <p:sp>
          <p:nvSpPr>
            <p:cNvPr id="7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50197" y="1939204"/>
            <a:ext cx="631153" cy="1662297"/>
            <a:chOff x="798294" y="1135284"/>
            <a:chExt cx="1366873" cy="3600000"/>
          </a:xfrm>
        </p:grpSpPr>
        <p:sp>
          <p:nvSpPr>
            <p:cNvPr id="18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Round Same Side Corner Rectangle 8"/>
            <p:cNvSpPr>
              <a:spLocks noChangeAspect="1"/>
            </p:cNvSpPr>
            <p:nvPr/>
          </p:nvSpPr>
          <p:spPr>
            <a:xfrm>
              <a:off x="1096014" y="4015285"/>
              <a:ext cx="760767" cy="360001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ound Same Side Corner Rectangle 8"/>
            <p:cNvSpPr>
              <a:spLocks noChangeAspect="1"/>
            </p:cNvSpPr>
            <p:nvPr/>
          </p:nvSpPr>
          <p:spPr>
            <a:xfrm>
              <a:off x="1095431" y="4375283"/>
              <a:ext cx="760274" cy="360001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44009" y="1939204"/>
            <a:ext cx="631153" cy="1662297"/>
            <a:chOff x="798294" y="1135284"/>
            <a:chExt cx="1366873" cy="3600000"/>
          </a:xfrm>
          <a:solidFill>
            <a:srgbClr val="0DD2D9"/>
          </a:solidFill>
        </p:grpSpPr>
        <p:sp>
          <p:nvSpPr>
            <p:cNvPr id="29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56385" y="1939204"/>
            <a:ext cx="631153" cy="1662297"/>
            <a:chOff x="798294" y="1135284"/>
            <a:chExt cx="1366873" cy="3600000"/>
          </a:xfrm>
        </p:grpSpPr>
        <p:sp>
          <p:nvSpPr>
            <p:cNvPr id="40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62573" y="1939204"/>
            <a:ext cx="631153" cy="1662297"/>
            <a:chOff x="798294" y="1135284"/>
            <a:chExt cx="1366873" cy="3600000"/>
          </a:xfrm>
        </p:grpSpPr>
        <p:sp>
          <p:nvSpPr>
            <p:cNvPr id="51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8" name="TextBox 4"/>
          <p:cNvSpPr txBox="1"/>
          <p:nvPr/>
        </p:nvSpPr>
        <p:spPr>
          <a:xfrm>
            <a:off x="5185149" y="3846874"/>
            <a:ext cx="7721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TextBox 4"/>
          <p:cNvSpPr txBox="1"/>
          <p:nvPr/>
        </p:nvSpPr>
        <p:spPr>
          <a:xfrm>
            <a:off x="3173509" y="3846874"/>
            <a:ext cx="7721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0" name="TextBox 4"/>
          <p:cNvSpPr txBox="1"/>
          <p:nvPr/>
        </p:nvSpPr>
        <p:spPr>
          <a:xfrm>
            <a:off x="4179329" y="3845648"/>
            <a:ext cx="7721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Box 4"/>
          <p:cNvSpPr txBox="1"/>
          <p:nvPr/>
        </p:nvSpPr>
        <p:spPr>
          <a:xfrm>
            <a:off x="2071423" y="3846874"/>
            <a:ext cx="9582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2" name="TextBox 4"/>
          <p:cNvSpPr txBox="1"/>
          <p:nvPr/>
        </p:nvSpPr>
        <p:spPr>
          <a:xfrm>
            <a:off x="6190969" y="3846874"/>
            <a:ext cx="7721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28633" y="1636141"/>
            <a:ext cx="1857578" cy="2932783"/>
            <a:chOff x="803640" y="3324735"/>
            <a:chExt cx="2059657" cy="2932783"/>
          </a:xfrm>
        </p:grpSpPr>
        <p:sp>
          <p:nvSpPr>
            <p:cNvPr id="86" name="TextBox 85"/>
            <p:cNvSpPr txBox="1"/>
            <p:nvPr/>
          </p:nvSpPr>
          <p:spPr>
            <a:xfrm>
              <a:off x="803640" y="3579862"/>
              <a:ext cx="2059657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03640" y="33247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957789" y="1636141"/>
            <a:ext cx="1857578" cy="2932783"/>
            <a:chOff x="803640" y="3324735"/>
            <a:chExt cx="2059657" cy="2932783"/>
          </a:xfrm>
        </p:grpSpPr>
        <p:sp>
          <p:nvSpPr>
            <p:cNvPr id="90" name="TextBox 89"/>
            <p:cNvSpPr txBox="1"/>
            <p:nvPr/>
          </p:nvSpPr>
          <p:spPr>
            <a:xfrm>
              <a:off x="803640" y="3579862"/>
              <a:ext cx="2059657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3640" y="33247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2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32806" y="1419622"/>
            <a:ext cx="3746276" cy="2579265"/>
            <a:chOff x="1132806" y="1419622"/>
            <a:chExt cx="3746276" cy="2579265"/>
          </a:xfrm>
        </p:grpSpPr>
        <p:cxnSp>
          <p:nvCxnSpPr>
            <p:cNvPr id="11" name="Straight Connector 10"/>
            <p:cNvCxnSpPr>
              <a:endCxn id="6" idx="6"/>
            </p:cNvCxnSpPr>
            <p:nvPr/>
          </p:nvCxnSpPr>
          <p:spPr>
            <a:xfrm flipH="1" flipV="1">
              <a:off x="1854746" y="1779662"/>
              <a:ext cx="1256159" cy="49103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854746" y="2270695"/>
              <a:ext cx="1256160" cy="36004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8" idx="7"/>
            </p:cNvCxnSpPr>
            <p:nvPr/>
          </p:nvCxnSpPr>
          <p:spPr>
            <a:xfrm flipH="1">
              <a:off x="2310549" y="2270695"/>
              <a:ext cx="800356" cy="1113565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2"/>
            </p:cNvCxnSpPr>
            <p:nvPr/>
          </p:nvCxnSpPr>
          <p:spPr>
            <a:xfrm flipH="1">
              <a:off x="3110906" y="1921135"/>
              <a:ext cx="1048096" cy="30053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90825" y="1550615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34666" y="141962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32806" y="2414711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695922" y="3278807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59002" y="1561095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4159002" y="2270695"/>
            <a:ext cx="3746276" cy="2579265"/>
            <a:chOff x="1132806" y="1419622"/>
            <a:chExt cx="3746276" cy="2579265"/>
          </a:xfrm>
        </p:grpSpPr>
        <p:cxnSp>
          <p:nvCxnSpPr>
            <p:cNvPr id="27" name="Straight Connector 26"/>
            <p:cNvCxnSpPr>
              <a:endCxn id="32" idx="6"/>
            </p:cNvCxnSpPr>
            <p:nvPr/>
          </p:nvCxnSpPr>
          <p:spPr>
            <a:xfrm flipH="1" flipV="1">
              <a:off x="1854746" y="1779662"/>
              <a:ext cx="1256159" cy="491033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854746" y="2270695"/>
              <a:ext cx="1256160" cy="36004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34" idx="7"/>
            </p:cNvCxnSpPr>
            <p:nvPr/>
          </p:nvCxnSpPr>
          <p:spPr>
            <a:xfrm flipH="1">
              <a:off x="2310549" y="2270695"/>
              <a:ext cx="800356" cy="1113565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5" idx="2"/>
            </p:cNvCxnSpPr>
            <p:nvPr/>
          </p:nvCxnSpPr>
          <p:spPr>
            <a:xfrm flipH="1">
              <a:off x="3110906" y="1970162"/>
              <a:ext cx="1048096" cy="300533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390825" y="1550615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34666" y="141962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2806" y="2414711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95922" y="3278807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59002" y="1610122"/>
              <a:ext cx="720080" cy="7200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Rounded Rectangle 7"/>
          <p:cNvSpPr>
            <a:spLocks noChangeAspect="1"/>
          </p:cNvSpPr>
          <p:nvPr/>
        </p:nvSpPr>
        <p:spPr>
          <a:xfrm>
            <a:off x="4367515" y="2653058"/>
            <a:ext cx="303053" cy="26153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>
            <a:spLocks noChangeAspect="1"/>
          </p:cNvSpPr>
          <p:nvPr/>
        </p:nvSpPr>
        <p:spPr>
          <a:xfrm>
            <a:off x="4389254" y="1779662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16002" y="1869157"/>
            <a:ext cx="1414983" cy="915016"/>
            <a:chOff x="2416002" y="1869157"/>
            <a:chExt cx="1414983" cy="915016"/>
          </a:xfrm>
        </p:grpSpPr>
        <p:sp>
          <p:nvSpPr>
            <p:cNvPr id="38" name="Rectangle 37"/>
            <p:cNvSpPr/>
            <p:nvPr/>
          </p:nvSpPr>
          <p:spPr>
            <a:xfrm>
              <a:off x="2436287" y="2137842"/>
              <a:ext cx="1394698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16002" y="1869157"/>
              <a:ext cx="14149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99360" y="2670595"/>
            <a:ext cx="1414983" cy="915016"/>
            <a:chOff x="2416002" y="1869157"/>
            <a:chExt cx="1414983" cy="915016"/>
          </a:xfrm>
        </p:grpSpPr>
        <p:sp>
          <p:nvSpPr>
            <p:cNvPr id="42" name="Rectangle 41"/>
            <p:cNvSpPr/>
            <p:nvPr/>
          </p:nvSpPr>
          <p:spPr>
            <a:xfrm>
              <a:off x="2436287" y="2137842"/>
              <a:ext cx="1394698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6002" y="1869157"/>
              <a:ext cx="14149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Rectangle 30"/>
          <p:cNvSpPr>
            <a:spLocks noChangeAspect="1"/>
          </p:cNvSpPr>
          <p:nvPr/>
        </p:nvSpPr>
        <p:spPr>
          <a:xfrm>
            <a:off x="7403402" y="2486781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Oval 7"/>
          <p:cNvSpPr>
            <a:spLocks noChangeAspect="1"/>
          </p:cNvSpPr>
          <p:nvPr/>
        </p:nvSpPr>
        <p:spPr>
          <a:xfrm>
            <a:off x="1895712" y="3489725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Oval 21"/>
          <p:cNvSpPr>
            <a:spLocks noChangeAspect="1"/>
          </p:cNvSpPr>
          <p:nvPr/>
        </p:nvSpPr>
        <p:spPr>
          <a:xfrm>
            <a:off x="1330748" y="1643260"/>
            <a:ext cx="324195" cy="3269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Rectangle 36"/>
          <p:cNvSpPr>
            <a:spLocks noChangeAspect="1"/>
          </p:cNvSpPr>
          <p:nvPr/>
        </p:nvSpPr>
        <p:spPr>
          <a:xfrm>
            <a:off x="1347184" y="2670595"/>
            <a:ext cx="310971" cy="25994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Oval 7"/>
          <p:cNvSpPr/>
          <p:nvPr/>
        </p:nvSpPr>
        <p:spPr>
          <a:xfrm>
            <a:off x="7353650" y="3431237"/>
            <a:ext cx="388512" cy="3885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ectangle 30"/>
          <p:cNvSpPr>
            <a:spLocks noChangeAspect="1"/>
          </p:cNvSpPr>
          <p:nvPr/>
        </p:nvSpPr>
        <p:spPr>
          <a:xfrm>
            <a:off x="6849294" y="4357508"/>
            <a:ext cx="284706" cy="28387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2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D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5436095" y="463658"/>
            <a:ext cx="3384376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8123" y="2119842"/>
            <a:ext cx="31320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703518" y="2878832"/>
            <a:ext cx="3116954" cy="18002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308FA1-800C-4C07-9CAF-DDD207CDA7C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A65DFF7-DF37-45B2-AA5A-1366440D0D02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03076366-1C54-48A6-96BB-28F2EF78B86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650E5114-FE1D-4498-AEA4-62208A02FFE0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2E3E8499-D3DA-4724-8EF7-1DB3BB67A836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FABEB712-0389-4279-92BE-781BBFF157CE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1617939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3288062" y="1983826"/>
            <a:ext cx="1080000" cy="108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4728222" y="1983826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3288062" y="3314560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728222" y="3314560"/>
            <a:ext cx="1080000" cy="1080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9"/>
          <p:cNvSpPr/>
          <p:nvPr/>
        </p:nvSpPr>
        <p:spPr>
          <a:xfrm>
            <a:off x="3615397" y="3655487"/>
            <a:ext cx="425330" cy="39814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3"/>
          <p:cNvSpPr/>
          <p:nvPr/>
        </p:nvSpPr>
        <p:spPr>
          <a:xfrm>
            <a:off x="5015910" y="2375410"/>
            <a:ext cx="504623" cy="296832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0"/>
          <p:cNvSpPr/>
          <p:nvPr/>
        </p:nvSpPr>
        <p:spPr>
          <a:xfrm>
            <a:off x="3637525" y="2333846"/>
            <a:ext cx="381073" cy="37995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7"/>
          <p:cNvSpPr/>
          <p:nvPr/>
        </p:nvSpPr>
        <p:spPr>
          <a:xfrm>
            <a:off x="5042255" y="3628592"/>
            <a:ext cx="451934" cy="451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075471" y="2094735"/>
            <a:ext cx="2636417" cy="858180"/>
            <a:chOff x="2113657" y="4283314"/>
            <a:chExt cx="3647460" cy="858180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75471" y="3425469"/>
            <a:ext cx="2636417" cy="858180"/>
            <a:chOff x="2113657" y="4283314"/>
            <a:chExt cx="3647460" cy="858180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5536" y="2094735"/>
            <a:ext cx="2651272" cy="858180"/>
            <a:chOff x="467544" y="1419622"/>
            <a:chExt cx="1931192" cy="858180"/>
          </a:xfrm>
        </p:grpSpPr>
        <p:sp>
          <p:nvSpPr>
            <p:cNvPr id="19" name="TextBox 18"/>
            <p:cNvSpPr txBox="1"/>
            <p:nvPr/>
          </p:nvSpPr>
          <p:spPr>
            <a:xfrm>
              <a:off x="467544" y="1631471"/>
              <a:ext cx="193119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7545" y="1419622"/>
              <a:ext cx="19311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5536" y="3425469"/>
            <a:ext cx="2651272" cy="858180"/>
            <a:chOff x="477383" y="2372287"/>
            <a:chExt cx="1931192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477383" y="2584136"/>
              <a:ext cx="193119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7384" y="2372287"/>
              <a:ext cx="19311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12086" y="1563638"/>
            <a:ext cx="3293408" cy="3262066"/>
            <a:chOff x="2228466" y="1244261"/>
            <a:chExt cx="3293408" cy="3262066"/>
          </a:xfrm>
        </p:grpSpPr>
        <p:sp>
          <p:nvSpPr>
            <p:cNvPr id="25" name="Rectangle 24"/>
            <p:cNvSpPr/>
            <p:nvPr/>
          </p:nvSpPr>
          <p:spPr>
            <a:xfrm>
              <a:off x="2435170" y="2804492"/>
              <a:ext cx="2880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2435170" y="2805622"/>
              <a:ext cx="2880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3755281" y="1244261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5298633" y="2755140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3755281" y="4299622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16200000">
              <a:off x="2211930" y="2755140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303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9407B23-6E53-4AD4-8FAE-659E54DD3C0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1510722"/>
            <a:ext cx="23762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576974"/>
            <a:ext cx="410445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Get a modern PowerPoint  Presentation that is beautifully designed. 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2213550"/>
            <a:ext cx="41044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7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470" y="1309514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0CAB22-1F5E-4777-BE83-A228ED77162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61163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8820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424959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61716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57754" y="3936782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2073782" y="4098473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15576" y="390256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43454" y="3992658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ACCDD122-4032-4646-8133-6D8340AF2222}"/>
              </a:ext>
            </a:extLst>
          </p:cNvPr>
          <p:cNvGrpSpPr/>
          <p:nvPr/>
        </p:nvGrpSpPr>
        <p:grpSpPr>
          <a:xfrm>
            <a:off x="3759107" y="1668926"/>
            <a:ext cx="5114873" cy="3009291"/>
            <a:chOff x="635000" y="1382713"/>
            <a:chExt cx="7869238" cy="4572000"/>
          </a:xfrm>
          <a:solidFill>
            <a:schemeClr val="accent2"/>
          </a:solidFill>
        </p:grpSpPr>
        <p:sp>
          <p:nvSpPr>
            <p:cNvPr id="323" name="Freeform 8">
              <a:extLst>
                <a:ext uri="{FF2B5EF4-FFF2-40B4-BE49-F238E27FC236}">
                  <a16:creationId xmlns:a16="http://schemas.microsoft.com/office/drawing/2014/main" id="{E1C156EA-0F22-4E4D-950D-82A576542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9">
              <a:extLst>
                <a:ext uri="{FF2B5EF4-FFF2-40B4-BE49-F238E27FC236}">
                  <a16:creationId xmlns:a16="http://schemas.microsoft.com/office/drawing/2014/main" id="{7AB8DB36-47F1-4F51-B2CC-C332F3C94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0">
              <a:extLst>
                <a:ext uri="{FF2B5EF4-FFF2-40B4-BE49-F238E27FC236}">
                  <a16:creationId xmlns:a16="http://schemas.microsoft.com/office/drawing/2014/main" id="{0CD17BC7-DD50-4024-99D7-DF5A51E5C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1">
              <a:extLst>
                <a:ext uri="{FF2B5EF4-FFF2-40B4-BE49-F238E27FC236}">
                  <a16:creationId xmlns:a16="http://schemas.microsoft.com/office/drawing/2014/main" id="{71C3C4C3-2A50-43EF-9943-A7FBD1BFAF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1233581"/>
            <a:ext cx="3240360" cy="1853997"/>
            <a:chOff x="467544" y="1233581"/>
            <a:chExt cx="3240360" cy="1853997"/>
          </a:xfrm>
        </p:grpSpPr>
        <p:sp>
          <p:nvSpPr>
            <p:cNvPr id="10" name="TextBox 9"/>
            <p:cNvSpPr txBox="1"/>
            <p:nvPr/>
          </p:nvSpPr>
          <p:spPr>
            <a:xfrm>
              <a:off x="467544" y="1517918"/>
              <a:ext cx="324036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544" y="1233581"/>
              <a:ext cx="32403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5536" y="3168617"/>
            <a:ext cx="1793106" cy="673514"/>
            <a:chOff x="2113657" y="4283314"/>
            <a:chExt cx="3647460" cy="673514"/>
          </a:xfrm>
        </p:grpSpPr>
        <p:sp>
          <p:nvSpPr>
            <p:cNvPr id="30" name="TextBox 29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341041" y="3168617"/>
            <a:ext cx="1793106" cy="673514"/>
            <a:chOff x="2113657" y="4283314"/>
            <a:chExt cx="3647460" cy="673514"/>
          </a:xfrm>
        </p:grpSpPr>
        <p:sp>
          <p:nvSpPr>
            <p:cNvPr id="33" name="TextBox 32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05047" y="3817279"/>
            <a:ext cx="14863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120,000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50552" y="3817279"/>
            <a:ext cx="14863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160,000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91003" y="4328792"/>
            <a:ext cx="1504582" cy="377435"/>
            <a:chOff x="5190037" y="2456503"/>
            <a:chExt cx="1504582" cy="377435"/>
          </a:xfrm>
        </p:grpSpPr>
        <p:sp>
          <p:nvSpPr>
            <p:cNvPr id="38" name="Round Same Side Corner Rectangle 8"/>
            <p:cNvSpPr/>
            <p:nvPr/>
          </p:nvSpPr>
          <p:spPr>
            <a:xfrm>
              <a:off x="5190037" y="2458229"/>
              <a:ext cx="141996" cy="37398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Round Same Side Corner Rectangle 20"/>
            <p:cNvSpPr/>
            <p:nvPr/>
          </p:nvSpPr>
          <p:spPr>
            <a:xfrm rot="10800000">
              <a:off x="5882544" y="2456503"/>
              <a:ext cx="176934" cy="3774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32034" y="2475943"/>
              <a:ext cx="60115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50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93465" y="2475943"/>
              <a:ext cx="60115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50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98109" y="4321026"/>
            <a:ext cx="1504582" cy="377435"/>
            <a:chOff x="5190037" y="2456503"/>
            <a:chExt cx="1504582" cy="377435"/>
          </a:xfrm>
        </p:grpSpPr>
        <p:sp>
          <p:nvSpPr>
            <p:cNvPr id="43" name="Round Same Side Corner Rectangle 8"/>
            <p:cNvSpPr/>
            <p:nvPr/>
          </p:nvSpPr>
          <p:spPr>
            <a:xfrm>
              <a:off x="5190037" y="2458229"/>
              <a:ext cx="141996" cy="37398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ound Same Side Corner Rectangle 20"/>
            <p:cNvSpPr/>
            <p:nvPr/>
          </p:nvSpPr>
          <p:spPr>
            <a:xfrm rot="10800000">
              <a:off x="5882544" y="2456503"/>
              <a:ext cx="176934" cy="3774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2034" y="2475943"/>
              <a:ext cx="60115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50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93465" y="2475943"/>
              <a:ext cx="60115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50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10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01269877"/>
              </p:ext>
            </p:extLst>
          </p:nvPr>
        </p:nvGraphicFramePr>
        <p:xfrm>
          <a:off x="827584" y="1306463"/>
          <a:ext cx="4248472" cy="231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6228184" y="1491630"/>
            <a:ext cx="216024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28184" y="1923678"/>
            <a:ext cx="216024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1461142"/>
            <a:ext cx="18575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1894358"/>
            <a:ext cx="18575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104" y="2478582"/>
            <a:ext cx="34563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 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3460" y="3723878"/>
            <a:ext cx="1728192" cy="1081951"/>
            <a:chOff x="1062658" y="3986014"/>
            <a:chExt cx="1728192" cy="1081951"/>
          </a:xfrm>
        </p:grpSpPr>
        <p:sp>
          <p:nvSpPr>
            <p:cNvPr id="13" name="TextBox 1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61692" y="3723878"/>
            <a:ext cx="1728192" cy="1081951"/>
            <a:chOff x="1062658" y="3986014"/>
            <a:chExt cx="1728192" cy="1081951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49924" y="3723878"/>
            <a:ext cx="1728192" cy="1081951"/>
            <a:chOff x="1062658" y="3986014"/>
            <a:chExt cx="1728192" cy="1081951"/>
          </a:xfrm>
        </p:grpSpPr>
        <p:sp>
          <p:nvSpPr>
            <p:cNvPr id="19" name="TextBox 1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38156" y="3723878"/>
            <a:ext cx="1728192" cy="1081951"/>
            <a:chOff x="1062658" y="3986014"/>
            <a:chExt cx="1728192" cy="1081951"/>
          </a:xfrm>
        </p:grpSpPr>
        <p:sp>
          <p:nvSpPr>
            <p:cNvPr id="22" name="TextBox 2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65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rapezoid 22"/>
          <p:cNvSpPr/>
          <p:nvPr/>
        </p:nvSpPr>
        <p:spPr>
          <a:xfrm>
            <a:off x="683568" y="4246154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435883" y="4166379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25"/>
          <p:cNvSpPr/>
          <p:nvPr/>
        </p:nvSpPr>
        <p:spPr>
          <a:xfrm>
            <a:off x="6119762" y="4231008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18700" y="3927585"/>
            <a:ext cx="1926735" cy="863358"/>
            <a:chOff x="803640" y="3362835"/>
            <a:chExt cx="2059657" cy="863358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02579" y="3927585"/>
            <a:ext cx="1926735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60232" y="3927585"/>
            <a:ext cx="1926735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96702" y="1865387"/>
            <a:ext cx="407529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702" y="1505347"/>
            <a:ext cx="41764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C1EFD46-40DF-4108-8DA2-4FE1E01E1A3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06772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7584" y="1497384"/>
            <a:ext cx="7378615" cy="1074366"/>
            <a:chOff x="699901" y="1635614"/>
            <a:chExt cx="8372190" cy="1687090"/>
          </a:xfrm>
        </p:grpSpPr>
        <p:sp>
          <p:nvSpPr>
            <p:cNvPr id="5" name="Right Arrow Callout 4"/>
            <p:cNvSpPr/>
            <p:nvPr/>
          </p:nvSpPr>
          <p:spPr>
            <a:xfrm>
              <a:off x="6685195" y="1635614"/>
              <a:ext cx="2386896" cy="168709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3909"/>
              </a:avLst>
            </a:pr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 w="508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ight Arrow Callout 5"/>
            <p:cNvSpPr/>
            <p:nvPr/>
          </p:nvSpPr>
          <p:spPr>
            <a:xfrm>
              <a:off x="4690097" y="1635615"/>
              <a:ext cx="2386897" cy="1687089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3909"/>
              </a:avLst>
            </a:pr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 w="50800">
              <a:solidFill>
                <a:schemeClr val="accent3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ight Arrow Callout 6"/>
            <p:cNvSpPr/>
            <p:nvPr/>
          </p:nvSpPr>
          <p:spPr>
            <a:xfrm>
              <a:off x="2694999" y="1635614"/>
              <a:ext cx="2386897" cy="168709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3909"/>
              </a:avLst>
            </a:pr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 w="508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ight Arrow Callout 7"/>
            <p:cNvSpPr/>
            <p:nvPr/>
          </p:nvSpPr>
          <p:spPr>
            <a:xfrm>
              <a:off x="699901" y="1635614"/>
              <a:ext cx="2386897" cy="168709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3909"/>
              </a:avLst>
            </a:pr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 w="508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63042" y="2877493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042" y="3872831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8905" y="2877493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8905" y="3872831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751056" y="2800548"/>
            <a:ext cx="2793514" cy="923330"/>
            <a:chOff x="2551705" y="4283314"/>
            <a:chExt cx="215222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66918" y="2800548"/>
            <a:ext cx="2793514" cy="923330"/>
            <a:chOff x="2551705" y="4283314"/>
            <a:chExt cx="2152229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51056" y="3795886"/>
            <a:ext cx="2793514" cy="923330"/>
            <a:chOff x="2551705" y="4283314"/>
            <a:chExt cx="2152229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66918" y="3795886"/>
            <a:ext cx="2793514" cy="923330"/>
            <a:chOff x="2551705" y="4283314"/>
            <a:chExt cx="2152229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" name="Rounded Rectangle 27"/>
          <p:cNvSpPr/>
          <p:nvPr/>
        </p:nvSpPr>
        <p:spPr>
          <a:xfrm>
            <a:off x="6877811" y="1877074"/>
            <a:ext cx="392407" cy="3014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9"/>
          <p:cNvSpPr/>
          <p:nvPr/>
        </p:nvSpPr>
        <p:spPr>
          <a:xfrm>
            <a:off x="3304566" y="1877074"/>
            <a:ext cx="331411" cy="31022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ounded Rectangle 7"/>
          <p:cNvSpPr/>
          <p:nvPr/>
        </p:nvSpPr>
        <p:spPr>
          <a:xfrm>
            <a:off x="1413492" y="1877074"/>
            <a:ext cx="364994" cy="31498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Round Same Side Corner Rectangle 36"/>
          <p:cNvSpPr/>
          <p:nvPr/>
        </p:nvSpPr>
        <p:spPr>
          <a:xfrm>
            <a:off x="5143146" y="1899926"/>
            <a:ext cx="360869" cy="2853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5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r>
              <a:rPr lang="en-US" altLang="ko-KR" b="1" dirty="0">
                <a:solidFill>
                  <a:srgbClr val="D15A12"/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1" y="3121343"/>
            <a:ext cx="28083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3767674"/>
            <a:ext cx="37444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6DB9D9DF-881B-489C-A085-74AAC2AB7D9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AB3C3971-263F-4C93-A038-E00EDFF34FAF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3FA93E9B-D7E3-4D0A-A843-A46CAE2D9202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2798045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7"/>
          <p:cNvGraphicFramePr/>
          <p:nvPr>
            <p:extLst>
              <p:ext uri="{D42A27DB-BD31-4B8C-83A1-F6EECF244321}">
                <p14:modId xmlns:p14="http://schemas.microsoft.com/office/powerpoint/2010/main" val="2407807920"/>
              </p:ext>
            </p:extLst>
          </p:nvPr>
        </p:nvGraphicFramePr>
        <p:xfrm>
          <a:off x="4794888" y="3169924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Chart 7">
            <a:extLst>
              <a:ext uri="{FF2B5EF4-FFF2-40B4-BE49-F238E27FC236}">
                <a16:creationId xmlns:a16="http://schemas.microsoft.com/office/drawing/2014/main" id="{1AA8FAD0-5315-4C1A-8085-AE378AD41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081183"/>
              </p:ext>
            </p:extLst>
          </p:nvPr>
        </p:nvGraphicFramePr>
        <p:xfrm>
          <a:off x="3021694" y="3169924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7">
            <a:extLst>
              <a:ext uri="{FF2B5EF4-FFF2-40B4-BE49-F238E27FC236}">
                <a16:creationId xmlns:a16="http://schemas.microsoft.com/office/drawing/2014/main" id="{B83B27F1-7412-4BD5-AD18-417A68861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856345"/>
              </p:ext>
            </p:extLst>
          </p:nvPr>
        </p:nvGraphicFramePr>
        <p:xfrm>
          <a:off x="4794888" y="1517029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Chart 7">
            <a:extLst>
              <a:ext uri="{FF2B5EF4-FFF2-40B4-BE49-F238E27FC236}">
                <a16:creationId xmlns:a16="http://schemas.microsoft.com/office/drawing/2014/main" id="{795F1F48-807F-432D-AA98-D3D48B2DD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662449"/>
              </p:ext>
            </p:extLst>
          </p:nvPr>
        </p:nvGraphicFramePr>
        <p:xfrm>
          <a:off x="3021694" y="1517029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6"/>
          <p:cNvSpPr/>
          <p:nvPr/>
        </p:nvSpPr>
        <p:spPr>
          <a:xfrm>
            <a:off x="5082287" y="1806768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3322849" y="1806768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68758" y="1992996"/>
            <a:ext cx="646229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8196" y="1992996"/>
            <a:ext cx="646229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13421" y="3463745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082287" y="3463745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28196" y="3649973"/>
            <a:ext cx="646229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8757" y="3649973"/>
            <a:ext cx="646229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375808" y="2011400"/>
            <a:ext cx="468000" cy="46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228184" y="2011400"/>
            <a:ext cx="468000" cy="4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2375808" y="3674569"/>
            <a:ext cx="468000" cy="4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228184" y="3674569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85034" y="2068367"/>
            <a:ext cx="423664" cy="33855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6935" y="2068367"/>
            <a:ext cx="423664" cy="33855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5034" y="3745400"/>
            <a:ext cx="423664" cy="33855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46935" y="3745400"/>
            <a:ext cx="423664" cy="33855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836593" y="1713632"/>
            <a:ext cx="2016224" cy="1048024"/>
            <a:chOff x="803640" y="3362835"/>
            <a:chExt cx="2059657" cy="1048024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04248" y="3384557"/>
            <a:ext cx="2016224" cy="1048024"/>
            <a:chOff x="803640" y="3362835"/>
            <a:chExt cx="2059657" cy="1048024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612" y="1713632"/>
            <a:ext cx="2016224" cy="1048024"/>
            <a:chOff x="803640" y="3362835"/>
            <a:chExt cx="2059657" cy="1048024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5267" y="3384557"/>
            <a:ext cx="2016224" cy="1048024"/>
            <a:chOff x="803640" y="3362835"/>
            <a:chExt cx="2059657" cy="1048024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99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88226"/>
              </p:ext>
            </p:extLst>
          </p:nvPr>
        </p:nvGraphicFramePr>
        <p:xfrm>
          <a:off x="652365" y="3166694"/>
          <a:ext cx="7839270" cy="1421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D2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D2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D2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D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5872"/>
              </p:ext>
            </p:extLst>
          </p:nvPr>
        </p:nvGraphicFramePr>
        <p:xfrm>
          <a:off x="652365" y="1384618"/>
          <a:ext cx="7808065" cy="1529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65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199703" y="511260"/>
            <a:ext cx="2088232" cy="141630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703" y="2054334"/>
            <a:ext cx="208823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 rot="16200000">
            <a:off x="3242310" y="2203121"/>
            <a:ext cx="4235933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 rot="16200000">
            <a:off x="6582365" y="2203122"/>
            <a:ext cx="4235933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68B5C1-5C68-4C93-AF2E-41BA3BCAE81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D93688B4-2B63-4ADF-9121-D2CCB26B7D8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765271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27653" y="1737265"/>
            <a:ext cx="2453005" cy="2678637"/>
            <a:chOff x="3327653" y="1737265"/>
            <a:chExt cx="2453005" cy="2678637"/>
          </a:xfrm>
        </p:grpSpPr>
        <p:sp>
          <p:nvSpPr>
            <p:cNvPr id="5" name="Oval 4"/>
            <p:cNvSpPr/>
            <p:nvPr/>
          </p:nvSpPr>
          <p:spPr>
            <a:xfrm>
              <a:off x="4116360" y="1737265"/>
              <a:ext cx="881423" cy="8814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899235" y="2175674"/>
              <a:ext cx="881423" cy="8814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899235" y="3090153"/>
              <a:ext cx="881423" cy="8814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16360" y="3534479"/>
              <a:ext cx="881423" cy="8814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27653" y="3090153"/>
              <a:ext cx="881423" cy="8814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27653" y="2175674"/>
              <a:ext cx="881423" cy="8814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64881" y="2482517"/>
              <a:ext cx="1188132" cy="118813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59632" y="3782372"/>
            <a:ext cx="1944216" cy="841698"/>
            <a:chOff x="2551705" y="4283314"/>
            <a:chExt cx="2357003" cy="841698"/>
          </a:xfrm>
        </p:grpSpPr>
        <p:sp>
          <p:nvSpPr>
            <p:cNvPr id="13" name="TextBox 12"/>
            <p:cNvSpPr txBox="1"/>
            <p:nvPr/>
          </p:nvSpPr>
          <p:spPr>
            <a:xfrm>
              <a:off x="2551706" y="4478681"/>
              <a:ext cx="235700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59632" y="2653288"/>
            <a:ext cx="1944216" cy="841698"/>
            <a:chOff x="2551705" y="4283314"/>
            <a:chExt cx="2357003" cy="841698"/>
          </a:xfrm>
        </p:grpSpPr>
        <p:sp>
          <p:nvSpPr>
            <p:cNvPr id="16" name="TextBox 15"/>
            <p:cNvSpPr txBox="1"/>
            <p:nvPr/>
          </p:nvSpPr>
          <p:spPr>
            <a:xfrm>
              <a:off x="2551706" y="4478681"/>
              <a:ext cx="235700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59632" y="1524205"/>
            <a:ext cx="1944216" cy="841698"/>
            <a:chOff x="2551705" y="4283314"/>
            <a:chExt cx="2357003" cy="841698"/>
          </a:xfrm>
        </p:grpSpPr>
        <p:sp>
          <p:nvSpPr>
            <p:cNvPr id="19" name="TextBox 18"/>
            <p:cNvSpPr txBox="1"/>
            <p:nvPr/>
          </p:nvSpPr>
          <p:spPr>
            <a:xfrm>
              <a:off x="2551706" y="4478681"/>
              <a:ext cx="235700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40152" y="3782372"/>
            <a:ext cx="1944216" cy="841698"/>
            <a:chOff x="2551705" y="4283314"/>
            <a:chExt cx="2357003" cy="841698"/>
          </a:xfrm>
        </p:grpSpPr>
        <p:sp>
          <p:nvSpPr>
            <p:cNvPr id="22" name="TextBox 21"/>
            <p:cNvSpPr txBox="1"/>
            <p:nvPr/>
          </p:nvSpPr>
          <p:spPr>
            <a:xfrm>
              <a:off x="2551706" y="4478681"/>
              <a:ext cx="235700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940152" y="2653288"/>
            <a:ext cx="1944216" cy="841698"/>
            <a:chOff x="2551705" y="4283314"/>
            <a:chExt cx="2357003" cy="841698"/>
          </a:xfrm>
        </p:grpSpPr>
        <p:sp>
          <p:nvSpPr>
            <p:cNvPr id="25" name="TextBox 24"/>
            <p:cNvSpPr txBox="1"/>
            <p:nvPr/>
          </p:nvSpPr>
          <p:spPr>
            <a:xfrm>
              <a:off x="2551706" y="4478681"/>
              <a:ext cx="235700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40152" y="1524205"/>
            <a:ext cx="1944216" cy="841698"/>
            <a:chOff x="2551705" y="4283314"/>
            <a:chExt cx="2357003" cy="841698"/>
          </a:xfrm>
        </p:grpSpPr>
        <p:sp>
          <p:nvSpPr>
            <p:cNvPr id="28" name="TextBox 27"/>
            <p:cNvSpPr txBox="1"/>
            <p:nvPr/>
          </p:nvSpPr>
          <p:spPr>
            <a:xfrm>
              <a:off x="2551706" y="4478681"/>
              <a:ext cx="235700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30"/>
          <p:cNvSpPr>
            <a:spLocks noChangeAspect="1"/>
          </p:cNvSpPr>
          <p:nvPr/>
        </p:nvSpPr>
        <p:spPr>
          <a:xfrm>
            <a:off x="5220245" y="2452934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7"/>
          <p:cNvSpPr>
            <a:spLocks noChangeAspect="1"/>
          </p:cNvSpPr>
          <p:nvPr/>
        </p:nvSpPr>
        <p:spPr>
          <a:xfrm>
            <a:off x="5179696" y="3360467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3601325" y="2452934"/>
            <a:ext cx="324195" cy="3269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ounded Rectangle 7"/>
          <p:cNvSpPr>
            <a:spLocks noChangeAspect="1"/>
          </p:cNvSpPr>
          <p:nvPr/>
        </p:nvSpPr>
        <p:spPr>
          <a:xfrm>
            <a:off x="4420473" y="3846974"/>
            <a:ext cx="303053" cy="26153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>
            <a:spLocks noChangeAspect="1"/>
          </p:cNvSpPr>
          <p:nvPr/>
        </p:nvSpPr>
        <p:spPr>
          <a:xfrm>
            <a:off x="4402299" y="2001247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Block Arc 14"/>
          <p:cNvSpPr/>
          <p:nvPr/>
        </p:nvSpPr>
        <p:spPr>
          <a:xfrm rot="16200000">
            <a:off x="4307095" y="2812901"/>
            <a:ext cx="515183" cy="51552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Rectangle 36"/>
          <p:cNvSpPr>
            <a:spLocks noChangeAspect="1"/>
          </p:cNvSpPr>
          <p:nvPr/>
        </p:nvSpPr>
        <p:spPr>
          <a:xfrm>
            <a:off x="3614549" y="3398996"/>
            <a:ext cx="310971" cy="25994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Oval 36"/>
          <p:cNvSpPr/>
          <p:nvPr/>
        </p:nvSpPr>
        <p:spPr>
          <a:xfrm rot="5400000">
            <a:off x="649480" y="2780648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37"/>
          <p:cNvSpPr/>
          <p:nvPr/>
        </p:nvSpPr>
        <p:spPr>
          <a:xfrm rot="5400000">
            <a:off x="649480" y="1664453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38"/>
          <p:cNvSpPr/>
          <p:nvPr/>
        </p:nvSpPr>
        <p:spPr>
          <a:xfrm rot="5400000">
            <a:off x="649480" y="3909447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21"/>
          <p:cNvSpPr>
            <a:spLocks noChangeAspect="1"/>
          </p:cNvSpPr>
          <p:nvPr/>
        </p:nvSpPr>
        <p:spPr>
          <a:xfrm>
            <a:off x="792800" y="1808580"/>
            <a:ext cx="289361" cy="2917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Rounded Rectangle 27"/>
          <p:cNvSpPr>
            <a:spLocks noChangeAspect="1"/>
          </p:cNvSpPr>
          <p:nvPr/>
        </p:nvSpPr>
        <p:spPr>
          <a:xfrm>
            <a:off x="799338" y="2959313"/>
            <a:ext cx="276284" cy="21222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36"/>
          <p:cNvSpPr>
            <a:spLocks noChangeAspect="1"/>
          </p:cNvSpPr>
          <p:nvPr/>
        </p:nvSpPr>
        <p:spPr>
          <a:xfrm>
            <a:off x="798701" y="4086643"/>
            <a:ext cx="277558" cy="23201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 rot="5400000">
            <a:off x="7956408" y="1651849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 rot="5400000">
            <a:off x="7956408" y="3909447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44"/>
          <p:cNvSpPr/>
          <p:nvPr/>
        </p:nvSpPr>
        <p:spPr>
          <a:xfrm rot="5400000">
            <a:off x="7956408" y="2780648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Rectangle 30"/>
          <p:cNvSpPr>
            <a:spLocks noChangeAspect="1"/>
          </p:cNvSpPr>
          <p:nvPr/>
        </p:nvSpPr>
        <p:spPr>
          <a:xfrm>
            <a:off x="8127388" y="1819947"/>
            <a:ext cx="234040" cy="23335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Oval 7"/>
          <p:cNvSpPr>
            <a:spLocks noChangeAspect="1"/>
          </p:cNvSpPr>
          <p:nvPr/>
        </p:nvSpPr>
        <p:spPr>
          <a:xfrm>
            <a:off x="8124294" y="4085260"/>
            <a:ext cx="240228" cy="2402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Rounded Rectangle 7"/>
          <p:cNvSpPr>
            <a:spLocks noChangeAspect="1"/>
          </p:cNvSpPr>
          <p:nvPr/>
        </p:nvSpPr>
        <p:spPr>
          <a:xfrm>
            <a:off x="8130833" y="2974178"/>
            <a:ext cx="227151" cy="1960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87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60032" y="517426"/>
            <a:ext cx="174619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1520" y="1216372"/>
            <a:ext cx="1807515" cy="923330"/>
            <a:chOff x="2113657" y="4283314"/>
            <a:chExt cx="2120136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2113657" y="4560313"/>
              <a:ext cx="212013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55776" y="3084537"/>
            <a:ext cx="1807515" cy="923330"/>
            <a:chOff x="2113657" y="4283314"/>
            <a:chExt cx="2120136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2113657" y="4560313"/>
              <a:ext cx="212013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92280" y="3084537"/>
            <a:ext cx="1807515" cy="923330"/>
            <a:chOff x="2113657" y="4283314"/>
            <a:chExt cx="2120136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2113657" y="4560313"/>
              <a:ext cx="212013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E43117-5E5C-4AD1-BEAC-D3AB875B5F9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38A9977-5B66-4932-827C-B9CF4784FBA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5FC8EBF4-E4FE-4849-A234-A3594F35C17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F1E38B2F-EE4B-4766-BF74-056D7D52E5E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00416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Section Break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48469"/>
              </p:ext>
            </p:extLst>
          </p:nvPr>
        </p:nvGraphicFramePr>
        <p:xfrm>
          <a:off x="640135" y="1577141"/>
          <a:ext cx="1771626" cy="284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48"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l"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l"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7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7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7888"/>
              </p:ext>
            </p:extLst>
          </p:nvPr>
        </p:nvGraphicFramePr>
        <p:xfrm>
          <a:off x="2536726" y="1380874"/>
          <a:ext cx="2016224" cy="323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7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2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414"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6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l"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marL="102088" marR="102088" marT="51044" marB="51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l"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102088" marR="102088" marT="51044" marB="51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6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6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2088" marR="102088" marT="51044" marB="51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14536"/>
              </p:ext>
            </p:extLst>
          </p:nvPr>
        </p:nvGraphicFramePr>
        <p:xfrm>
          <a:off x="4691633" y="1577141"/>
          <a:ext cx="1771626" cy="284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48"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l"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l"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7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7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88491"/>
              </p:ext>
            </p:extLst>
          </p:nvPr>
        </p:nvGraphicFramePr>
        <p:xfrm>
          <a:off x="6717381" y="1577141"/>
          <a:ext cx="1771626" cy="284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48"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l"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l"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7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7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692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8219" y="1209551"/>
            <a:ext cx="6192688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692422" y="1597474"/>
            <a:ext cx="5324283" cy="2811806"/>
            <a:chOff x="2227884" y="1338988"/>
            <a:chExt cx="6160540" cy="2811806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1657804"/>
              <a:ext cx="6160540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38988"/>
              <a:ext cx="61605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089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/>
        </p:nvSpPr>
        <p:spPr>
          <a:xfrm>
            <a:off x="2258219" y="1209551"/>
            <a:ext cx="2817837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2423" y="1597474"/>
            <a:ext cx="2023593" cy="2811806"/>
            <a:chOff x="2227884" y="1338988"/>
            <a:chExt cx="6160540" cy="2811806"/>
          </a:xfrm>
        </p:grpSpPr>
        <p:sp>
          <p:nvSpPr>
            <p:cNvPr id="10" name="TextBox 9"/>
            <p:cNvSpPr txBox="1"/>
            <p:nvPr/>
          </p:nvSpPr>
          <p:spPr>
            <a:xfrm>
              <a:off x="2227884" y="1657804"/>
              <a:ext cx="6160540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27884" y="1338988"/>
              <a:ext cx="61605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33070" y="1209551"/>
            <a:ext cx="2817837" cy="353050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67274" y="1597474"/>
            <a:ext cx="2023593" cy="2811806"/>
            <a:chOff x="2227884" y="1338988"/>
            <a:chExt cx="6160540" cy="2811806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57804"/>
              <a:ext cx="6160540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8988"/>
              <a:ext cx="61605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678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00E7A7-E01D-4E6D-8D4A-526D4DA6808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5A520B-370F-4CDF-8D74-B03081B531E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68030-6603-4096-A2FE-76EB94810B6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3C6C44-A3FC-4B7E-AE42-9561384EA9C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Diamond 5">
            <a:extLst>
              <a:ext uri="{FF2B5EF4-FFF2-40B4-BE49-F238E27FC236}">
                <a16:creationId xmlns:a16="http://schemas.microsoft.com/office/drawing/2014/main" id="{3CE68B40-9405-4AC1-B5BD-84F7CB7D3DA2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1">
            <a:extLst>
              <a:ext uri="{FF2B5EF4-FFF2-40B4-BE49-F238E27FC236}">
                <a16:creationId xmlns:a16="http://schemas.microsoft.com/office/drawing/2014/main" id="{E2DC0AB9-916D-442D-8965-6DE739D8995A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Isosceles Triangle 57">
            <a:extLst>
              <a:ext uri="{FF2B5EF4-FFF2-40B4-BE49-F238E27FC236}">
                <a16:creationId xmlns:a16="http://schemas.microsoft.com/office/drawing/2014/main" id="{FA9B4B78-F2A9-4B27-8A30-46B87B86457D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9E7B0218-0F3B-4D68-BC27-66FB61A4F8D4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Parallelogram 15">
            <a:extLst>
              <a:ext uri="{FF2B5EF4-FFF2-40B4-BE49-F238E27FC236}">
                <a16:creationId xmlns:a16="http://schemas.microsoft.com/office/drawing/2014/main" id="{7B864AC3-D70B-492A-A1B1-95AC79CC70DA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Freeform 19">
            <a:extLst>
              <a:ext uri="{FF2B5EF4-FFF2-40B4-BE49-F238E27FC236}">
                <a16:creationId xmlns:a16="http://schemas.microsoft.com/office/drawing/2014/main" id="{6FB4123E-8988-43D8-9548-AF23855BB999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30">
            <a:extLst>
              <a:ext uri="{FF2B5EF4-FFF2-40B4-BE49-F238E27FC236}">
                <a16:creationId xmlns:a16="http://schemas.microsoft.com/office/drawing/2014/main" id="{8EE71C41-EDE7-4C54-907F-61C8B64B609A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7">
            <a:extLst>
              <a:ext uri="{FF2B5EF4-FFF2-40B4-BE49-F238E27FC236}">
                <a16:creationId xmlns:a16="http://schemas.microsoft.com/office/drawing/2014/main" id="{5931BEFB-8EF9-43F8-A3CE-4622D105227D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ectangle 15">
            <a:extLst>
              <a:ext uri="{FF2B5EF4-FFF2-40B4-BE49-F238E27FC236}">
                <a16:creationId xmlns:a16="http://schemas.microsoft.com/office/drawing/2014/main" id="{86C15C8C-5CB6-4646-A148-9F0BEA55CBF1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Pie 24">
            <a:extLst>
              <a:ext uri="{FF2B5EF4-FFF2-40B4-BE49-F238E27FC236}">
                <a16:creationId xmlns:a16="http://schemas.microsoft.com/office/drawing/2014/main" id="{F831A29A-15D4-4A78-B8DF-42967FA4DA6B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Parallelogram 30">
            <a:extLst>
              <a:ext uri="{FF2B5EF4-FFF2-40B4-BE49-F238E27FC236}">
                <a16:creationId xmlns:a16="http://schemas.microsoft.com/office/drawing/2014/main" id="{A7C09DFC-5B11-41A9-83CC-FC4DCD4B7E6F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Block Arc 14">
            <a:extLst>
              <a:ext uri="{FF2B5EF4-FFF2-40B4-BE49-F238E27FC236}">
                <a16:creationId xmlns:a16="http://schemas.microsoft.com/office/drawing/2014/main" id="{EE4199B5-E0D4-4749-BB7C-E53AD175EABA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Block Arc 41">
            <a:extLst>
              <a:ext uri="{FF2B5EF4-FFF2-40B4-BE49-F238E27FC236}">
                <a16:creationId xmlns:a16="http://schemas.microsoft.com/office/drawing/2014/main" id="{CAFD9D19-0903-4B7F-A406-3ADDF602BD40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Right Triangle 17">
            <a:extLst>
              <a:ext uri="{FF2B5EF4-FFF2-40B4-BE49-F238E27FC236}">
                <a16:creationId xmlns:a16="http://schemas.microsoft.com/office/drawing/2014/main" id="{3182CB66-E28D-4393-A505-3582997C1DD8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7">
            <a:extLst>
              <a:ext uri="{FF2B5EF4-FFF2-40B4-BE49-F238E27FC236}">
                <a16:creationId xmlns:a16="http://schemas.microsoft.com/office/drawing/2014/main" id="{1EAFE623-85A5-4E89-8004-4F60A865B32D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Parallelogram 15">
            <a:extLst>
              <a:ext uri="{FF2B5EF4-FFF2-40B4-BE49-F238E27FC236}">
                <a16:creationId xmlns:a16="http://schemas.microsoft.com/office/drawing/2014/main" id="{B2EAD8DD-392B-4A5D-8215-CDFFD5E3DD33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 Same Side Corner Rectangle 21">
            <a:extLst>
              <a:ext uri="{FF2B5EF4-FFF2-40B4-BE49-F238E27FC236}">
                <a16:creationId xmlns:a16="http://schemas.microsoft.com/office/drawing/2014/main" id="{75B996C7-F9B5-4E84-A6E1-9F176BD67B6A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Oval 26">
            <a:extLst>
              <a:ext uri="{FF2B5EF4-FFF2-40B4-BE49-F238E27FC236}">
                <a16:creationId xmlns:a16="http://schemas.microsoft.com/office/drawing/2014/main" id="{50432F96-4C3B-41DF-A09D-11B1CEEF52AF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Freeform 32">
            <a:extLst>
              <a:ext uri="{FF2B5EF4-FFF2-40B4-BE49-F238E27FC236}">
                <a16:creationId xmlns:a16="http://schemas.microsoft.com/office/drawing/2014/main" id="{320835CE-949B-498D-B85F-ED43A8C874B3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10">
            <a:extLst>
              <a:ext uri="{FF2B5EF4-FFF2-40B4-BE49-F238E27FC236}">
                <a16:creationId xmlns:a16="http://schemas.microsoft.com/office/drawing/2014/main" id="{A213AE5D-15D4-48EC-9D09-069F0851D5E9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ounded Rectangle 32">
            <a:extLst>
              <a:ext uri="{FF2B5EF4-FFF2-40B4-BE49-F238E27FC236}">
                <a16:creationId xmlns:a16="http://schemas.microsoft.com/office/drawing/2014/main" id="{FEAA6FB7-B0A9-4A5F-83F2-DFE5B52B5C2C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Trapezoid 13">
            <a:extLst>
              <a:ext uri="{FF2B5EF4-FFF2-40B4-BE49-F238E27FC236}">
                <a16:creationId xmlns:a16="http://schemas.microsoft.com/office/drawing/2014/main" id="{79AB2CAB-A27B-4DDC-BB7F-A1F2097F354C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Rounded Rectangle 7">
            <a:extLst>
              <a:ext uri="{FF2B5EF4-FFF2-40B4-BE49-F238E27FC236}">
                <a16:creationId xmlns:a16="http://schemas.microsoft.com/office/drawing/2014/main" id="{6585EE30-6136-4A4D-8872-03E446B5E101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ectangle 18">
            <a:extLst>
              <a:ext uri="{FF2B5EF4-FFF2-40B4-BE49-F238E27FC236}">
                <a16:creationId xmlns:a16="http://schemas.microsoft.com/office/drawing/2014/main" id="{6DDAB969-FDEF-4FE5-AB20-5F4C22659FD6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Rounded Rectangle 25">
            <a:extLst>
              <a:ext uri="{FF2B5EF4-FFF2-40B4-BE49-F238E27FC236}">
                <a16:creationId xmlns:a16="http://schemas.microsoft.com/office/drawing/2014/main" id="{2D974540-89BD-4862-AB36-9F29401F7848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Chord 14">
            <a:extLst>
              <a:ext uri="{FF2B5EF4-FFF2-40B4-BE49-F238E27FC236}">
                <a16:creationId xmlns:a16="http://schemas.microsoft.com/office/drawing/2014/main" id="{8564024D-02E4-48D9-B248-81B0069FC65D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Rounded Rectangle 6">
            <a:extLst>
              <a:ext uri="{FF2B5EF4-FFF2-40B4-BE49-F238E27FC236}">
                <a16:creationId xmlns:a16="http://schemas.microsoft.com/office/drawing/2014/main" id="{4722D87F-F0A2-4F82-B516-C646BDD38251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Oval 66">
            <a:extLst>
              <a:ext uri="{FF2B5EF4-FFF2-40B4-BE49-F238E27FC236}">
                <a16:creationId xmlns:a16="http://schemas.microsoft.com/office/drawing/2014/main" id="{49884EF8-166F-4116-B8A0-1B6991A60326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Isosceles Triangle 13">
            <a:extLst>
              <a:ext uri="{FF2B5EF4-FFF2-40B4-BE49-F238E27FC236}">
                <a16:creationId xmlns:a16="http://schemas.microsoft.com/office/drawing/2014/main" id="{FA100A84-E48F-4CB3-A7E3-38E9D4B87751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Smiley Face 14">
            <a:extLst>
              <a:ext uri="{FF2B5EF4-FFF2-40B4-BE49-F238E27FC236}">
                <a16:creationId xmlns:a16="http://schemas.microsoft.com/office/drawing/2014/main" id="{984AAF37-2212-489A-A15E-8EC70418AB94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8" name="Smiley Face 12">
            <a:extLst>
              <a:ext uri="{FF2B5EF4-FFF2-40B4-BE49-F238E27FC236}">
                <a16:creationId xmlns:a16="http://schemas.microsoft.com/office/drawing/2014/main" id="{9C93B378-62DE-415B-BAA8-28772E4465FF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Smiley Face 15">
            <a:extLst>
              <a:ext uri="{FF2B5EF4-FFF2-40B4-BE49-F238E27FC236}">
                <a16:creationId xmlns:a16="http://schemas.microsoft.com/office/drawing/2014/main" id="{97A9826D-2670-4E9C-A5C8-410BC8D73C1A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0" name="Oval 37">
            <a:extLst>
              <a:ext uri="{FF2B5EF4-FFF2-40B4-BE49-F238E27FC236}">
                <a16:creationId xmlns:a16="http://schemas.microsoft.com/office/drawing/2014/main" id="{6FA92F52-C316-4281-A7FF-9629CB69F071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Smiley Face 14">
            <a:extLst>
              <a:ext uri="{FF2B5EF4-FFF2-40B4-BE49-F238E27FC236}">
                <a16:creationId xmlns:a16="http://schemas.microsoft.com/office/drawing/2014/main" id="{43A14E5E-922B-499B-9ACD-85B031DE5AAF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Rectangle 16">
            <a:extLst>
              <a:ext uri="{FF2B5EF4-FFF2-40B4-BE49-F238E27FC236}">
                <a16:creationId xmlns:a16="http://schemas.microsoft.com/office/drawing/2014/main" id="{DC93EBD5-0764-4BFC-8897-9843D352A385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Rectangle 9">
            <a:extLst>
              <a:ext uri="{FF2B5EF4-FFF2-40B4-BE49-F238E27FC236}">
                <a16:creationId xmlns:a16="http://schemas.microsoft.com/office/drawing/2014/main" id="{E7FF3BCD-EFDF-4972-81DB-F1EA476D1613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 Same Side Corner Rectangle 6">
            <a:extLst>
              <a:ext uri="{FF2B5EF4-FFF2-40B4-BE49-F238E27FC236}">
                <a16:creationId xmlns:a16="http://schemas.microsoft.com/office/drawing/2014/main" id="{4DEBBBE4-7952-4B14-9A5C-1FCC65A31085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5" name="Frame 17">
            <a:extLst>
              <a:ext uri="{FF2B5EF4-FFF2-40B4-BE49-F238E27FC236}">
                <a16:creationId xmlns:a16="http://schemas.microsoft.com/office/drawing/2014/main" id="{3E780148-81DF-444B-8E49-677AC2ECB3B2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5">
            <a:extLst>
              <a:ext uri="{FF2B5EF4-FFF2-40B4-BE49-F238E27FC236}">
                <a16:creationId xmlns:a16="http://schemas.microsoft.com/office/drawing/2014/main" id="{152D4290-39E0-4EAE-8753-32715B1718B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ardrop 1">
            <a:extLst>
              <a:ext uri="{FF2B5EF4-FFF2-40B4-BE49-F238E27FC236}">
                <a16:creationId xmlns:a16="http://schemas.microsoft.com/office/drawing/2014/main" id="{11DB67F2-5141-4A24-BB1C-5380A9C82B30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Rectangle 130">
            <a:extLst>
              <a:ext uri="{FF2B5EF4-FFF2-40B4-BE49-F238E27FC236}">
                <a16:creationId xmlns:a16="http://schemas.microsoft.com/office/drawing/2014/main" id="{6142F585-BABB-4B03-90F4-784466B62B49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Right Triangle 17">
            <a:extLst>
              <a:ext uri="{FF2B5EF4-FFF2-40B4-BE49-F238E27FC236}">
                <a16:creationId xmlns:a16="http://schemas.microsoft.com/office/drawing/2014/main" id="{6C361301-490A-4C9D-A1F0-1047D384E1C8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Right Triangle 17">
            <a:extLst>
              <a:ext uri="{FF2B5EF4-FFF2-40B4-BE49-F238E27FC236}">
                <a16:creationId xmlns:a16="http://schemas.microsoft.com/office/drawing/2014/main" id="{753B8170-6DE9-44B2-8014-DAB585885F41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1" name="Right Triangle 17">
            <a:extLst>
              <a:ext uri="{FF2B5EF4-FFF2-40B4-BE49-F238E27FC236}">
                <a16:creationId xmlns:a16="http://schemas.microsoft.com/office/drawing/2014/main" id="{E38497CF-D006-428A-AF65-B76482C7CDC9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2" name="Oval 44">
            <a:extLst>
              <a:ext uri="{FF2B5EF4-FFF2-40B4-BE49-F238E27FC236}">
                <a16:creationId xmlns:a16="http://schemas.microsoft.com/office/drawing/2014/main" id="{0994A043-BD87-4F69-A203-0EBA10F17B34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75300F-DC88-44D9-9559-2CB03CC948A6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F6EA86-9239-4EEF-89F2-4D6EAF96F7DD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880553-0F72-4FC0-81FD-15EF187AD70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18322A-3F6E-4B67-9F90-AC51BA357993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54A4A853-915A-44A4-8AAC-7AADB9AC06D6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5EBD8E37-6454-4594-898B-982B500090D3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9B0634A2-6C15-4293-B83B-950F79E757F3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F6ECA37A-71E9-4F6A-803C-C1462EE69504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00CCF878-E7EB-46D6-8AB8-B5EA0D573390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62A0A5C8-4785-4A9D-9DE8-9C3AF246AAE0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67BA4CAC-5396-4715-A2FD-A81760B17DB1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A04E2F38-536B-456C-8D37-CAD59768CF0F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A4ACECE5-3775-41EF-966C-B773D7CAE4BC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EB1A5959-BCF7-4CE7-A38A-B7024E709F79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F4681E1A-DBC9-4C8A-B59D-74AEF6AB296B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DB8514C2-8ED6-43D7-8436-DA3630470618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82B90944-9329-4844-9545-1C9D6D68716E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E820C506-1C0F-4E57-AAEC-060956BF0BBD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BC2938CE-820F-4EE2-86C6-E7FB24046788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0CA7C9CA-3BB7-48B0-9477-37443741582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3E6B3888-414F-4E46-B784-F1592EF277D0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2224A3FC-733F-4E42-86D2-0DDEE48637EE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2EA3FBAF-F2A6-40C8-A5F4-9DAD68102730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CA301E8-DB5F-452A-A1BE-FC5133D0A1A9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1C25C4D5-02C3-4331-B13B-A49EA4AE51E2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6119D750-FEE4-44A2-972C-06D2CEC679D4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5B44E4E1-82F3-40AD-8D61-D77CE83DDC16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E0D969DC-A7F5-42E7-8B10-24AC3A04E7F3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A0A73A69-1AC1-437A-A1C5-ED55DC206632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8B91F0D4-6BB6-4966-B52A-BAE20103874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7812FF1F-56A4-43CA-8081-1E751D8F6205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26C56321-B246-44A2-AC11-72CB72CE4D1F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B1026914-0886-4F85-B292-6A9CF93D321C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9C5FD26C-24AD-4D61-B32E-04D61EBB4D47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314B9AF5-DE88-4459-A5D9-15E743D636D5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859D0E20-1EC2-43EA-90D6-EBDCD1202968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7FB9404F-11F1-47A0-8563-DC43041BCD3F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F3ABDEC1-A388-434D-BCC1-C05E064A99BA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0321902E-1D21-430A-A6C0-80D688D1BE8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10B678D6-75ED-43D8-83F4-6F685DA803CA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E81823D3-DD03-43C0-B0BF-A3D3E82C9891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F1B562C8-546C-4635-93DF-A2B1585EF66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36E65D72-AF58-4A49-AE61-A9B17200B43E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29A676D8-F540-43A7-BE35-4CE6865608DA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065A6887-7496-46B4-A4B0-C7CF23D58F15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28382F2D-287E-43AC-B44E-7E7CF9437140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25AEC090-FF0F-438A-A9A4-086E31CEA9B7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AE3E6383-0999-4C5B-B0AE-9520B05E441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9CFC463E-71A8-44CE-B0FD-A10E0AD45D8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05345AAD-0E66-4C49-BB58-6681354CA080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C78F93BE-FE67-4E21-A053-A6ABB7382B44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DBAB78DE-F0A1-4669-900D-89C84F09EB55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A791B6D4-67B7-44FD-B51F-54432CD10B11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D353BE94-00AC-447C-B209-283909CDDB45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79E6075F-2EC8-4BC3-A2E1-F976097DBBF9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918023D3-B0E4-4BBE-A834-A6AD16EF6BA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3036C5A0-D159-46A8-A23C-2D6AE1DD88FD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B6524A0A-B91D-41FC-AAF6-8B3D5CA75EBE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618F6D8A-A194-4F77-B691-36A67A53D23D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1A363F3C-6E8F-43EC-8706-B5052F86A7C2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A90E312C-B08D-4E16-A309-9A98A0803DC6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B4B18430-79EE-46B7-B7BC-C10FEA8942D2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91773580-C319-4EE1-8A6D-18C464E360B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E7EEE59E-32ED-4D95-A0E9-FD8D902FC055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1FD8B3E2-88E7-43DB-9673-63C7397E9B0F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CAFFFFD7-C24F-4EF1-B946-017E4A705464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6FE7C88F-D652-42F1-B6BE-4863E4B4137A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1DDAB794-99DF-44C6-8B7B-9645B52F17F7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386E8E97-C39F-46C3-9D21-ED45E736ABED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2498EF76-8E56-4F8B-A27B-FFFF9D5468B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18F1584E-31BC-4FF4-8631-AAD577AC8F3C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8BD2763C-16E8-45B6-B5E8-DB4DFCA7537F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FC85BEF8-735D-421B-ABD2-49CF767BF8E1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511DDA64-0988-4977-A68F-5954C0243873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B95FF5B9-4A56-4799-82D2-C84B3C42FB9F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832B363A-83B5-4AAF-BACA-0EF2FABC1BD5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CED76536-A3D3-4AF0-8233-82F44FF58477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20A3A523-6211-4F8B-98A5-552A78878B57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11B7E3CA-A9EB-4805-8081-051AD4F11012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F35B10E8-AA10-4D5F-8961-897B5F840B7A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CC35F0B7-91FC-433A-A5FF-0415665325E3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B9FC454E-F708-4323-B9CD-F8133299E647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E5DFCEE4-057A-4412-B7CE-5F7D03DE15C3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4CF6AF81-8B4F-4963-A117-0411E44791F6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05E77CDE-4D86-42D9-A516-63FBB9FAF6C8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D5847A71-E7BC-44A0-B666-07FAAD3305A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4E4C0439-937D-443D-87E2-79CCC36B9DC0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2836D767-764F-4E0B-A711-120630FA81B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5596584B-F02A-4DA2-BBD3-F3C580FC0203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D9CF6DCD-4845-4E61-AC71-B7716D19FB38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F4F1F57B-1599-4D9F-A732-54FAE2384B4A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1F7C8879-8824-4EA0-AB36-3CC2F6DABF4B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3BA92191-C7A6-4687-AA48-C38B21BE3B14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037DF828-6007-4147-8A2F-0BECC420603D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2044FD70-2B94-4FAA-8F6B-05D7311D7FA0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2074DBDD-054B-45C6-A6A4-FEC03F351CB4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D4FFB241-1805-401D-BE6E-C2538638A6CD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9C04FFF3-E181-41D1-82EA-98A8FD673ACA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1F738F6D-6EAA-4E18-818C-719FB3736781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7C81FD8E-F685-40B7-9B52-3E94A147E543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CA9C7E2-AE26-4CDA-B42D-FCEA73329B8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24B981C-1FF8-4AF1-8542-F513782A5B0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5EE509E-53BE-4A4D-82BA-910093F6B2F8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78C15D5-1D85-454B-9528-6FFECFD78F1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Welcome!!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864" y="3056756"/>
            <a:ext cx="244827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4268909" y="1466833"/>
            <a:ext cx="606182" cy="606182"/>
            <a:chOff x="7740552" y="3628849"/>
            <a:chExt cx="1800000" cy="1800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7740552" y="3628849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8542684" y="4618860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8542684" y="3035407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8636896" y="3732921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24552" y="3628849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24552" y="4816437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8751744" y="3559910"/>
              <a:ext cx="216000" cy="114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8751748" y="4351635"/>
              <a:ext cx="216000" cy="1145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794426" y="1404688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94426" y="2307170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94426" y="3209652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4426" y="4112134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924390" y="1533409"/>
            <a:ext cx="297776" cy="3002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23"/>
          <p:cNvSpPr/>
          <p:nvPr/>
        </p:nvSpPr>
        <p:spPr>
          <a:xfrm>
            <a:off x="917032" y="4299078"/>
            <a:ext cx="312492" cy="18381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16"/>
          <p:cNvSpPr/>
          <p:nvPr/>
        </p:nvSpPr>
        <p:spPr>
          <a:xfrm rot="2700000">
            <a:off x="966973" y="3306177"/>
            <a:ext cx="212610" cy="38117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939484" y="2472534"/>
            <a:ext cx="267588" cy="25048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64934" y="1404688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64934" y="2307170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64934" y="3209652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64934" y="4112135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Donut 24"/>
          <p:cNvSpPr/>
          <p:nvPr/>
        </p:nvSpPr>
        <p:spPr>
          <a:xfrm>
            <a:off x="4986630" y="1525104"/>
            <a:ext cx="314313" cy="31687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ardrop 6"/>
          <p:cNvSpPr/>
          <p:nvPr/>
        </p:nvSpPr>
        <p:spPr>
          <a:xfrm rot="8100000">
            <a:off x="5007197" y="2461098"/>
            <a:ext cx="273178" cy="273178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ounded Rectangle 27"/>
          <p:cNvSpPr/>
          <p:nvPr/>
        </p:nvSpPr>
        <p:spPr>
          <a:xfrm>
            <a:off x="4994923" y="4276640"/>
            <a:ext cx="297727" cy="22869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7"/>
          <p:cNvSpPr/>
          <p:nvPr/>
        </p:nvSpPr>
        <p:spPr>
          <a:xfrm>
            <a:off x="4984141" y="3343873"/>
            <a:ext cx="319291" cy="27554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558022" y="1323485"/>
            <a:ext cx="2830257" cy="720109"/>
            <a:chOff x="1472558" y="998559"/>
            <a:chExt cx="2765965" cy="720109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58022" y="2225967"/>
            <a:ext cx="2830257" cy="720109"/>
            <a:chOff x="1472558" y="998559"/>
            <a:chExt cx="2765965" cy="720109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58022" y="3128449"/>
            <a:ext cx="2830257" cy="720109"/>
            <a:chOff x="1472558" y="998559"/>
            <a:chExt cx="2765965" cy="72010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58022" y="4030931"/>
            <a:ext cx="2830257" cy="720109"/>
            <a:chOff x="1472558" y="998559"/>
            <a:chExt cx="2765965" cy="720109"/>
          </a:xfrm>
        </p:grpSpPr>
        <p:sp>
          <p:nvSpPr>
            <p:cNvPr id="30" name="TextBox 2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30175" y="1323485"/>
            <a:ext cx="2830257" cy="720109"/>
            <a:chOff x="1472558" y="998559"/>
            <a:chExt cx="2765965" cy="720109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30175" y="2225967"/>
            <a:ext cx="2830257" cy="720109"/>
            <a:chOff x="1472558" y="998559"/>
            <a:chExt cx="2765965" cy="720109"/>
          </a:xfrm>
        </p:grpSpPr>
        <p:sp>
          <p:nvSpPr>
            <p:cNvPr id="36" name="TextBox 35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30175" y="3128449"/>
            <a:ext cx="2830257" cy="720109"/>
            <a:chOff x="1472558" y="998559"/>
            <a:chExt cx="2765965" cy="720109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630175" y="4030931"/>
            <a:ext cx="2830257" cy="720109"/>
            <a:chOff x="1472558" y="998559"/>
            <a:chExt cx="2765965" cy="720109"/>
          </a:xfrm>
        </p:grpSpPr>
        <p:sp>
          <p:nvSpPr>
            <p:cNvPr id="42" name="TextBox 41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72000" y="517840"/>
            <a:ext cx="4104456" cy="994473"/>
            <a:chOff x="3779911" y="3327771"/>
            <a:chExt cx="1584177" cy="994473"/>
          </a:xfrm>
        </p:grpSpPr>
        <p:sp>
          <p:nvSpPr>
            <p:cNvPr id="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79911" y="3860579"/>
              <a:ext cx="158417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0" y="2093950"/>
            <a:ext cx="4104456" cy="994473"/>
            <a:chOff x="3779911" y="3327771"/>
            <a:chExt cx="1584177" cy="994473"/>
          </a:xfrm>
        </p:grpSpPr>
        <p:sp>
          <p:nvSpPr>
            <p:cNvPr id="1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1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79911" y="3860579"/>
              <a:ext cx="158417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0" y="3670060"/>
            <a:ext cx="4104456" cy="994473"/>
            <a:chOff x="3779911" y="3327771"/>
            <a:chExt cx="1584177" cy="994473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5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accent4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79911" y="3860579"/>
              <a:ext cx="158417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 Placeholder 17"/>
          <p:cNvSpPr txBox="1">
            <a:spLocks/>
          </p:cNvSpPr>
          <p:nvPr/>
        </p:nvSpPr>
        <p:spPr>
          <a:xfrm>
            <a:off x="443136" y="322195"/>
            <a:ext cx="2256656" cy="2291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Our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Team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725FE5-A917-413D-A8DA-5DAE9D929A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94E03596-D66F-4B29-99EC-6DD2EF31064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50025C6C-2912-4640-ACC7-79823F39A50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46690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4" name="Straight Connector 3"/>
          <p:cNvCxnSpPr>
            <a:stCxn id="10" idx="2"/>
          </p:cNvCxnSpPr>
          <p:nvPr/>
        </p:nvCxnSpPr>
        <p:spPr>
          <a:xfrm>
            <a:off x="1341538" y="2844423"/>
            <a:ext cx="631322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092278" y="2355726"/>
            <a:ext cx="971680" cy="971680"/>
            <a:chOff x="7092280" y="2517710"/>
            <a:chExt cx="971680" cy="971680"/>
          </a:xfrm>
        </p:grpSpPr>
        <p:sp>
          <p:nvSpPr>
            <p:cNvPr id="6" name="Oval 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69530" y="2700407"/>
            <a:ext cx="288032" cy="288032"/>
            <a:chOff x="611560" y="2851238"/>
            <a:chExt cx="288032" cy="288032"/>
          </a:xfrm>
        </p:grpSpPr>
        <p:sp>
          <p:nvSpPr>
            <p:cNvPr id="9" name="Oval 8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39302" y="2689254"/>
            <a:ext cx="288032" cy="288032"/>
            <a:chOff x="611560" y="2851238"/>
            <a:chExt cx="288032" cy="288032"/>
          </a:xfrm>
        </p:grpSpPr>
        <p:sp>
          <p:nvSpPr>
            <p:cNvPr id="12" name="Oval 1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09074" y="2689254"/>
            <a:ext cx="288032" cy="288032"/>
            <a:chOff x="611560" y="2851238"/>
            <a:chExt cx="288032" cy="288032"/>
          </a:xfrm>
        </p:grpSpPr>
        <p:sp>
          <p:nvSpPr>
            <p:cNvPr id="15" name="Oval 14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78845" y="2708703"/>
            <a:ext cx="288032" cy="288032"/>
            <a:chOff x="611560" y="2851238"/>
            <a:chExt cx="288032" cy="288032"/>
          </a:xfrm>
        </p:grpSpPr>
        <p:sp>
          <p:nvSpPr>
            <p:cNvPr id="18" name="Oval 1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Block Arc 14"/>
          <p:cNvSpPr/>
          <p:nvPr/>
        </p:nvSpPr>
        <p:spPr>
          <a:xfrm rot="16200000">
            <a:off x="7363828" y="2618839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11365" y="1793379"/>
            <a:ext cx="10229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44484" y="1839545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4712" y="1839545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4940" y="1839545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12143" y="3467942"/>
            <a:ext cx="1402807" cy="1048024"/>
            <a:chOff x="803640" y="3362835"/>
            <a:chExt cx="2059657" cy="1048024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1915" y="3467942"/>
            <a:ext cx="1402807" cy="1048024"/>
            <a:chOff x="803640" y="3362835"/>
            <a:chExt cx="2059657" cy="1048024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51687" y="3467942"/>
            <a:ext cx="1402807" cy="1048024"/>
            <a:chOff x="803640" y="3362835"/>
            <a:chExt cx="2059657" cy="1048024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21458" y="3467942"/>
            <a:ext cx="1402807" cy="1048024"/>
            <a:chOff x="803640" y="3362835"/>
            <a:chExt cx="2059657" cy="1048024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23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34866" y="1416659"/>
            <a:ext cx="3262742" cy="3387339"/>
            <a:chOff x="2939645" y="1294535"/>
            <a:chExt cx="3262742" cy="3387339"/>
          </a:xfrm>
        </p:grpSpPr>
        <p:sp>
          <p:nvSpPr>
            <p:cNvPr id="5" name="Rectangle 5"/>
            <p:cNvSpPr/>
            <p:nvPr/>
          </p:nvSpPr>
          <p:spPr>
            <a:xfrm rot="19334430">
              <a:off x="3344732" y="2008240"/>
              <a:ext cx="2309714" cy="2673634"/>
            </a:xfrm>
            <a:custGeom>
              <a:avLst/>
              <a:gdLst/>
              <a:ahLst/>
              <a:cxnLst/>
              <a:rect l="l" t="t" r="r" b="b"/>
              <a:pathLst>
                <a:path w="4039355" h="4675800">
                  <a:moveTo>
                    <a:pt x="4034497" y="0"/>
                  </a:moveTo>
                  <a:lnTo>
                    <a:pt x="4039355" y="1157334"/>
                  </a:lnTo>
                  <a:lnTo>
                    <a:pt x="4036521" y="1158088"/>
                  </a:lnTo>
                  <a:lnTo>
                    <a:pt x="4036521" y="4184468"/>
                  </a:lnTo>
                  <a:lnTo>
                    <a:pt x="2880543" y="4184469"/>
                  </a:lnTo>
                  <a:lnTo>
                    <a:pt x="2880543" y="2372299"/>
                  </a:lnTo>
                  <a:lnTo>
                    <a:pt x="1096372" y="4675800"/>
                  </a:lnTo>
                  <a:lnTo>
                    <a:pt x="242442" y="4014390"/>
                  </a:lnTo>
                  <a:lnTo>
                    <a:pt x="2044770" y="1687448"/>
                  </a:lnTo>
                  <a:lnTo>
                    <a:pt x="296924" y="2151986"/>
                  </a:lnTo>
                  <a:lnTo>
                    <a:pt x="0" y="1034791"/>
                  </a:lnTo>
                  <a:lnTo>
                    <a:pt x="2097708" y="477269"/>
                  </a:lnTo>
                  <a:lnTo>
                    <a:pt x="2101111" y="490677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26835" y="1294535"/>
              <a:ext cx="888362" cy="888362"/>
              <a:chOff x="4212559" y="1523958"/>
              <a:chExt cx="1002207" cy="100220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212559" y="1523958"/>
                <a:ext cx="1002207" cy="1002207"/>
              </a:xfrm>
              <a:prstGeom prst="ellipse">
                <a:avLst/>
              </a:pr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26404" y="1637803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939645" y="3147199"/>
              <a:ext cx="888362" cy="888362"/>
              <a:chOff x="3240721" y="3131245"/>
              <a:chExt cx="1002207" cy="100220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240721" y="3131245"/>
                <a:ext cx="1002207" cy="1002207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354566" y="3245090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14025" y="3147199"/>
              <a:ext cx="888362" cy="888362"/>
              <a:chOff x="5209064" y="3231212"/>
              <a:chExt cx="1002207" cy="100220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9064" y="3231212"/>
                <a:ext cx="1002207" cy="1002207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22909" y="3345057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462656" y="1289393"/>
            <a:ext cx="2176428" cy="1260465"/>
            <a:chOff x="5671396" y="1611952"/>
            <a:chExt cx="2356988" cy="1260465"/>
          </a:xfrm>
        </p:grpSpPr>
        <p:sp>
          <p:nvSpPr>
            <p:cNvPr id="16" name="TextBox 15"/>
            <p:cNvSpPr txBox="1"/>
            <p:nvPr/>
          </p:nvSpPr>
          <p:spPr>
            <a:xfrm>
              <a:off x="5671396" y="1611952"/>
              <a:ext cx="235557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A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79175" y="2041420"/>
              <a:ext cx="234920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292080" y="1379625"/>
            <a:ext cx="108000" cy="10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614784" y="3089593"/>
            <a:ext cx="2212972" cy="1260465"/>
            <a:chOff x="6212679" y="4615463"/>
            <a:chExt cx="2356988" cy="1260465"/>
          </a:xfrm>
        </p:grpSpPr>
        <p:sp>
          <p:nvSpPr>
            <p:cNvPr id="20" name="TextBox 19"/>
            <p:cNvSpPr txBox="1"/>
            <p:nvPr/>
          </p:nvSpPr>
          <p:spPr>
            <a:xfrm>
              <a:off x="6212679" y="4615463"/>
              <a:ext cx="235557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C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20458" y="5044931"/>
              <a:ext cx="234920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444208" y="3179825"/>
            <a:ext cx="108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02608" y="3089593"/>
            <a:ext cx="2176428" cy="1260465"/>
            <a:chOff x="251520" y="4539897"/>
            <a:chExt cx="2356988" cy="1260465"/>
          </a:xfrm>
        </p:grpSpPr>
        <p:sp>
          <p:nvSpPr>
            <p:cNvPr id="24" name="TextBox 23"/>
            <p:cNvSpPr txBox="1"/>
            <p:nvPr/>
          </p:nvSpPr>
          <p:spPr>
            <a:xfrm>
              <a:off x="251520" y="4539897"/>
              <a:ext cx="235557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B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9299" y="4969365"/>
              <a:ext cx="234920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633379" y="3179825"/>
            <a:ext cx="108000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3331524" y="3370310"/>
            <a:ext cx="24689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562002" y="3562792"/>
            <a:ext cx="392407" cy="3014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ounded Rectangle 7"/>
          <p:cNvSpPr/>
          <p:nvPr/>
        </p:nvSpPr>
        <p:spPr>
          <a:xfrm>
            <a:off x="3201329" y="3519061"/>
            <a:ext cx="364994" cy="31498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Oval 7"/>
          <p:cNvSpPr/>
          <p:nvPr/>
        </p:nvSpPr>
        <p:spPr>
          <a:xfrm>
            <a:off x="4373376" y="1666583"/>
            <a:ext cx="388512" cy="3885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1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251520" y="467746"/>
            <a:ext cx="2767808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412210"/>
            <a:ext cx="276780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372200" y="2643758"/>
            <a:ext cx="2448272" cy="71053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7284" y="3305189"/>
            <a:ext cx="2218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grpSp>
        <p:nvGrpSpPr>
          <p:cNvPr id="7" name="Group 6"/>
          <p:cNvGrpSpPr/>
          <p:nvPr/>
        </p:nvGrpSpPr>
        <p:grpSpPr>
          <a:xfrm rot="16200000">
            <a:off x="7293245" y="1888655"/>
            <a:ext cx="606182" cy="606182"/>
            <a:chOff x="7740552" y="3628849"/>
            <a:chExt cx="1800000" cy="1800000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7740552" y="3628849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8542684" y="4618860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8542684" y="3035407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8636896" y="3732921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24552" y="3628849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24552" y="4816437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8751744" y="3559910"/>
              <a:ext cx="216000" cy="114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8751748" y="4351635"/>
              <a:ext cx="216000" cy="1145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6F0BCA55-2733-498A-81A5-9C84734AC77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696990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2599</Words>
  <Application>Microsoft Office PowerPoint</Application>
  <PresentationFormat>화면 슬라이드 쇼(16:9)</PresentationFormat>
  <Paragraphs>389</Paragraphs>
  <Slides>36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Arial Unicode MS</vt:lpstr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73</cp:revision>
  <dcterms:created xsi:type="dcterms:W3CDTF">2016-12-05T23:26:54Z</dcterms:created>
  <dcterms:modified xsi:type="dcterms:W3CDTF">2018-07-17T03:21:05Z</dcterms:modified>
</cp:coreProperties>
</file>